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7"/>
  </p:notesMasterIdLst>
  <p:sldIdLst>
    <p:sldId id="836" r:id="rId5"/>
    <p:sldId id="840" r:id="rId6"/>
    <p:sldId id="837" r:id="rId7"/>
    <p:sldId id="843" r:id="rId8"/>
    <p:sldId id="850" r:id="rId9"/>
    <p:sldId id="848" r:id="rId10"/>
    <p:sldId id="851" r:id="rId11"/>
    <p:sldId id="853" r:id="rId12"/>
    <p:sldId id="852" r:id="rId13"/>
    <p:sldId id="838" r:id="rId14"/>
    <p:sldId id="839" r:id="rId15"/>
    <p:sldId id="84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8B2C24-11C1-BA4D-9D91-7E34762B5BD0}" v="7" dt="2025-03-11T16:12:20.065"/>
    <p1510:client id="{94C113DB-C824-2FDD-AD9D-D82A09FA95E8}" v="9" dt="2025-03-11T09:07:26.2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77"/>
    <p:restoredTop sz="79437"/>
  </p:normalViewPr>
  <p:slideViewPr>
    <p:cSldViewPr snapToGrid="0">
      <p:cViewPr varScale="1">
        <p:scale>
          <a:sx n="92" d="100"/>
          <a:sy n="92" d="100"/>
        </p:scale>
        <p:origin x="88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mpel, Emily" userId="S::erempel@liverpool.ac.uk::70c147da-5018-4edc-a236-eb97b57260f6" providerId="AD" clId="Web-{94C113DB-C824-2FDD-AD9D-D82A09FA95E8}"/>
    <pc:docChg chg="modSld">
      <pc:chgData name="Rempel, Emily" userId="S::erempel@liverpool.ac.uk::70c147da-5018-4edc-a236-eb97b57260f6" providerId="AD" clId="Web-{94C113DB-C824-2FDD-AD9D-D82A09FA95E8}" dt="2025-03-11T09:07:23.139" v="6" actId="20577"/>
      <pc:docMkLst>
        <pc:docMk/>
      </pc:docMkLst>
      <pc:sldChg chg="modSp">
        <pc:chgData name="Rempel, Emily" userId="S::erempel@liverpool.ac.uk::70c147da-5018-4edc-a236-eb97b57260f6" providerId="AD" clId="Web-{94C113DB-C824-2FDD-AD9D-D82A09FA95E8}" dt="2025-03-11T09:07:05.404" v="3" actId="20577"/>
        <pc:sldMkLst>
          <pc:docMk/>
          <pc:sldMk cId="789748886" sldId="848"/>
        </pc:sldMkLst>
        <pc:spChg chg="mod">
          <ac:chgData name="Rempel, Emily" userId="S::erempel@liverpool.ac.uk::70c147da-5018-4edc-a236-eb97b57260f6" providerId="AD" clId="Web-{94C113DB-C824-2FDD-AD9D-D82A09FA95E8}" dt="2025-03-11T09:07:05.404" v="3" actId="20577"/>
          <ac:spMkLst>
            <pc:docMk/>
            <pc:sldMk cId="789748886" sldId="848"/>
            <ac:spMk id="2" creationId="{18029344-E7E0-06C7-8D95-EEFEF57701F4}"/>
          </ac:spMkLst>
        </pc:spChg>
      </pc:sldChg>
      <pc:sldChg chg="modSp">
        <pc:chgData name="Rempel, Emily" userId="S::erempel@liverpool.ac.uk::70c147da-5018-4edc-a236-eb97b57260f6" providerId="AD" clId="Web-{94C113DB-C824-2FDD-AD9D-D82A09FA95E8}" dt="2025-03-11T09:07:23.139" v="6" actId="20577"/>
        <pc:sldMkLst>
          <pc:docMk/>
          <pc:sldMk cId="2153405162" sldId="851"/>
        </pc:sldMkLst>
        <pc:spChg chg="mod">
          <ac:chgData name="Rempel, Emily" userId="S::erempel@liverpool.ac.uk::70c147da-5018-4edc-a236-eb97b57260f6" providerId="AD" clId="Web-{94C113DB-C824-2FDD-AD9D-D82A09FA95E8}" dt="2025-03-11T09:07:23.139" v="6" actId="20577"/>
          <ac:spMkLst>
            <pc:docMk/>
            <pc:sldMk cId="2153405162" sldId="851"/>
            <ac:spMk id="2" creationId="{454C8788-4738-36E1-16B2-C8CDE1D0B63C}"/>
          </ac:spMkLst>
        </pc:spChg>
      </pc:sldChg>
    </pc:docChg>
  </pc:docChgLst>
  <pc:docChgLst>
    <pc:chgData name="Rempel, Emily" userId="S::erempel@liverpool.ac.uk::70c147da-5018-4edc-a236-eb97b57260f6" providerId="AD" clId="Web-{CC2AE500-F324-4914-B127-9F84FABC0E96}"/>
    <pc:docChg chg="addSld delSld modSld">
      <pc:chgData name="Rempel, Emily" userId="S::erempel@liverpool.ac.uk::70c147da-5018-4edc-a236-eb97b57260f6" providerId="AD" clId="Web-{CC2AE500-F324-4914-B127-9F84FABC0E96}" dt="2025-02-07T16:34:47.973" v="61" actId="20577"/>
      <pc:docMkLst>
        <pc:docMk/>
      </pc:docMkLst>
      <pc:sldChg chg="del">
        <pc:chgData name="Rempel, Emily" userId="S::erempel@liverpool.ac.uk::70c147da-5018-4edc-a236-eb97b57260f6" providerId="AD" clId="Web-{CC2AE500-F324-4914-B127-9F84FABC0E96}" dt="2025-02-07T16:32:51.704" v="9"/>
        <pc:sldMkLst>
          <pc:docMk/>
          <pc:sldMk cId="2006590373" sldId="823"/>
        </pc:sldMkLst>
      </pc:sldChg>
      <pc:sldChg chg="del">
        <pc:chgData name="Rempel, Emily" userId="S::erempel@liverpool.ac.uk::70c147da-5018-4edc-a236-eb97b57260f6" providerId="AD" clId="Web-{CC2AE500-F324-4914-B127-9F84FABC0E96}" dt="2025-02-07T16:32:53.032" v="10"/>
        <pc:sldMkLst>
          <pc:docMk/>
          <pc:sldMk cId="3335540873" sldId="824"/>
        </pc:sldMkLst>
      </pc:sldChg>
      <pc:sldChg chg="del">
        <pc:chgData name="Rempel, Emily" userId="S::erempel@liverpool.ac.uk::70c147da-5018-4edc-a236-eb97b57260f6" providerId="AD" clId="Web-{CC2AE500-F324-4914-B127-9F84FABC0E96}" dt="2025-02-07T16:32:53.392" v="11"/>
        <pc:sldMkLst>
          <pc:docMk/>
          <pc:sldMk cId="1621680556" sldId="825"/>
        </pc:sldMkLst>
      </pc:sldChg>
      <pc:sldChg chg="del">
        <pc:chgData name="Rempel, Emily" userId="S::erempel@liverpool.ac.uk::70c147da-5018-4edc-a236-eb97b57260f6" providerId="AD" clId="Web-{CC2AE500-F324-4914-B127-9F84FABC0E96}" dt="2025-02-07T16:32:55.454" v="16"/>
        <pc:sldMkLst>
          <pc:docMk/>
          <pc:sldMk cId="403535829" sldId="827"/>
        </pc:sldMkLst>
      </pc:sldChg>
      <pc:sldChg chg="modSp">
        <pc:chgData name="Rempel, Emily" userId="S::erempel@liverpool.ac.uk::70c147da-5018-4edc-a236-eb97b57260f6" providerId="AD" clId="Web-{CC2AE500-F324-4914-B127-9F84FABC0E96}" dt="2025-02-07T16:32:50.939" v="8" actId="20577"/>
        <pc:sldMkLst>
          <pc:docMk/>
          <pc:sldMk cId="983233522" sldId="828"/>
        </pc:sldMkLst>
      </pc:sldChg>
      <pc:sldChg chg="del">
        <pc:chgData name="Rempel, Emily" userId="S::erempel@liverpool.ac.uk::70c147da-5018-4edc-a236-eb97b57260f6" providerId="AD" clId="Web-{CC2AE500-F324-4914-B127-9F84FABC0E96}" dt="2025-02-07T16:32:55.079" v="15"/>
        <pc:sldMkLst>
          <pc:docMk/>
          <pc:sldMk cId="3400853968" sldId="829"/>
        </pc:sldMkLst>
      </pc:sldChg>
      <pc:sldChg chg="del">
        <pc:chgData name="Rempel, Emily" userId="S::erempel@liverpool.ac.uk::70c147da-5018-4edc-a236-eb97b57260f6" providerId="AD" clId="Web-{CC2AE500-F324-4914-B127-9F84FABC0E96}" dt="2025-02-07T16:32:54.236" v="13"/>
        <pc:sldMkLst>
          <pc:docMk/>
          <pc:sldMk cId="1670493619" sldId="832"/>
        </pc:sldMkLst>
      </pc:sldChg>
      <pc:sldChg chg="del">
        <pc:chgData name="Rempel, Emily" userId="S::erempel@liverpool.ac.uk::70c147da-5018-4edc-a236-eb97b57260f6" providerId="AD" clId="Web-{CC2AE500-F324-4914-B127-9F84FABC0E96}" dt="2025-02-07T16:32:54.657" v="14"/>
        <pc:sldMkLst>
          <pc:docMk/>
          <pc:sldMk cId="161947982" sldId="835"/>
        </pc:sldMkLst>
      </pc:sldChg>
      <pc:sldChg chg="modSp">
        <pc:chgData name="Rempel, Emily" userId="S::erempel@liverpool.ac.uk::70c147da-5018-4edc-a236-eb97b57260f6" providerId="AD" clId="Web-{CC2AE500-F324-4914-B127-9F84FABC0E96}" dt="2025-02-07T16:32:21.625" v="4" actId="20577"/>
        <pc:sldMkLst>
          <pc:docMk/>
          <pc:sldMk cId="4153766638" sldId="836"/>
        </pc:sldMkLst>
        <pc:spChg chg="mod">
          <ac:chgData name="Rempel, Emily" userId="S::erempel@liverpool.ac.uk::70c147da-5018-4edc-a236-eb97b57260f6" providerId="AD" clId="Web-{CC2AE500-F324-4914-B127-9F84FABC0E96}" dt="2025-02-07T16:32:17.344" v="0" actId="20577"/>
          <ac:spMkLst>
            <pc:docMk/>
            <pc:sldMk cId="4153766638" sldId="836"/>
            <ac:spMk id="2" creationId="{7D913008-A728-E4E8-F2C2-E2426A301C67}"/>
          </ac:spMkLst>
        </pc:spChg>
      </pc:sldChg>
      <pc:sldChg chg="modSp add replId">
        <pc:chgData name="Rempel, Emily" userId="S::erempel@liverpool.ac.uk::70c147da-5018-4edc-a236-eb97b57260f6" providerId="AD" clId="Web-{CC2AE500-F324-4914-B127-9F84FABC0E96}" dt="2025-02-07T16:33:01.408" v="20" actId="20577"/>
        <pc:sldMkLst>
          <pc:docMk/>
          <pc:sldMk cId="1562472240" sldId="837"/>
        </pc:sldMkLst>
      </pc:sldChg>
      <pc:sldChg chg="del">
        <pc:chgData name="Rempel, Emily" userId="S::erempel@liverpool.ac.uk::70c147da-5018-4edc-a236-eb97b57260f6" providerId="AD" clId="Web-{CC2AE500-F324-4914-B127-9F84FABC0E96}" dt="2025-02-07T16:32:53.829" v="12"/>
        <pc:sldMkLst>
          <pc:docMk/>
          <pc:sldMk cId="4094569493" sldId="837"/>
        </pc:sldMkLst>
      </pc:sldChg>
      <pc:sldChg chg="modSp add replId">
        <pc:chgData name="Rempel, Emily" userId="S::erempel@liverpool.ac.uk::70c147da-5018-4edc-a236-eb97b57260f6" providerId="AD" clId="Web-{CC2AE500-F324-4914-B127-9F84FABC0E96}" dt="2025-02-07T16:33:21.330" v="35" actId="20577"/>
        <pc:sldMkLst>
          <pc:docMk/>
          <pc:sldMk cId="202937622" sldId="838"/>
        </pc:sldMkLst>
      </pc:sldChg>
      <pc:sldChg chg="modSp add replId">
        <pc:chgData name="Rempel, Emily" userId="S::erempel@liverpool.ac.uk::70c147da-5018-4edc-a236-eb97b57260f6" providerId="AD" clId="Web-{CC2AE500-F324-4914-B127-9F84FABC0E96}" dt="2025-02-07T16:33:27.127" v="39" actId="20577"/>
        <pc:sldMkLst>
          <pc:docMk/>
          <pc:sldMk cId="994050341" sldId="839"/>
        </pc:sldMkLst>
      </pc:sldChg>
      <pc:sldChg chg="modSp add replId">
        <pc:chgData name="Rempel, Emily" userId="S::erempel@liverpool.ac.uk::70c147da-5018-4edc-a236-eb97b57260f6" providerId="AD" clId="Web-{CC2AE500-F324-4914-B127-9F84FABC0E96}" dt="2025-02-07T16:33:31.815" v="41" actId="20577"/>
        <pc:sldMkLst>
          <pc:docMk/>
          <pc:sldMk cId="4109495195" sldId="840"/>
        </pc:sldMkLst>
      </pc:sldChg>
      <pc:sldChg chg="modSp add replId">
        <pc:chgData name="Rempel, Emily" userId="S::erempel@liverpool.ac.uk::70c147da-5018-4edc-a236-eb97b57260f6" providerId="AD" clId="Web-{CC2AE500-F324-4914-B127-9F84FABC0E96}" dt="2025-02-07T16:33:43.440" v="45" actId="20577"/>
        <pc:sldMkLst>
          <pc:docMk/>
          <pc:sldMk cId="4119995167" sldId="841"/>
        </pc:sldMkLst>
      </pc:sldChg>
      <pc:sldChg chg="modSp add replId">
        <pc:chgData name="Rempel, Emily" userId="S::erempel@liverpool.ac.uk::70c147da-5018-4edc-a236-eb97b57260f6" providerId="AD" clId="Web-{CC2AE500-F324-4914-B127-9F84FABC0E96}" dt="2025-02-07T16:33:50.471" v="48" actId="20577"/>
        <pc:sldMkLst>
          <pc:docMk/>
          <pc:sldMk cId="2839353023" sldId="842"/>
        </pc:sldMkLst>
      </pc:sldChg>
      <pc:sldChg chg="modSp add replId">
        <pc:chgData name="Rempel, Emily" userId="S::erempel@liverpool.ac.uk::70c147da-5018-4edc-a236-eb97b57260f6" providerId="AD" clId="Web-{CC2AE500-F324-4914-B127-9F84FABC0E96}" dt="2025-02-07T16:33:58.362" v="53" actId="20577"/>
        <pc:sldMkLst>
          <pc:docMk/>
          <pc:sldMk cId="2708016724" sldId="843"/>
        </pc:sldMkLst>
      </pc:sldChg>
      <pc:sldChg chg="modSp add replId">
        <pc:chgData name="Rempel, Emily" userId="S::erempel@liverpool.ac.uk::70c147da-5018-4edc-a236-eb97b57260f6" providerId="AD" clId="Web-{CC2AE500-F324-4914-B127-9F84FABC0E96}" dt="2025-02-07T16:34:08.394" v="56" actId="20577"/>
        <pc:sldMkLst>
          <pc:docMk/>
          <pc:sldMk cId="951651603" sldId="844"/>
        </pc:sldMkLst>
      </pc:sldChg>
      <pc:sldChg chg="modSp add replId">
        <pc:chgData name="Rempel, Emily" userId="S::erempel@liverpool.ac.uk::70c147da-5018-4edc-a236-eb97b57260f6" providerId="AD" clId="Web-{CC2AE500-F324-4914-B127-9F84FABC0E96}" dt="2025-02-07T16:34:20.863" v="58" actId="20577"/>
        <pc:sldMkLst>
          <pc:docMk/>
          <pc:sldMk cId="1903644030" sldId="845"/>
        </pc:sldMkLst>
      </pc:sldChg>
      <pc:sldChg chg="modSp add replId">
        <pc:chgData name="Rempel, Emily" userId="S::erempel@liverpool.ac.uk::70c147da-5018-4edc-a236-eb97b57260f6" providerId="AD" clId="Web-{CC2AE500-F324-4914-B127-9F84FABC0E96}" dt="2025-02-07T16:34:47.973" v="61" actId="20577"/>
        <pc:sldMkLst>
          <pc:docMk/>
          <pc:sldMk cId="3631227060" sldId="846"/>
        </pc:sldMkLst>
      </pc:sldChg>
    </pc:docChg>
  </pc:docChgLst>
  <pc:docChgLst>
    <pc:chgData name="Rempel, Emily" userId="70c147da-5018-4edc-a236-eb97b57260f6" providerId="ADAL" clId="{1B8B2C24-11C1-BA4D-9D91-7E34762B5BD0}"/>
    <pc:docChg chg="undo custSel addSld delSld modSld sldOrd">
      <pc:chgData name="Rempel, Emily" userId="70c147da-5018-4edc-a236-eb97b57260f6" providerId="ADAL" clId="{1B8B2C24-11C1-BA4D-9D91-7E34762B5BD0}" dt="2025-03-11T16:17:12.186" v="1519" actId="1076"/>
      <pc:docMkLst>
        <pc:docMk/>
      </pc:docMkLst>
      <pc:sldChg chg="del">
        <pc:chgData name="Rempel, Emily" userId="70c147da-5018-4edc-a236-eb97b57260f6" providerId="ADAL" clId="{1B8B2C24-11C1-BA4D-9D91-7E34762B5BD0}" dt="2025-03-10T11:16:21.242" v="16" actId="2696"/>
        <pc:sldMkLst>
          <pc:docMk/>
          <pc:sldMk cId="983233522" sldId="828"/>
        </pc:sldMkLst>
      </pc:sldChg>
      <pc:sldChg chg="addSp delSp modSp mod modClrScheme chgLayout modNotesTx">
        <pc:chgData name="Rempel, Emily" userId="70c147da-5018-4edc-a236-eb97b57260f6" providerId="ADAL" clId="{1B8B2C24-11C1-BA4D-9D91-7E34762B5BD0}" dt="2025-03-11T15:55:30.305" v="820" actId="20577"/>
        <pc:sldMkLst>
          <pc:docMk/>
          <pc:sldMk cId="4153766638" sldId="836"/>
        </pc:sldMkLst>
        <pc:spChg chg="mod ord">
          <ac:chgData name="Rempel, Emily" userId="70c147da-5018-4edc-a236-eb97b57260f6" providerId="ADAL" clId="{1B8B2C24-11C1-BA4D-9D91-7E34762B5BD0}" dt="2025-03-11T15:55:30.305" v="820" actId="20577"/>
          <ac:spMkLst>
            <pc:docMk/>
            <pc:sldMk cId="4153766638" sldId="836"/>
            <ac:spMk id="2" creationId="{7D913008-A728-E4E8-F2C2-E2426A301C67}"/>
          </ac:spMkLst>
        </pc:spChg>
        <pc:spChg chg="del mod ord">
          <ac:chgData name="Rempel, Emily" userId="70c147da-5018-4edc-a236-eb97b57260f6" providerId="ADAL" clId="{1B8B2C24-11C1-BA4D-9D91-7E34762B5BD0}" dt="2025-03-10T14:36:56.403" v="228" actId="478"/>
          <ac:spMkLst>
            <pc:docMk/>
            <pc:sldMk cId="4153766638" sldId="836"/>
            <ac:spMk id="3" creationId="{4A3C4750-EAE2-02A9-DDA6-8DE62FF0F58A}"/>
          </ac:spMkLst>
        </pc:spChg>
        <pc:spChg chg="add del mod">
          <ac:chgData name="Rempel, Emily" userId="70c147da-5018-4edc-a236-eb97b57260f6" providerId="ADAL" clId="{1B8B2C24-11C1-BA4D-9D91-7E34762B5BD0}" dt="2025-03-10T14:36:58.424" v="229" actId="478"/>
          <ac:spMkLst>
            <pc:docMk/>
            <pc:sldMk cId="4153766638" sldId="836"/>
            <ac:spMk id="5" creationId="{021C54CB-E9D6-2100-A55C-6E0EC58DD06F}"/>
          </ac:spMkLst>
        </pc:spChg>
      </pc:sldChg>
      <pc:sldChg chg="del">
        <pc:chgData name="Rempel, Emily" userId="70c147da-5018-4edc-a236-eb97b57260f6" providerId="ADAL" clId="{1B8B2C24-11C1-BA4D-9D91-7E34762B5BD0}" dt="2025-03-10T11:16:21.648" v="17" actId="2696"/>
        <pc:sldMkLst>
          <pc:docMk/>
          <pc:sldMk cId="1562472240" sldId="837"/>
        </pc:sldMkLst>
      </pc:sldChg>
      <pc:sldChg chg="addSp delSp modSp add mod modClrScheme chgLayout">
        <pc:chgData name="Rempel, Emily" userId="70c147da-5018-4edc-a236-eb97b57260f6" providerId="ADAL" clId="{1B8B2C24-11C1-BA4D-9D91-7E34762B5BD0}" dt="2025-03-11T15:58:28.874" v="999" actId="20577"/>
        <pc:sldMkLst>
          <pc:docMk/>
          <pc:sldMk cId="2962216484" sldId="837"/>
        </pc:sldMkLst>
        <pc:spChg chg="mod ord">
          <ac:chgData name="Rempel, Emily" userId="70c147da-5018-4edc-a236-eb97b57260f6" providerId="ADAL" clId="{1B8B2C24-11C1-BA4D-9D91-7E34762B5BD0}" dt="2025-03-11T15:58:28.874" v="999" actId="20577"/>
          <ac:spMkLst>
            <pc:docMk/>
            <pc:sldMk cId="2962216484" sldId="837"/>
            <ac:spMk id="2" creationId="{C3F73029-3F84-C927-107F-7D32870B008E}"/>
          </ac:spMkLst>
        </pc:spChg>
        <pc:spChg chg="del mod ord">
          <ac:chgData name="Rempel, Emily" userId="70c147da-5018-4edc-a236-eb97b57260f6" providerId="ADAL" clId="{1B8B2C24-11C1-BA4D-9D91-7E34762B5BD0}" dt="2025-03-10T14:34:03.204" v="176" actId="478"/>
          <ac:spMkLst>
            <pc:docMk/>
            <pc:sldMk cId="2962216484" sldId="837"/>
            <ac:spMk id="3" creationId="{A96F18C0-8972-47F1-B512-AB3CA6A33E0D}"/>
          </ac:spMkLst>
        </pc:spChg>
        <pc:spChg chg="add del mod">
          <ac:chgData name="Rempel, Emily" userId="70c147da-5018-4edc-a236-eb97b57260f6" providerId="ADAL" clId="{1B8B2C24-11C1-BA4D-9D91-7E34762B5BD0}" dt="2025-03-10T14:34:24.735" v="187" actId="478"/>
          <ac:spMkLst>
            <pc:docMk/>
            <pc:sldMk cId="2962216484" sldId="837"/>
            <ac:spMk id="5" creationId="{F7C01486-4E45-4EC8-A111-5B0701884AFC}"/>
          </ac:spMkLst>
        </pc:spChg>
      </pc:sldChg>
      <pc:sldChg chg="del">
        <pc:chgData name="Rempel, Emily" userId="70c147da-5018-4edc-a236-eb97b57260f6" providerId="ADAL" clId="{1B8B2C24-11C1-BA4D-9D91-7E34762B5BD0}" dt="2025-03-10T11:16:22.059" v="18" actId="2696"/>
        <pc:sldMkLst>
          <pc:docMk/>
          <pc:sldMk cId="202937622" sldId="838"/>
        </pc:sldMkLst>
      </pc:sldChg>
      <pc:sldChg chg="modSp add mod ord modClrScheme chgLayout">
        <pc:chgData name="Rempel, Emily" userId="70c147da-5018-4edc-a236-eb97b57260f6" providerId="ADAL" clId="{1B8B2C24-11C1-BA4D-9D91-7E34762B5BD0}" dt="2025-03-11T15:56:00.133" v="821" actId="20578"/>
        <pc:sldMkLst>
          <pc:docMk/>
          <pc:sldMk cId="1523358402" sldId="838"/>
        </pc:sldMkLst>
        <pc:spChg chg="mod ord">
          <ac:chgData name="Rempel, Emily" userId="70c147da-5018-4edc-a236-eb97b57260f6" providerId="ADAL" clId="{1B8B2C24-11C1-BA4D-9D91-7E34762B5BD0}" dt="2025-03-11T09:11:42.784" v="766" actId="20577"/>
          <ac:spMkLst>
            <pc:docMk/>
            <pc:sldMk cId="1523358402" sldId="838"/>
            <ac:spMk id="2" creationId="{EB92E985-C966-2B95-4FF8-2B00377D927C}"/>
          </ac:spMkLst>
        </pc:spChg>
        <pc:spChg chg="mod ord">
          <ac:chgData name="Rempel, Emily" userId="70c147da-5018-4edc-a236-eb97b57260f6" providerId="ADAL" clId="{1B8B2C24-11C1-BA4D-9D91-7E34762B5BD0}" dt="2025-03-10T14:33:12.958" v="112" actId="700"/>
          <ac:spMkLst>
            <pc:docMk/>
            <pc:sldMk cId="1523358402" sldId="838"/>
            <ac:spMk id="3" creationId="{EAF0DF76-C7DF-5B9B-8799-9F45EF26C7FC}"/>
          </ac:spMkLst>
        </pc:spChg>
      </pc:sldChg>
      <pc:sldChg chg="addSp delSp modSp add mod ord modClrScheme chgLayout">
        <pc:chgData name="Rempel, Emily" userId="70c147da-5018-4edc-a236-eb97b57260f6" providerId="ADAL" clId="{1B8B2C24-11C1-BA4D-9D91-7E34762B5BD0}" dt="2025-03-11T15:56:00.133" v="821" actId="20578"/>
        <pc:sldMkLst>
          <pc:docMk/>
          <pc:sldMk cId="922894368" sldId="839"/>
        </pc:sldMkLst>
        <pc:spChg chg="add del mod ord">
          <ac:chgData name="Rempel, Emily" userId="70c147da-5018-4edc-a236-eb97b57260f6" providerId="ADAL" clId="{1B8B2C24-11C1-BA4D-9D91-7E34762B5BD0}" dt="2025-03-11T09:12:15.576" v="776" actId="20577"/>
          <ac:spMkLst>
            <pc:docMk/>
            <pc:sldMk cId="922894368" sldId="839"/>
            <ac:spMk id="2" creationId="{D0A30C26-BCDC-BFE7-6D49-53A658308C12}"/>
          </ac:spMkLst>
        </pc:spChg>
        <pc:spChg chg="del mod ord">
          <ac:chgData name="Rempel, Emily" userId="70c147da-5018-4edc-a236-eb97b57260f6" providerId="ADAL" clId="{1B8B2C24-11C1-BA4D-9D91-7E34762B5BD0}" dt="2025-03-10T14:40:15.267" v="400" actId="478"/>
          <ac:spMkLst>
            <pc:docMk/>
            <pc:sldMk cId="922894368" sldId="839"/>
            <ac:spMk id="3" creationId="{4639A3A7-73B4-A2F3-6123-B2D80963F1B9}"/>
          </ac:spMkLst>
        </pc:spChg>
        <pc:spChg chg="add del mod">
          <ac:chgData name="Rempel, Emily" userId="70c147da-5018-4edc-a236-eb97b57260f6" providerId="ADAL" clId="{1B8B2C24-11C1-BA4D-9D91-7E34762B5BD0}" dt="2025-03-10T14:39:59.683" v="399" actId="478"/>
          <ac:spMkLst>
            <pc:docMk/>
            <pc:sldMk cId="922894368" sldId="839"/>
            <ac:spMk id="5" creationId="{33759FF5-8598-F84D-9C29-3338528F3283}"/>
          </ac:spMkLst>
        </pc:spChg>
        <pc:spChg chg="add del mod">
          <ac:chgData name="Rempel, Emily" userId="70c147da-5018-4edc-a236-eb97b57260f6" providerId="ADAL" clId="{1B8B2C24-11C1-BA4D-9D91-7E34762B5BD0}" dt="2025-03-10T14:40:17.047" v="401" actId="478"/>
          <ac:spMkLst>
            <pc:docMk/>
            <pc:sldMk cId="922894368" sldId="839"/>
            <ac:spMk id="7" creationId="{B71F9D97-436C-80B2-3334-23F06184B056}"/>
          </ac:spMkLst>
        </pc:spChg>
      </pc:sldChg>
      <pc:sldChg chg="del">
        <pc:chgData name="Rempel, Emily" userId="70c147da-5018-4edc-a236-eb97b57260f6" providerId="ADAL" clId="{1B8B2C24-11C1-BA4D-9D91-7E34762B5BD0}" dt="2025-03-10T11:16:22.509" v="19" actId="2696"/>
        <pc:sldMkLst>
          <pc:docMk/>
          <pc:sldMk cId="994050341" sldId="839"/>
        </pc:sldMkLst>
      </pc:sldChg>
      <pc:sldChg chg="modSp add mod ord modClrScheme chgLayout">
        <pc:chgData name="Rempel, Emily" userId="70c147da-5018-4edc-a236-eb97b57260f6" providerId="ADAL" clId="{1B8B2C24-11C1-BA4D-9D91-7E34762B5BD0}" dt="2025-03-11T16:17:12.186" v="1519" actId="1076"/>
        <pc:sldMkLst>
          <pc:docMk/>
          <pc:sldMk cId="4078924652" sldId="840"/>
        </pc:sldMkLst>
        <pc:spChg chg="mod ord">
          <ac:chgData name="Rempel, Emily" userId="70c147da-5018-4edc-a236-eb97b57260f6" providerId="ADAL" clId="{1B8B2C24-11C1-BA4D-9D91-7E34762B5BD0}" dt="2025-03-11T16:17:12.186" v="1519" actId="1076"/>
          <ac:spMkLst>
            <pc:docMk/>
            <pc:sldMk cId="4078924652" sldId="840"/>
            <ac:spMk id="2" creationId="{65F55F8E-D86A-6C52-A572-D6C74417B9C5}"/>
          </ac:spMkLst>
        </pc:spChg>
        <pc:spChg chg="mod ord">
          <ac:chgData name="Rempel, Emily" userId="70c147da-5018-4edc-a236-eb97b57260f6" providerId="ADAL" clId="{1B8B2C24-11C1-BA4D-9D91-7E34762B5BD0}" dt="2025-03-10T14:33:19.153" v="113" actId="700"/>
          <ac:spMkLst>
            <pc:docMk/>
            <pc:sldMk cId="4078924652" sldId="840"/>
            <ac:spMk id="3" creationId="{18392DB4-7C31-55AD-BD97-38450B2C41CA}"/>
          </ac:spMkLst>
        </pc:spChg>
      </pc:sldChg>
      <pc:sldChg chg="del">
        <pc:chgData name="Rempel, Emily" userId="70c147da-5018-4edc-a236-eb97b57260f6" providerId="ADAL" clId="{1B8B2C24-11C1-BA4D-9D91-7E34762B5BD0}" dt="2025-03-10T11:16:22.967" v="20" actId="2696"/>
        <pc:sldMkLst>
          <pc:docMk/>
          <pc:sldMk cId="4109495195" sldId="840"/>
        </pc:sldMkLst>
      </pc:sldChg>
      <pc:sldChg chg="modSp add mod ord modClrScheme chgLayout">
        <pc:chgData name="Rempel, Emily" userId="70c147da-5018-4edc-a236-eb97b57260f6" providerId="ADAL" clId="{1B8B2C24-11C1-BA4D-9D91-7E34762B5BD0}" dt="2025-03-11T15:56:00.133" v="821" actId="20578"/>
        <pc:sldMkLst>
          <pc:docMk/>
          <pc:sldMk cId="2945376376" sldId="841"/>
        </pc:sldMkLst>
        <pc:spChg chg="mod ord">
          <ac:chgData name="Rempel, Emily" userId="70c147da-5018-4edc-a236-eb97b57260f6" providerId="ADAL" clId="{1B8B2C24-11C1-BA4D-9D91-7E34762B5BD0}" dt="2025-03-10T14:42:11.435" v="559" actId="1076"/>
          <ac:spMkLst>
            <pc:docMk/>
            <pc:sldMk cId="2945376376" sldId="841"/>
            <ac:spMk id="2" creationId="{67A23002-A9D3-5D75-06BF-B8DC639B6180}"/>
          </ac:spMkLst>
        </pc:spChg>
        <pc:spChg chg="mod ord">
          <ac:chgData name="Rempel, Emily" userId="70c147da-5018-4edc-a236-eb97b57260f6" providerId="ADAL" clId="{1B8B2C24-11C1-BA4D-9D91-7E34762B5BD0}" dt="2025-03-10T14:33:19.153" v="113" actId="700"/>
          <ac:spMkLst>
            <pc:docMk/>
            <pc:sldMk cId="2945376376" sldId="841"/>
            <ac:spMk id="3" creationId="{C1AF6233-703B-808B-F3FD-40D72DC3986C}"/>
          </ac:spMkLst>
        </pc:spChg>
      </pc:sldChg>
      <pc:sldChg chg="del">
        <pc:chgData name="Rempel, Emily" userId="70c147da-5018-4edc-a236-eb97b57260f6" providerId="ADAL" clId="{1B8B2C24-11C1-BA4D-9D91-7E34762B5BD0}" dt="2025-03-10T11:16:09.386" v="13" actId="2696"/>
        <pc:sldMkLst>
          <pc:docMk/>
          <pc:sldMk cId="4119995167" sldId="841"/>
        </pc:sldMkLst>
      </pc:sldChg>
      <pc:sldChg chg="del">
        <pc:chgData name="Rempel, Emily" userId="70c147da-5018-4edc-a236-eb97b57260f6" providerId="ADAL" clId="{1B8B2C24-11C1-BA4D-9D91-7E34762B5BD0}" dt="2025-03-10T11:16:08.736" v="12" actId="2696"/>
        <pc:sldMkLst>
          <pc:docMk/>
          <pc:sldMk cId="2839353023" sldId="842"/>
        </pc:sldMkLst>
      </pc:sldChg>
      <pc:sldChg chg="delSp modSp new del mod">
        <pc:chgData name="Rempel, Emily" userId="70c147da-5018-4edc-a236-eb97b57260f6" providerId="ADAL" clId="{1B8B2C24-11C1-BA4D-9D91-7E34762B5BD0}" dt="2025-03-10T14:42:38.683" v="560" actId="2696"/>
        <pc:sldMkLst>
          <pc:docMk/>
          <pc:sldMk cId="3960726398" sldId="842"/>
        </pc:sldMkLst>
        <pc:spChg chg="mod">
          <ac:chgData name="Rempel, Emily" userId="70c147da-5018-4edc-a236-eb97b57260f6" providerId="ADAL" clId="{1B8B2C24-11C1-BA4D-9D91-7E34762B5BD0}" dt="2025-03-10T14:35:11.967" v="203" actId="108"/>
          <ac:spMkLst>
            <pc:docMk/>
            <pc:sldMk cId="3960726398" sldId="842"/>
            <ac:spMk id="2" creationId="{4D6CF075-4102-DFEF-200D-812FF32A508E}"/>
          </ac:spMkLst>
        </pc:spChg>
        <pc:spChg chg="del">
          <ac:chgData name="Rempel, Emily" userId="70c147da-5018-4edc-a236-eb97b57260f6" providerId="ADAL" clId="{1B8B2C24-11C1-BA4D-9D91-7E34762B5BD0}" dt="2025-03-10T14:12:42.015" v="80" actId="478"/>
          <ac:spMkLst>
            <pc:docMk/>
            <pc:sldMk cId="3960726398" sldId="842"/>
            <ac:spMk id="3" creationId="{06F69D26-7F72-4662-18FB-326CDC2688B6}"/>
          </ac:spMkLst>
        </pc:spChg>
      </pc:sldChg>
      <pc:sldChg chg="modSp add mod">
        <pc:chgData name="Rempel, Emily" userId="70c147da-5018-4edc-a236-eb97b57260f6" providerId="ADAL" clId="{1B8B2C24-11C1-BA4D-9D91-7E34762B5BD0}" dt="2025-03-11T15:58:53.702" v="1076" actId="20577"/>
        <pc:sldMkLst>
          <pc:docMk/>
          <pc:sldMk cId="1050210162" sldId="843"/>
        </pc:sldMkLst>
        <pc:spChg chg="mod">
          <ac:chgData name="Rempel, Emily" userId="70c147da-5018-4edc-a236-eb97b57260f6" providerId="ADAL" clId="{1B8B2C24-11C1-BA4D-9D91-7E34762B5BD0}" dt="2025-03-11T15:58:53.702" v="1076" actId="20577"/>
          <ac:spMkLst>
            <pc:docMk/>
            <pc:sldMk cId="1050210162" sldId="843"/>
            <ac:spMk id="2" creationId="{21B7C50B-9337-3CEB-EE95-6EC4BB10D2E2}"/>
          </ac:spMkLst>
        </pc:spChg>
      </pc:sldChg>
      <pc:sldChg chg="del">
        <pc:chgData name="Rempel, Emily" userId="70c147da-5018-4edc-a236-eb97b57260f6" providerId="ADAL" clId="{1B8B2C24-11C1-BA4D-9D91-7E34762B5BD0}" dt="2025-03-10T11:16:07.992" v="11" actId="2696"/>
        <pc:sldMkLst>
          <pc:docMk/>
          <pc:sldMk cId="2708016724" sldId="843"/>
        </pc:sldMkLst>
      </pc:sldChg>
      <pc:sldChg chg="del">
        <pc:chgData name="Rempel, Emily" userId="70c147da-5018-4edc-a236-eb97b57260f6" providerId="ADAL" clId="{1B8B2C24-11C1-BA4D-9D91-7E34762B5BD0}" dt="2025-03-10T11:16:07.296" v="10" actId="2696"/>
        <pc:sldMkLst>
          <pc:docMk/>
          <pc:sldMk cId="951651603" sldId="844"/>
        </pc:sldMkLst>
      </pc:sldChg>
      <pc:sldChg chg="modSp add del mod">
        <pc:chgData name="Rempel, Emily" userId="70c147da-5018-4edc-a236-eb97b57260f6" providerId="ADAL" clId="{1B8B2C24-11C1-BA4D-9D91-7E34762B5BD0}" dt="2025-03-10T14:45:51.020" v="692" actId="2696"/>
        <pc:sldMkLst>
          <pc:docMk/>
          <pc:sldMk cId="1930561863" sldId="844"/>
        </pc:sldMkLst>
        <pc:spChg chg="mod">
          <ac:chgData name="Rempel, Emily" userId="70c147da-5018-4edc-a236-eb97b57260f6" providerId="ADAL" clId="{1B8B2C24-11C1-BA4D-9D91-7E34762B5BD0}" dt="2025-03-10T14:43:29.118" v="591" actId="20577"/>
          <ac:spMkLst>
            <pc:docMk/>
            <pc:sldMk cId="1930561863" sldId="844"/>
            <ac:spMk id="2" creationId="{F049B420-BA2C-515F-E44B-6750D1EA9AC4}"/>
          </ac:spMkLst>
        </pc:spChg>
      </pc:sldChg>
      <pc:sldChg chg="modSp add del mod">
        <pc:chgData name="Rempel, Emily" userId="70c147da-5018-4edc-a236-eb97b57260f6" providerId="ADAL" clId="{1B8B2C24-11C1-BA4D-9D91-7E34762B5BD0}" dt="2025-03-10T14:43:37.767" v="592" actId="2696"/>
        <pc:sldMkLst>
          <pc:docMk/>
          <pc:sldMk cId="1804340843" sldId="845"/>
        </pc:sldMkLst>
        <pc:spChg chg="mod">
          <ac:chgData name="Rempel, Emily" userId="70c147da-5018-4edc-a236-eb97b57260f6" providerId="ADAL" clId="{1B8B2C24-11C1-BA4D-9D91-7E34762B5BD0}" dt="2025-03-10T14:36:03.287" v="219" actId="108"/>
          <ac:spMkLst>
            <pc:docMk/>
            <pc:sldMk cId="1804340843" sldId="845"/>
            <ac:spMk id="2" creationId="{CB14E483-E8E9-E4E7-90B7-43E99921BB80}"/>
          </ac:spMkLst>
        </pc:spChg>
      </pc:sldChg>
      <pc:sldChg chg="del">
        <pc:chgData name="Rempel, Emily" userId="70c147da-5018-4edc-a236-eb97b57260f6" providerId="ADAL" clId="{1B8B2C24-11C1-BA4D-9D91-7E34762B5BD0}" dt="2025-03-10T11:16:07.112" v="9" actId="2696"/>
        <pc:sldMkLst>
          <pc:docMk/>
          <pc:sldMk cId="1903644030" sldId="845"/>
        </pc:sldMkLst>
      </pc:sldChg>
      <pc:sldChg chg="modSp add del mod">
        <pc:chgData name="Rempel, Emily" userId="70c147da-5018-4edc-a236-eb97b57260f6" providerId="ADAL" clId="{1B8B2C24-11C1-BA4D-9D91-7E34762B5BD0}" dt="2025-03-10T14:43:44.797" v="593" actId="2696"/>
        <pc:sldMkLst>
          <pc:docMk/>
          <pc:sldMk cId="728716155" sldId="846"/>
        </pc:sldMkLst>
        <pc:spChg chg="mod">
          <ac:chgData name="Rempel, Emily" userId="70c147da-5018-4edc-a236-eb97b57260f6" providerId="ADAL" clId="{1B8B2C24-11C1-BA4D-9D91-7E34762B5BD0}" dt="2025-03-10T14:36:00.352" v="218" actId="108"/>
          <ac:spMkLst>
            <pc:docMk/>
            <pc:sldMk cId="728716155" sldId="846"/>
            <ac:spMk id="2" creationId="{F8E234A2-C4E1-6524-4572-87CAF6FB3450}"/>
          </ac:spMkLst>
        </pc:spChg>
      </pc:sldChg>
      <pc:sldChg chg="del">
        <pc:chgData name="Rempel, Emily" userId="70c147da-5018-4edc-a236-eb97b57260f6" providerId="ADAL" clId="{1B8B2C24-11C1-BA4D-9D91-7E34762B5BD0}" dt="2025-03-10T11:16:06.938" v="8" actId="2696"/>
        <pc:sldMkLst>
          <pc:docMk/>
          <pc:sldMk cId="3631227060" sldId="846"/>
        </pc:sldMkLst>
      </pc:sldChg>
      <pc:sldChg chg="modSp add del mod">
        <pc:chgData name="Rempel, Emily" userId="70c147da-5018-4edc-a236-eb97b57260f6" providerId="ADAL" clId="{1B8B2C24-11C1-BA4D-9D91-7E34762B5BD0}" dt="2025-03-10T14:43:52.505" v="594" actId="2696"/>
        <pc:sldMkLst>
          <pc:docMk/>
          <pc:sldMk cId="1767429289" sldId="847"/>
        </pc:sldMkLst>
        <pc:spChg chg="mod">
          <ac:chgData name="Rempel, Emily" userId="70c147da-5018-4edc-a236-eb97b57260f6" providerId="ADAL" clId="{1B8B2C24-11C1-BA4D-9D91-7E34762B5BD0}" dt="2025-03-10T14:35:57.125" v="217" actId="108"/>
          <ac:spMkLst>
            <pc:docMk/>
            <pc:sldMk cId="1767429289" sldId="847"/>
            <ac:spMk id="2" creationId="{738A1831-DA4F-994E-E4E6-844496ECC76A}"/>
          </ac:spMkLst>
        </pc:spChg>
      </pc:sldChg>
      <pc:sldChg chg="del">
        <pc:chgData name="Rempel, Emily" userId="70c147da-5018-4edc-a236-eb97b57260f6" providerId="ADAL" clId="{1B8B2C24-11C1-BA4D-9D91-7E34762B5BD0}" dt="2025-03-10T11:16:06.788" v="7" actId="2696"/>
        <pc:sldMkLst>
          <pc:docMk/>
          <pc:sldMk cId="1817564977" sldId="847"/>
        </pc:sldMkLst>
      </pc:sldChg>
      <pc:sldChg chg="delSp modSp new mod">
        <pc:chgData name="Rempel, Emily" userId="70c147da-5018-4edc-a236-eb97b57260f6" providerId="ADAL" clId="{1B8B2C24-11C1-BA4D-9D91-7E34762B5BD0}" dt="2025-03-11T16:16:36.454" v="1477" actId="20577"/>
        <pc:sldMkLst>
          <pc:docMk/>
          <pc:sldMk cId="789748886" sldId="848"/>
        </pc:sldMkLst>
        <pc:spChg chg="mod">
          <ac:chgData name="Rempel, Emily" userId="70c147da-5018-4edc-a236-eb97b57260f6" providerId="ADAL" clId="{1B8B2C24-11C1-BA4D-9D91-7E34762B5BD0}" dt="2025-03-11T16:16:36.454" v="1477" actId="20577"/>
          <ac:spMkLst>
            <pc:docMk/>
            <pc:sldMk cId="789748886" sldId="848"/>
            <ac:spMk id="2" creationId="{18029344-E7E0-06C7-8D95-EEFEF57701F4}"/>
          </ac:spMkLst>
        </pc:spChg>
        <pc:spChg chg="del">
          <ac:chgData name="Rempel, Emily" userId="70c147da-5018-4edc-a236-eb97b57260f6" providerId="ADAL" clId="{1B8B2C24-11C1-BA4D-9D91-7E34762B5BD0}" dt="2025-03-10T14:44:04.437" v="596" actId="478"/>
          <ac:spMkLst>
            <pc:docMk/>
            <pc:sldMk cId="789748886" sldId="848"/>
            <ac:spMk id="3" creationId="{C32F4F5B-6192-9EBA-F538-52464628CA76}"/>
          </ac:spMkLst>
        </pc:spChg>
      </pc:sldChg>
      <pc:sldChg chg="del">
        <pc:chgData name="Rempel, Emily" userId="70c147da-5018-4edc-a236-eb97b57260f6" providerId="ADAL" clId="{1B8B2C24-11C1-BA4D-9D91-7E34762B5BD0}" dt="2025-03-10T11:16:06.617" v="6" actId="2696"/>
        <pc:sldMkLst>
          <pc:docMk/>
          <pc:sldMk cId="1345981558" sldId="848"/>
        </pc:sldMkLst>
      </pc:sldChg>
      <pc:sldChg chg="modSp add del mod">
        <pc:chgData name="Rempel, Emily" userId="70c147da-5018-4edc-a236-eb97b57260f6" providerId="ADAL" clId="{1B8B2C24-11C1-BA4D-9D91-7E34762B5BD0}" dt="2025-03-10T14:43:59.801" v="595" actId="2696"/>
        <pc:sldMkLst>
          <pc:docMk/>
          <pc:sldMk cId="314397924" sldId="849"/>
        </pc:sldMkLst>
        <pc:spChg chg="mod">
          <ac:chgData name="Rempel, Emily" userId="70c147da-5018-4edc-a236-eb97b57260f6" providerId="ADAL" clId="{1B8B2C24-11C1-BA4D-9D91-7E34762B5BD0}" dt="2025-03-10T14:35:53.093" v="216" actId="108"/>
          <ac:spMkLst>
            <pc:docMk/>
            <pc:sldMk cId="314397924" sldId="849"/>
            <ac:spMk id="2" creationId="{095F1601-4708-F4BE-EBFE-F3DA7A0B5C5E}"/>
          </ac:spMkLst>
        </pc:spChg>
      </pc:sldChg>
      <pc:sldChg chg="del">
        <pc:chgData name="Rempel, Emily" userId="70c147da-5018-4edc-a236-eb97b57260f6" providerId="ADAL" clId="{1B8B2C24-11C1-BA4D-9D91-7E34762B5BD0}" dt="2025-03-10T11:16:06.432" v="5" actId="2696"/>
        <pc:sldMkLst>
          <pc:docMk/>
          <pc:sldMk cId="3317882732" sldId="849"/>
        </pc:sldMkLst>
      </pc:sldChg>
      <pc:sldChg chg="del">
        <pc:chgData name="Rempel, Emily" userId="70c147da-5018-4edc-a236-eb97b57260f6" providerId="ADAL" clId="{1B8B2C24-11C1-BA4D-9D91-7E34762B5BD0}" dt="2025-03-10T11:16:06.270" v="4" actId="2696"/>
        <pc:sldMkLst>
          <pc:docMk/>
          <pc:sldMk cId="3294243065" sldId="850"/>
        </pc:sldMkLst>
      </pc:sldChg>
      <pc:sldChg chg="delSp modSp add mod ord">
        <pc:chgData name="Rempel, Emily" userId="70c147da-5018-4edc-a236-eb97b57260f6" providerId="ADAL" clId="{1B8B2C24-11C1-BA4D-9D91-7E34762B5BD0}" dt="2025-03-11T16:16:56.793" v="1518" actId="20577"/>
        <pc:sldMkLst>
          <pc:docMk/>
          <pc:sldMk cId="4112472953" sldId="850"/>
        </pc:sldMkLst>
        <pc:spChg chg="mod">
          <ac:chgData name="Rempel, Emily" userId="70c147da-5018-4edc-a236-eb97b57260f6" providerId="ADAL" clId="{1B8B2C24-11C1-BA4D-9D91-7E34762B5BD0}" dt="2025-03-11T16:16:56.793" v="1518" actId="20577"/>
          <ac:spMkLst>
            <pc:docMk/>
            <pc:sldMk cId="4112472953" sldId="850"/>
            <ac:spMk id="2" creationId="{E0B6B100-B25F-F0C6-C53B-A543A45C6B9B}"/>
          </ac:spMkLst>
        </pc:spChg>
        <pc:spChg chg="del">
          <ac:chgData name="Rempel, Emily" userId="70c147da-5018-4edc-a236-eb97b57260f6" providerId="ADAL" clId="{1B8B2C24-11C1-BA4D-9D91-7E34762B5BD0}" dt="2025-03-10T14:46:12.377" v="737" actId="478"/>
          <ac:spMkLst>
            <pc:docMk/>
            <pc:sldMk cId="4112472953" sldId="850"/>
            <ac:spMk id="3" creationId="{4657C713-E988-ECCB-1A8A-E5CB7CCA0557}"/>
          </ac:spMkLst>
        </pc:spChg>
      </pc:sldChg>
      <pc:sldChg chg="del">
        <pc:chgData name="Rempel, Emily" userId="70c147da-5018-4edc-a236-eb97b57260f6" providerId="ADAL" clId="{1B8B2C24-11C1-BA4D-9D91-7E34762B5BD0}" dt="2025-03-10T11:16:05.946" v="3" actId="2696"/>
        <pc:sldMkLst>
          <pc:docMk/>
          <pc:sldMk cId="382220901" sldId="851"/>
        </pc:sldMkLst>
      </pc:sldChg>
      <pc:sldChg chg="modSp add mod">
        <pc:chgData name="Rempel, Emily" userId="70c147da-5018-4edc-a236-eb97b57260f6" providerId="ADAL" clId="{1B8B2C24-11C1-BA4D-9D91-7E34762B5BD0}" dt="2025-03-11T16:16:43.956" v="1493" actId="20577"/>
        <pc:sldMkLst>
          <pc:docMk/>
          <pc:sldMk cId="2153405162" sldId="851"/>
        </pc:sldMkLst>
        <pc:spChg chg="mod">
          <ac:chgData name="Rempel, Emily" userId="70c147da-5018-4edc-a236-eb97b57260f6" providerId="ADAL" clId="{1B8B2C24-11C1-BA4D-9D91-7E34762B5BD0}" dt="2025-03-11T16:16:43.956" v="1493" actId="20577"/>
          <ac:spMkLst>
            <pc:docMk/>
            <pc:sldMk cId="2153405162" sldId="851"/>
            <ac:spMk id="2" creationId="{454C8788-4738-36E1-16B2-C8CDE1D0B63C}"/>
          </ac:spMkLst>
        </pc:spChg>
      </pc:sldChg>
      <pc:sldChg chg="modSp add del mod">
        <pc:chgData name="Rempel, Emily" userId="70c147da-5018-4edc-a236-eb97b57260f6" providerId="ADAL" clId="{1B8B2C24-11C1-BA4D-9D91-7E34762B5BD0}" dt="2025-03-10T14:47:10.290" v="749" actId="2696"/>
        <pc:sldMkLst>
          <pc:docMk/>
          <pc:sldMk cId="2852040262" sldId="851"/>
        </pc:sldMkLst>
        <pc:spChg chg="mod">
          <ac:chgData name="Rempel, Emily" userId="70c147da-5018-4edc-a236-eb97b57260f6" providerId="ADAL" clId="{1B8B2C24-11C1-BA4D-9D91-7E34762B5BD0}" dt="2025-03-10T14:35:34.344" v="211" actId="27636"/>
          <ac:spMkLst>
            <pc:docMk/>
            <pc:sldMk cId="2852040262" sldId="851"/>
            <ac:spMk id="2" creationId="{C40A8C1C-9461-2811-8B66-E68510FE89F2}"/>
          </ac:spMkLst>
        </pc:spChg>
      </pc:sldChg>
      <pc:sldChg chg="del">
        <pc:chgData name="Rempel, Emily" userId="70c147da-5018-4edc-a236-eb97b57260f6" providerId="ADAL" clId="{1B8B2C24-11C1-BA4D-9D91-7E34762B5BD0}" dt="2025-03-10T11:16:05.419" v="2" actId="2696"/>
        <pc:sldMkLst>
          <pc:docMk/>
          <pc:sldMk cId="121030339" sldId="852"/>
        </pc:sldMkLst>
      </pc:sldChg>
      <pc:sldChg chg="modSp new mod">
        <pc:chgData name="Rempel, Emily" userId="70c147da-5018-4edc-a236-eb97b57260f6" providerId="ADAL" clId="{1B8B2C24-11C1-BA4D-9D91-7E34762B5BD0}" dt="2025-03-11T15:56:24.718" v="839" actId="20577"/>
        <pc:sldMkLst>
          <pc:docMk/>
          <pc:sldMk cId="1303427040" sldId="852"/>
        </pc:sldMkLst>
        <pc:spChg chg="mod">
          <ac:chgData name="Rempel, Emily" userId="70c147da-5018-4edc-a236-eb97b57260f6" providerId="ADAL" clId="{1B8B2C24-11C1-BA4D-9D91-7E34762B5BD0}" dt="2025-03-11T15:56:24.718" v="839" actId="20577"/>
          <ac:spMkLst>
            <pc:docMk/>
            <pc:sldMk cId="1303427040" sldId="852"/>
            <ac:spMk id="2" creationId="{D236149D-8BF0-3D07-4F66-7336474D5BFB}"/>
          </ac:spMkLst>
        </pc:spChg>
      </pc:sldChg>
      <pc:sldChg chg="modSp add del mod">
        <pc:chgData name="Rempel, Emily" userId="70c147da-5018-4edc-a236-eb97b57260f6" providerId="ADAL" clId="{1B8B2C24-11C1-BA4D-9D91-7E34762B5BD0}" dt="2025-03-10T14:47:18.396" v="751" actId="2696"/>
        <pc:sldMkLst>
          <pc:docMk/>
          <pc:sldMk cId="1678361973" sldId="852"/>
        </pc:sldMkLst>
        <pc:spChg chg="mod">
          <ac:chgData name="Rempel, Emily" userId="70c147da-5018-4edc-a236-eb97b57260f6" providerId="ADAL" clId="{1B8B2C24-11C1-BA4D-9D91-7E34762B5BD0}" dt="2025-03-10T14:35:30.203" v="209" actId="27636"/>
          <ac:spMkLst>
            <pc:docMk/>
            <pc:sldMk cId="1678361973" sldId="852"/>
            <ac:spMk id="2" creationId="{C9FB0808-D675-F214-4F4B-44934AE80AD5}"/>
          </ac:spMkLst>
        </pc:spChg>
      </pc:sldChg>
      <pc:sldChg chg="del">
        <pc:chgData name="Rempel, Emily" userId="70c147da-5018-4edc-a236-eb97b57260f6" providerId="ADAL" clId="{1B8B2C24-11C1-BA4D-9D91-7E34762B5BD0}" dt="2025-03-10T11:16:04.961" v="1" actId="2696"/>
        <pc:sldMkLst>
          <pc:docMk/>
          <pc:sldMk cId="2437235953" sldId="853"/>
        </pc:sldMkLst>
      </pc:sldChg>
      <pc:sldChg chg="modSp add del mod">
        <pc:chgData name="Rempel, Emily" userId="70c147da-5018-4edc-a236-eb97b57260f6" providerId="ADAL" clId="{1B8B2C24-11C1-BA4D-9D91-7E34762B5BD0}" dt="2025-03-10T14:47:21.736" v="752" actId="2696"/>
        <pc:sldMkLst>
          <pc:docMk/>
          <pc:sldMk cId="2691186904" sldId="853"/>
        </pc:sldMkLst>
        <pc:spChg chg="mod">
          <ac:chgData name="Rempel, Emily" userId="70c147da-5018-4edc-a236-eb97b57260f6" providerId="ADAL" clId="{1B8B2C24-11C1-BA4D-9D91-7E34762B5BD0}" dt="2025-03-10T14:35:20.823" v="206" actId="27636"/>
          <ac:spMkLst>
            <pc:docMk/>
            <pc:sldMk cId="2691186904" sldId="853"/>
            <ac:spMk id="2" creationId="{5C836E34-63ED-F87C-46FE-038585C0CCB6}"/>
          </ac:spMkLst>
        </pc:spChg>
      </pc:sldChg>
      <pc:sldChg chg="modSp add mod">
        <pc:chgData name="Rempel, Emily" userId="70c147da-5018-4edc-a236-eb97b57260f6" providerId="ADAL" clId="{1B8B2C24-11C1-BA4D-9D91-7E34762B5BD0}" dt="2025-03-11T16:14:05.184" v="1420" actId="20577"/>
        <pc:sldMkLst>
          <pc:docMk/>
          <pc:sldMk cId="3265069560" sldId="853"/>
        </pc:sldMkLst>
        <pc:spChg chg="mod">
          <ac:chgData name="Rempel, Emily" userId="70c147da-5018-4edc-a236-eb97b57260f6" providerId="ADAL" clId="{1B8B2C24-11C1-BA4D-9D91-7E34762B5BD0}" dt="2025-03-11T16:14:05.184" v="1420" actId="20577"/>
          <ac:spMkLst>
            <pc:docMk/>
            <pc:sldMk cId="3265069560" sldId="853"/>
            <ac:spMk id="2" creationId="{99B1D46D-2C94-B305-38C6-7FF9A7C9FB54}"/>
          </ac:spMkLst>
        </pc:spChg>
      </pc:sldChg>
      <pc:sldChg chg="del">
        <pc:chgData name="Rempel, Emily" userId="70c147da-5018-4edc-a236-eb97b57260f6" providerId="ADAL" clId="{1B8B2C24-11C1-BA4D-9D91-7E34762B5BD0}" dt="2025-03-10T11:16:04.475" v="0" actId="2696"/>
        <pc:sldMkLst>
          <pc:docMk/>
          <pc:sldMk cId="3341449994" sldId="854"/>
        </pc:sldMkLst>
      </pc:sldChg>
    </pc:docChg>
  </pc:docChgLst>
  <pc:docChgLst>
    <pc:chgData name="Rempel, Emily" userId="70c147da-5018-4edc-a236-eb97b57260f6" providerId="ADAL" clId="{FF9FAF2A-BB2A-1C47-8D48-5A8AA4859390}"/>
    <pc:docChg chg="addSld modSld">
      <pc:chgData name="Rempel, Emily" userId="70c147da-5018-4edc-a236-eb97b57260f6" providerId="ADAL" clId="{FF9FAF2A-BB2A-1C47-8D48-5A8AA4859390}" dt="2025-02-07T16:51:00.793" v="133" actId="12"/>
      <pc:docMkLst>
        <pc:docMk/>
      </pc:docMkLst>
      <pc:sldChg chg="modNotesTx">
        <pc:chgData name="Rempel, Emily" userId="70c147da-5018-4edc-a236-eb97b57260f6" providerId="ADAL" clId="{FF9FAF2A-BB2A-1C47-8D48-5A8AA4859390}" dt="2025-02-07T16:35:26.343" v="0" actId="20577"/>
        <pc:sldMkLst>
          <pc:docMk/>
          <pc:sldMk cId="951651603" sldId="844"/>
        </pc:sldMkLst>
      </pc:sldChg>
      <pc:sldChg chg="modNotesTx">
        <pc:chgData name="Rempel, Emily" userId="70c147da-5018-4edc-a236-eb97b57260f6" providerId="ADAL" clId="{FF9FAF2A-BB2A-1C47-8D48-5A8AA4859390}" dt="2025-02-07T16:35:28.892" v="1" actId="20577"/>
        <pc:sldMkLst>
          <pc:docMk/>
          <pc:sldMk cId="1903644030" sldId="845"/>
        </pc:sldMkLst>
      </pc:sldChg>
      <pc:sldChg chg="modNotesTx">
        <pc:chgData name="Rempel, Emily" userId="70c147da-5018-4edc-a236-eb97b57260f6" providerId="ADAL" clId="{FF9FAF2A-BB2A-1C47-8D48-5A8AA4859390}" dt="2025-02-07T16:35:31.727" v="2" actId="20577"/>
        <pc:sldMkLst>
          <pc:docMk/>
          <pc:sldMk cId="3631227060" sldId="846"/>
        </pc:sldMkLst>
      </pc:sldChg>
      <pc:sldChg chg="modSp add mod">
        <pc:chgData name="Rempel, Emily" userId="70c147da-5018-4edc-a236-eb97b57260f6" providerId="ADAL" clId="{FF9FAF2A-BB2A-1C47-8D48-5A8AA4859390}" dt="2025-02-07T16:45:41.840" v="18" actId="20577"/>
        <pc:sldMkLst>
          <pc:docMk/>
          <pc:sldMk cId="1817564977" sldId="847"/>
        </pc:sldMkLst>
      </pc:sldChg>
      <pc:sldChg chg="modSp add mod">
        <pc:chgData name="Rempel, Emily" userId="70c147da-5018-4edc-a236-eb97b57260f6" providerId="ADAL" clId="{FF9FAF2A-BB2A-1C47-8D48-5A8AA4859390}" dt="2025-02-07T16:45:47.617" v="35" actId="20577"/>
        <pc:sldMkLst>
          <pc:docMk/>
          <pc:sldMk cId="1345981558" sldId="848"/>
        </pc:sldMkLst>
      </pc:sldChg>
      <pc:sldChg chg="modSp add mod">
        <pc:chgData name="Rempel, Emily" userId="70c147da-5018-4edc-a236-eb97b57260f6" providerId="ADAL" clId="{FF9FAF2A-BB2A-1C47-8D48-5A8AA4859390}" dt="2025-02-07T16:45:54.143" v="57" actId="20577"/>
        <pc:sldMkLst>
          <pc:docMk/>
          <pc:sldMk cId="3317882732" sldId="849"/>
        </pc:sldMkLst>
      </pc:sldChg>
      <pc:sldChg chg="modSp add mod">
        <pc:chgData name="Rempel, Emily" userId="70c147da-5018-4edc-a236-eb97b57260f6" providerId="ADAL" clId="{FF9FAF2A-BB2A-1C47-8D48-5A8AA4859390}" dt="2025-02-07T16:45:58.861" v="64" actId="20577"/>
        <pc:sldMkLst>
          <pc:docMk/>
          <pc:sldMk cId="3294243065" sldId="850"/>
        </pc:sldMkLst>
      </pc:sldChg>
      <pc:sldChg chg="modSp add mod">
        <pc:chgData name="Rempel, Emily" userId="70c147da-5018-4edc-a236-eb97b57260f6" providerId="ADAL" clId="{FF9FAF2A-BB2A-1C47-8D48-5A8AA4859390}" dt="2025-02-07T16:46:05.022" v="77" actId="20577"/>
        <pc:sldMkLst>
          <pc:docMk/>
          <pc:sldMk cId="382220901" sldId="851"/>
        </pc:sldMkLst>
      </pc:sldChg>
      <pc:sldChg chg="modSp add mod">
        <pc:chgData name="Rempel, Emily" userId="70c147da-5018-4edc-a236-eb97b57260f6" providerId="ADAL" clId="{FF9FAF2A-BB2A-1C47-8D48-5A8AA4859390}" dt="2025-02-07T16:51:00.793" v="133" actId="12"/>
        <pc:sldMkLst>
          <pc:docMk/>
          <pc:sldMk cId="121030339" sldId="852"/>
        </pc:sldMkLst>
      </pc:sldChg>
      <pc:sldChg chg="modSp add mod">
        <pc:chgData name="Rempel, Emily" userId="70c147da-5018-4edc-a236-eb97b57260f6" providerId="ADAL" clId="{FF9FAF2A-BB2A-1C47-8D48-5A8AA4859390}" dt="2025-02-07T16:49:30.653" v="122" actId="12"/>
        <pc:sldMkLst>
          <pc:docMk/>
          <pc:sldMk cId="2437235953" sldId="853"/>
        </pc:sldMkLst>
      </pc:sldChg>
      <pc:sldChg chg="modSp add mod">
        <pc:chgData name="Rempel, Emily" userId="70c147da-5018-4edc-a236-eb97b57260f6" providerId="ADAL" clId="{FF9FAF2A-BB2A-1C47-8D48-5A8AA4859390}" dt="2025-02-07T16:49:51.142" v="127" actId="12"/>
        <pc:sldMkLst>
          <pc:docMk/>
          <pc:sldMk cId="3341449994" sldId="85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413AD-AEC4-48F0-9E58-E11D2A119289}" type="datetimeFigureOut">
              <a:rPr lang="en-GB" smtClean="0"/>
              <a:t>11/03/2025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12107-D6CD-408B-A80A-0CD6D6C10A20}" type="slidenum">
              <a:rPr lang="en-GB" smtClean="0"/>
              <a:t>‹#›</a:t>
            </a:fld>
            <a:endParaRPr lang="en-GB" dirty="0"/>
          </a:p>
        </p:txBody>
      </p:sp>
    </p:spTree>
    <p:extLst>
      <p:ext uri="{BB962C8B-B14F-4D97-AF65-F5344CB8AC3E}">
        <p14:creationId xmlns:p14="http://schemas.microsoft.com/office/powerpoint/2010/main" val="2425020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212107-D6CD-408B-A80A-0CD6D6C10A20}" type="slidenum">
              <a:rPr lang="en-GB" smtClean="0"/>
              <a:t>1</a:t>
            </a:fld>
            <a:endParaRPr lang="en-GB" dirty="0"/>
          </a:p>
        </p:txBody>
      </p:sp>
    </p:spTree>
    <p:extLst>
      <p:ext uri="{BB962C8B-B14F-4D97-AF65-F5344CB8AC3E}">
        <p14:creationId xmlns:p14="http://schemas.microsoft.com/office/powerpoint/2010/main" val="4100233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F0A18-15BF-3430-BBCA-63767E9B16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A2F67B-5B2C-F8B8-DFB5-D4B0C01DA2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897A42-A08D-ADDD-89C0-7CE89F5A41A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A7A5E80-0325-F4F2-D286-6E1E4F8EA2A0}"/>
              </a:ext>
            </a:extLst>
          </p:cNvPr>
          <p:cNvSpPr>
            <a:spLocks noGrp="1"/>
          </p:cNvSpPr>
          <p:nvPr>
            <p:ph type="sldNum" sz="quarter" idx="5"/>
          </p:nvPr>
        </p:nvSpPr>
        <p:spPr/>
        <p:txBody>
          <a:bodyPr/>
          <a:lstStyle/>
          <a:p>
            <a:fld id="{E9212107-D6CD-408B-A80A-0CD6D6C10A20}" type="slidenum">
              <a:rPr lang="en-GB" smtClean="0"/>
              <a:t>2</a:t>
            </a:fld>
            <a:endParaRPr lang="en-GB" dirty="0"/>
          </a:p>
        </p:txBody>
      </p:sp>
    </p:spTree>
    <p:extLst>
      <p:ext uri="{BB962C8B-B14F-4D97-AF65-F5344CB8AC3E}">
        <p14:creationId xmlns:p14="http://schemas.microsoft.com/office/powerpoint/2010/main" val="3725327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D8B430-1D40-73AC-325C-AAA49BAA7E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67514D-17BF-1E1F-67CF-6E6526C370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910507-C760-9FA3-7945-2DA0895E532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9120209-7103-2148-B1EB-AF4C0E249496}"/>
              </a:ext>
            </a:extLst>
          </p:cNvPr>
          <p:cNvSpPr>
            <a:spLocks noGrp="1"/>
          </p:cNvSpPr>
          <p:nvPr>
            <p:ph type="sldNum" sz="quarter" idx="5"/>
          </p:nvPr>
        </p:nvSpPr>
        <p:spPr/>
        <p:txBody>
          <a:bodyPr/>
          <a:lstStyle/>
          <a:p>
            <a:fld id="{E9212107-D6CD-408B-A80A-0CD6D6C10A20}" type="slidenum">
              <a:rPr lang="en-GB" smtClean="0"/>
              <a:t>3</a:t>
            </a:fld>
            <a:endParaRPr lang="en-GB" dirty="0"/>
          </a:p>
        </p:txBody>
      </p:sp>
    </p:spTree>
    <p:extLst>
      <p:ext uri="{BB962C8B-B14F-4D97-AF65-F5344CB8AC3E}">
        <p14:creationId xmlns:p14="http://schemas.microsoft.com/office/powerpoint/2010/main" val="1572314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839B2-C2C8-AAEF-666C-F34BE3738A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6EE395-A288-52B4-8C55-139A073F66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ABD85E-05F0-0EDB-835C-487C41ECCCC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E6963A3-73FF-D1C1-C2F6-A19E61A6961A}"/>
              </a:ext>
            </a:extLst>
          </p:cNvPr>
          <p:cNvSpPr>
            <a:spLocks noGrp="1"/>
          </p:cNvSpPr>
          <p:nvPr>
            <p:ph type="sldNum" sz="quarter" idx="5"/>
          </p:nvPr>
        </p:nvSpPr>
        <p:spPr/>
        <p:txBody>
          <a:bodyPr/>
          <a:lstStyle/>
          <a:p>
            <a:fld id="{E9212107-D6CD-408B-A80A-0CD6D6C10A20}" type="slidenum">
              <a:rPr lang="en-GB" smtClean="0"/>
              <a:t>10</a:t>
            </a:fld>
            <a:endParaRPr lang="en-GB" dirty="0"/>
          </a:p>
        </p:txBody>
      </p:sp>
    </p:spTree>
    <p:extLst>
      <p:ext uri="{BB962C8B-B14F-4D97-AF65-F5344CB8AC3E}">
        <p14:creationId xmlns:p14="http://schemas.microsoft.com/office/powerpoint/2010/main" val="1505702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309A2-693F-0C2F-7D07-94064BA353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583A90-E951-8C0E-3387-0FF35CAA76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F15A93-6D41-91FC-47B2-55190042D87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3854B77-E083-8FAB-06BA-178969451A63}"/>
              </a:ext>
            </a:extLst>
          </p:cNvPr>
          <p:cNvSpPr>
            <a:spLocks noGrp="1"/>
          </p:cNvSpPr>
          <p:nvPr>
            <p:ph type="sldNum" sz="quarter" idx="5"/>
          </p:nvPr>
        </p:nvSpPr>
        <p:spPr/>
        <p:txBody>
          <a:bodyPr/>
          <a:lstStyle/>
          <a:p>
            <a:fld id="{E9212107-D6CD-408B-A80A-0CD6D6C10A20}" type="slidenum">
              <a:rPr lang="en-GB" smtClean="0"/>
              <a:t>11</a:t>
            </a:fld>
            <a:endParaRPr lang="en-GB" dirty="0"/>
          </a:p>
        </p:txBody>
      </p:sp>
    </p:spTree>
    <p:extLst>
      <p:ext uri="{BB962C8B-B14F-4D97-AF65-F5344CB8AC3E}">
        <p14:creationId xmlns:p14="http://schemas.microsoft.com/office/powerpoint/2010/main" val="1150963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909A14-630D-BA7D-C9D2-E6F8465519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591ADFC-651D-41F9-F6C5-65452F5CD9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FCD889-72DD-0B36-4F9F-BDE17B76D34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57F62F7-6FC0-6845-DD14-1AF88238F23D}"/>
              </a:ext>
            </a:extLst>
          </p:cNvPr>
          <p:cNvSpPr>
            <a:spLocks noGrp="1"/>
          </p:cNvSpPr>
          <p:nvPr>
            <p:ph type="sldNum" sz="quarter" idx="5"/>
          </p:nvPr>
        </p:nvSpPr>
        <p:spPr/>
        <p:txBody>
          <a:bodyPr/>
          <a:lstStyle/>
          <a:p>
            <a:fld id="{E9212107-D6CD-408B-A80A-0CD6D6C10A20}" type="slidenum">
              <a:rPr lang="en-GB" smtClean="0"/>
              <a:t>12</a:t>
            </a:fld>
            <a:endParaRPr lang="en-GB" dirty="0"/>
          </a:p>
        </p:txBody>
      </p:sp>
    </p:spTree>
    <p:extLst>
      <p:ext uri="{BB962C8B-B14F-4D97-AF65-F5344CB8AC3E}">
        <p14:creationId xmlns:p14="http://schemas.microsoft.com/office/powerpoint/2010/main" val="3422264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solidFill>
          <a:srgbClr val="27427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04" y="992767"/>
            <a:ext cx="7859200" cy="2736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000"/>
              <a:buFont typeface="Montserrat"/>
              <a:buNone/>
              <a:defRPr sz="5333" b="1">
                <a:solidFill>
                  <a:schemeClr val="lt1"/>
                </a:solidFill>
                <a:latin typeface="Montserrat"/>
                <a:ea typeface="Montserrat"/>
                <a:cs typeface="Montserrat"/>
                <a:sym typeface="Montserrat"/>
              </a:defRPr>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800"/>
              <a:buFont typeface="Montserrat Medium"/>
              <a:buNone/>
              <a:defRPr sz="3733">
                <a:solidFill>
                  <a:schemeClr val="lt1"/>
                </a:solidFill>
                <a:latin typeface="Montserrat Medium"/>
                <a:ea typeface="Montserrat Medium"/>
                <a:cs typeface="Montserrat Medium"/>
                <a:sym typeface="Montserrat Medium"/>
              </a:defRPr>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pic>
        <p:nvPicPr>
          <p:cNvPr id="12" name="Google Shape;12;p2"/>
          <p:cNvPicPr preferRelativeResize="0"/>
          <p:nvPr/>
        </p:nvPicPr>
        <p:blipFill>
          <a:blip r:embed="rId2">
            <a:alphaModFix/>
          </a:blip>
          <a:stretch>
            <a:fillRect/>
          </a:stretch>
        </p:blipFill>
        <p:spPr>
          <a:xfrm>
            <a:off x="11086733" y="5570101"/>
            <a:ext cx="764067" cy="963732"/>
          </a:xfrm>
          <a:prstGeom prst="rect">
            <a:avLst/>
          </a:prstGeom>
          <a:noFill/>
          <a:ln>
            <a:noFill/>
          </a:ln>
        </p:spPr>
      </p:pic>
    </p:spTree>
    <p:extLst>
      <p:ext uri="{BB962C8B-B14F-4D97-AF65-F5344CB8AC3E}">
        <p14:creationId xmlns:p14="http://schemas.microsoft.com/office/powerpoint/2010/main" val="1636478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7"/>
        <p:cNvGrpSpPr/>
        <p:nvPr/>
      </p:nvGrpSpPr>
      <p:grpSpPr>
        <a:xfrm>
          <a:off x="0" y="0"/>
          <a:ext cx="0" cy="0"/>
          <a:chOff x="0" y="0"/>
          <a:chExt cx="0" cy="0"/>
        </a:xfrm>
      </p:grpSpPr>
      <p:sp>
        <p:nvSpPr>
          <p:cNvPr id="58" name="Google Shape;58;p12"/>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Clr>
                <a:srgbClr val="274271"/>
              </a:buClr>
              <a:buSzPts val="12000"/>
              <a:buFont typeface="Montserrat"/>
              <a:buNone/>
              <a:defRPr sz="16000" b="1">
                <a:solidFill>
                  <a:srgbClr val="274271"/>
                </a:solidFill>
                <a:latin typeface="Montserrat"/>
                <a:ea typeface="Montserrat"/>
                <a:cs typeface="Montserrat"/>
                <a:sym typeface="Montserrat"/>
              </a:defRPr>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59" name="Google Shape;59;p12"/>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40256" algn="ctr">
              <a:spcBef>
                <a:spcPts val="0"/>
              </a:spcBef>
              <a:spcAft>
                <a:spcPts val="0"/>
              </a:spcAft>
              <a:buSzPts val="1600"/>
              <a:buChar char="●"/>
              <a:defRPr/>
            </a:lvl1pPr>
            <a:lvl2pPr marL="1219170" lvl="1" indent="-406390" algn="ctr">
              <a:spcBef>
                <a:spcPts val="0"/>
              </a:spcBef>
              <a:spcAft>
                <a:spcPts val="0"/>
              </a:spcAft>
              <a:buSzPts val="1200"/>
              <a:buChar char="○"/>
              <a:defRPr/>
            </a:lvl2pPr>
            <a:lvl3pPr marL="1828754" lvl="2" indent="-406390" algn="ctr">
              <a:spcBef>
                <a:spcPts val="0"/>
              </a:spcBef>
              <a:spcAft>
                <a:spcPts val="0"/>
              </a:spcAft>
              <a:buSzPts val="1200"/>
              <a:buFont typeface="Montserrat Medium"/>
              <a:buChar char="■"/>
              <a:defRPr/>
            </a:lvl3pPr>
            <a:lvl4pPr marL="2438339" lvl="3" indent="-406390" algn="ctr">
              <a:spcBef>
                <a:spcPts val="0"/>
              </a:spcBef>
              <a:spcAft>
                <a:spcPts val="0"/>
              </a:spcAft>
              <a:buSzPts val="1200"/>
              <a:buChar char="●"/>
              <a:defRPr/>
            </a:lvl4pPr>
            <a:lvl5pPr marL="3047924" lvl="4" indent="-406390" algn="ctr">
              <a:spcBef>
                <a:spcPts val="0"/>
              </a:spcBef>
              <a:spcAft>
                <a:spcPts val="0"/>
              </a:spcAft>
              <a:buSzPts val="1200"/>
              <a:buChar char="○"/>
              <a:defRPr/>
            </a:lvl5pPr>
            <a:lvl6pPr marL="3657509" lvl="5" indent="-406390" algn="ctr">
              <a:spcBef>
                <a:spcPts val="0"/>
              </a:spcBef>
              <a:spcAft>
                <a:spcPts val="0"/>
              </a:spcAft>
              <a:buSzPts val="1200"/>
              <a:buChar char="■"/>
              <a:defRPr/>
            </a:lvl6pPr>
            <a:lvl7pPr marL="4267093" lvl="6" indent="-406390" algn="ctr">
              <a:spcBef>
                <a:spcPts val="0"/>
              </a:spcBef>
              <a:spcAft>
                <a:spcPts val="0"/>
              </a:spcAft>
              <a:buSzPts val="1200"/>
              <a:buChar char="●"/>
              <a:defRPr/>
            </a:lvl7pPr>
            <a:lvl8pPr marL="4876678" lvl="7" indent="-406390" algn="ctr">
              <a:spcBef>
                <a:spcPts val="0"/>
              </a:spcBef>
              <a:spcAft>
                <a:spcPts val="0"/>
              </a:spcAft>
              <a:buSzPts val="1200"/>
              <a:buChar char="○"/>
              <a:defRPr/>
            </a:lvl8pPr>
            <a:lvl9pPr marL="5486263" lvl="8" indent="-406390" algn="ctr">
              <a:spcBef>
                <a:spcPts val="0"/>
              </a:spcBef>
              <a:spcAft>
                <a:spcPts val="0"/>
              </a:spcAft>
              <a:buSzPts val="1200"/>
              <a:buChar char="■"/>
              <a:defRPr/>
            </a:lvl9pPr>
          </a:lstStyle>
          <a:p>
            <a:endParaRPr/>
          </a:p>
        </p:txBody>
      </p:sp>
      <p:pic>
        <p:nvPicPr>
          <p:cNvPr id="60" name="Google Shape;60;p12"/>
          <p:cNvPicPr preferRelativeResize="0"/>
          <p:nvPr/>
        </p:nvPicPr>
        <p:blipFill rotWithShape="1">
          <a:blip r:embed="rId2">
            <a:alphaModFix/>
          </a:blip>
          <a:srcRect t="79" b="69"/>
          <a:stretch/>
        </p:blipFill>
        <p:spPr>
          <a:xfrm>
            <a:off x="11086734" y="5570101"/>
            <a:ext cx="764068" cy="963732"/>
          </a:xfrm>
          <a:prstGeom prst="rect">
            <a:avLst/>
          </a:prstGeom>
          <a:noFill/>
          <a:ln>
            <a:noFill/>
          </a:ln>
        </p:spPr>
      </p:pic>
      <p:sp>
        <p:nvSpPr>
          <p:cNvPr id="61" name="Google Shape;61;p12"/>
          <p:cNvSpPr txBox="1">
            <a:spLocks noGrp="1"/>
          </p:cNvSpPr>
          <p:nvPr>
            <p:ph type="sldNum" idx="12"/>
          </p:nvPr>
        </p:nvSpPr>
        <p:spPr>
          <a:xfrm>
            <a:off x="415611" y="6217623"/>
            <a:ext cx="731600" cy="524800"/>
          </a:xfrm>
          <a:prstGeom prst="rect">
            <a:avLst/>
          </a:prstGeom>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fld id="{00000000-1234-1234-1234-123412341234}" type="slidenum">
              <a:rPr lang="en-GB" smtClean="0"/>
              <a:pPr/>
              <a:t>‹#›</a:t>
            </a:fld>
            <a:endParaRPr lang="en-GB" dirty="0"/>
          </a:p>
        </p:txBody>
      </p:sp>
    </p:spTree>
    <p:extLst>
      <p:ext uri="{BB962C8B-B14F-4D97-AF65-F5344CB8AC3E}">
        <p14:creationId xmlns:p14="http://schemas.microsoft.com/office/powerpoint/2010/main" val="359240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74271"/>
              </a:buClr>
              <a:buSzPts val="2800"/>
              <a:buFont typeface="Montserrat"/>
              <a:buNone/>
              <a:defRPr sz="2800" b="1">
                <a:solidFill>
                  <a:srgbClr val="274271"/>
                </a:solidFill>
                <a:latin typeface="Montserrat"/>
                <a:ea typeface="Montserrat"/>
                <a:cs typeface="Montserrat"/>
                <a:sym typeface="Montserrat"/>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30200">
              <a:lnSpc>
                <a:spcPct val="115000"/>
              </a:lnSpc>
              <a:spcBef>
                <a:spcPts val="0"/>
              </a:spcBef>
              <a:spcAft>
                <a:spcPts val="0"/>
              </a:spcAft>
              <a:buClr>
                <a:srgbClr val="434343"/>
              </a:buClr>
              <a:buSzPts val="1600"/>
              <a:buFont typeface="Montserrat Medium"/>
              <a:buChar char="●"/>
              <a:defRPr sz="1600">
                <a:solidFill>
                  <a:srgbClr val="434343"/>
                </a:solidFill>
                <a:latin typeface="Montserrat Medium"/>
                <a:ea typeface="Montserrat Medium"/>
                <a:cs typeface="Montserrat Medium"/>
                <a:sym typeface="Montserrat Medium"/>
              </a:defRPr>
            </a:lvl1pPr>
            <a:lvl2pPr marL="914400" lvl="1"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2pPr>
            <a:lvl3pPr marL="1371600" lvl="2"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3pPr>
            <a:lvl4pPr marL="1828800" lvl="3"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4pPr>
            <a:lvl5pPr marL="2286000" lvl="4"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5pPr>
            <a:lvl6pPr marL="2743200" lvl="5"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6pPr>
            <a:lvl7pPr marL="3200400" lvl="6"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7pPr>
            <a:lvl8pPr marL="3657600" lvl="7"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8pPr>
            <a:lvl9pPr marL="4114800" lvl="8" indent="-304800">
              <a:lnSpc>
                <a:spcPct val="115000"/>
              </a:lnSpc>
              <a:spcBef>
                <a:spcPts val="0"/>
              </a:spcBef>
              <a:spcAft>
                <a:spcPts val="0"/>
              </a:spcAft>
              <a:buClr>
                <a:srgbClr val="434343"/>
              </a:buClr>
              <a:buSzPts val="1200"/>
              <a:buFont typeface="Montserrat Medium"/>
              <a:buChar char="■"/>
              <a:defRPr sz="1200">
                <a:solidFill>
                  <a:srgbClr val="434343"/>
                </a:solidFill>
                <a:latin typeface="Montserrat Medium"/>
                <a:ea typeface="Montserrat Medium"/>
                <a:cs typeface="Montserrat Medium"/>
                <a:sym typeface="Montserrat Medium"/>
              </a:defRPr>
            </a:lvl9pPr>
          </a:lstStyle>
          <a:p>
            <a:endParaRPr/>
          </a:p>
        </p:txBody>
      </p:sp>
      <p:sp>
        <p:nvSpPr>
          <p:cNvPr id="8" name="Google Shape;8;p1"/>
          <p:cNvSpPr txBox="1">
            <a:spLocks noGrp="1"/>
          </p:cNvSpPr>
          <p:nvPr>
            <p:ph type="sldNum" idx="12"/>
          </p:nvPr>
        </p:nvSpPr>
        <p:spPr>
          <a:xfrm>
            <a:off x="415611" y="6217623"/>
            <a:ext cx="731600" cy="524800"/>
          </a:xfrm>
          <a:prstGeom prst="rect">
            <a:avLst/>
          </a:prstGeom>
          <a:noFill/>
          <a:ln>
            <a:noFill/>
          </a:ln>
        </p:spPr>
        <p:txBody>
          <a:bodyPr spcFirstLastPara="1" wrap="square" lIns="91425" tIns="91425" rIns="91425" bIns="91425" anchor="ctr" anchorCtr="0">
            <a:noAutofit/>
          </a:bodyPr>
          <a:lstStyle>
            <a:lvl1pPr lvl="0" algn="l" rtl="0">
              <a:buNone/>
              <a:defRPr b="1">
                <a:solidFill>
                  <a:srgbClr val="FF9797"/>
                </a:solidFill>
                <a:latin typeface="Montserrat"/>
                <a:ea typeface="Montserrat"/>
                <a:cs typeface="Montserrat"/>
                <a:sym typeface="Montserrat"/>
              </a:defRPr>
            </a:lvl1pPr>
            <a:lvl2pPr lvl="1" algn="l" rtl="0">
              <a:buNone/>
              <a:defRPr b="1">
                <a:solidFill>
                  <a:srgbClr val="FF9797"/>
                </a:solidFill>
                <a:latin typeface="Montserrat"/>
                <a:ea typeface="Montserrat"/>
                <a:cs typeface="Montserrat"/>
                <a:sym typeface="Montserrat"/>
              </a:defRPr>
            </a:lvl2pPr>
            <a:lvl3pPr lvl="2" algn="l" rtl="0">
              <a:buNone/>
              <a:defRPr b="1">
                <a:solidFill>
                  <a:srgbClr val="FF9797"/>
                </a:solidFill>
                <a:latin typeface="Montserrat"/>
                <a:ea typeface="Montserrat"/>
                <a:cs typeface="Montserrat"/>
                <a:sym typeface="Montserrat"/>
              </a:defRPr>
            </a:lvl3pPr>
            <a:lvl4pPr lvl="3" algn="l" rtl="0">
              <a:buNone/>
              <a:defRPr b="1">
                <a:solidFill>
                  <a:srgbClr val="FF9797"/>
                </a:solidFill>
                <a:latin typeface="Montserrat"/>
                <a:ea typeface="Montserrat"/>
                <a:cs typeface="Montserrat"/>
                <a:sym typeface="Montserrat"/>
              </a:defRPr>
            </a:lvl4pPr>
            <a:lvl5pPr lvl="4" algn="l" rtl="0">
              <a:buNone/>
              <a:defRPr b="1">
                <a:solidFill>
                  <a:srgbClr val="FF9797"/>
                </a:solidFill>
                <a:latin typeface="Montserrat"/>
                <a:ea typeface="Montserrat"/>
                <a:cs typeface="Montserrat"/>
                <a:sym typeface="Montserrat"/>
              </a:defRPr>
            </a:lvl5pPr>
            <a:lvl6pPr lvl="5" algn="l" rtl="0">
              <a:buNone/>
              <a:defRPr b="1">
                <a:solidFill>
                  <a:srgbClr val="FF9797"/>
                </a:solidFill>
                <a:latin typeface="Montserrat"/>
                <a:ea typeface="Montserrat"/>
                <a:cs typeface="Montserrat"/>
                <a:sym typeface="Montserrat"/>
              </a:defRPr>
            </a:lvl6pPr>
            <a:lvl7pPr lvl="6" algn="l" rtl="0">
              <a:buNone/>
              <a:defRPr b="1">
                <a:solidFill>
                  <a:srgbClr val="FF9797"/>
                </a:solidFill>
                <a:latin typeface="Montserrat"/>
                <a:ea typeface="Montserrat"/>
                <a:cs typeface="Montserrat"/>
                <a:sym typeface="Montserrat"/>
              </a:defRPr>
            </a:lvl7pPr>
            <a:lvl8pPr lvl="7" algn="l" rtl="0">
              <a:buNone/>
              <a:defRPr b="1">
                <a:solidFill>
                  <a:srgbClr val="FF9797"/>
                </a:solidFill>
                <a:latin typeface="Montserrat"/>
                <a:ea typeface="Montserrat"/>
                <a:cs typeface="Montserrat"/>
                <a:sym typeface="Montserrat"/>
              </a:defRPr>
            </a:lvl8pPr>
            <a:lvl9pPr lvl="8" algn="l" rtl="0">
              <a:buNone/>
              <a:defRPr b="1">
                <a:solidFill>
                  <a:srgbClr val="FF9797"/>
                </a:solidFill>
                <a:latin typeface="Montserrat"/>
                <a:ea typeface="Montserrat"/>
                <a:cs typeface="Montserrat"/>
                <a:sym typeface="Montserrat"/>
              </a:defRPr>
            </a:lvl9pPr>
          </a:lstStyle>
          <a:p>
            <a:fld id="{00000000-1234-1234-1234-123412341234}" type="slidenum">
              <a:rPr lang="en-GB" smtClean="0"/>
              <a:pPr/>
              <a:t>‹#›</a:t>
            </a:fld>
            <a:endParaRPr lang="en-GB" dirty="0"/>
          </a:p>
        </p:txBody>
      </p:sp>
    </p:spTree>
    <p:extLst>
      <p:ext uri="{BB962C8B-B14F-4D97-AF65-F5344CB8AC3E}">
        <p14:creationId xmlns:p14="http://schemas.microsoft.com/office/powerpoint/2010/main" val="4149432675"/>
      </p:ext>
    </p:extLst>
  </p:cSld>
  <p:clrMap bg1="lt1" tx1="dk1" bg2="dk2" tx2="lt2" accent1="accent1" accent2="accent2" accent3="accent3" accent4="accent4" accent5="accent5" accent6="accent6" hlink="hlink" folHlink="folHlink"/>
  <p:sldLayoutIdLst>
    <p:sldLayoutId id="2147483673" r:id="rId1"/>
    <p:sldLayoutId id="214748368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13008-A728-E4E8-F2C2-E2426A301C67}"/>
              </a:ext>
            </a:extLst>
          </p:cNvPr>
          <p:cNvSpPr>
            <a:spLocks noGrp="1"/>
          </p:cNvSpPr>
          <p:nvPr>
            <p:ph type="title"/>
          </p:nvPr>
        </p:nvSpPr>
        <p:spPr>
          <a:xfrm>
            <a:off x="415600" y="1537855"/>
            <a:ext cx="11360800" cy="3735178"/>
          </a:xfrm>
        </p:spPr>
        <p:txBody>
          <a:bodyPr>
            <a:normAutofit fontScale="90000"/>
          </a:bodyPr>
          <a:lstStyle/>
          <a:p>
            <a:br>
              <a:rPr lang="en-US" sz="3000" dirty="0"/>
            </a:br>
            <a:br>
              <a:rPr lang="en-US" sz="3000" dirty="0"/>
            </a:br>
            <a:br>
              <a:rPr lang="en-US" sz="3000" dirty="0"/>
            </a:br>
            <a:r>
              <a:rPr lang="en-US" sz="3000" dirty="0"/>
              <a:t>Lack of Choice in Sharing Data</a:t>
            </a:r>
            <a:br>
              <a:rPr lang="en-US" sz="3000" dirty="0"/>
            </a:br>
            <a:br>
              <a:rPr lang="en-US" sz="3000" dirty="0"/>
            </a:br>
            <a:r>
              <a:rPr lang="en-US" sz="3000" dirty="0"/>
              <a:t>“Sometimes they don't give you a choice [whether or not to share data] if you want to access something [like a website or GP service], you have to say yes.”</a:t>
            </a:r>
            <a:br>
              <a:rPr lang="en-US" sz="3000" dirty="0"/>
            </a:br>
            <a:br>
              <a:rPr lang="en-US" sz="3000" dirty="0"/>
            </a:br>
            <a:br>
              <a:rPr lang="en-US" sz="3000" dirty="0"/>
            </a:br>
            <a:r>
              <a:rPr lang="en-GB" sz="3000" b="0" i="1" dirty="0"/>
              <a:t>From Community Data Conversations</a:t>
            </a:r>
            <a:endParaRPr lang="en-US" sz="3000" dirty="0"/>
          </a:p>
        </p:txBody>
      </p:sp>
    </p:spTree>
    <p:extLst>
      <p:ext uri="{BB962C8B-B14F-4D97-AF65-F5344CB8AC3E}">
        <p14:creationId xmlns:p14="http://schemas.microsoft.com/office/powerpoint/2010/main" val="415376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26E11-C34E-F44D-F9B4-884408F1B8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92E985-C966-2B95-4FF8-2B00377D927C}"/>
              </a:ext>
            </a:extLst>
          </p:cNvPr>
          <p:cNvSpPr>
            <a:spLocks noGrp="1"/>
          </p:cNvSpPr>
          <p:nvPr>
            <p:ph type="title"/>
          </p:nvPr>
        </p:nvSpPr>
        <p:spPr>
          <a:xfrm>
            <a:off x="415600" y="2533708"/>
            <a:ext cx="11360800" cy="2618000"/>
          </a:xfrm>
        </p:spPr>
        <p:txBody>
          <a:bodyPr>
            <a:normAutofit fontScale="90000"/>
          </a:bodyPr>
          <a:lstStyle/>
          <a:p>
            <a:r>
              <a:rPr lang="en-GB" sz="3000" dirty="0"/>
              <a:t>“Lots of these AI robots just make noise. And that -that really hurts my head. So I would like people. </a:t>
            </a:r>
            <a:br>
              <a:rPr lang="en-GB" sz="3000" dirty="0"/>
            </a:br>
            <a:br>
              <a:rPr lang="en-GB" sz="3000" dirty="0"/>
            </a:br>
            <a:r>
              <a:rPr lang="en-GB" sz="3000" dirty="0"/>
              <a:t>I would like more people, more interactions, more human beings with the balance of access to useful data because there is a lot of useful data, right?”</a:t>
            </a:r>
            <a:br>
              <a:rPr lang="en-US" sz="3000" dirty="0"/>
            </a:br>
            <a:br>
              <a:rPr lang="en-US" sz="3000" dirty="0"/>
            </a:br>
            <a:r>
              <a:rPr lang="en-GB" sz="3000" b="0" i="1" dirty="0"/>
              <a:t>From Community Data Conversations</a:t>
            </a:r>
            <a:endParaRPr lang="en-GB" sz="3000" dirty="0"/>
          </a:p>
        </p:txBody>
      </p:sp>
      <p:sp>
        <p:nvSpPr>
          <p:cNvPr id="3" name="Subtitle 2">
            <a:extLst>
              <a:ext uri="{FF2B5EF4-FFF2-40B4-BE49-F238E27FC236}">
                <a16:creationId xmlns:a16="http://schemas.microsoft.com/office/drawing/2014/main" id="{EAF0DF76-C7DF-5B9B-8799-9F45EF26C7FC}"/>
              </a:ext>
            </a:extLst>
          </p:cNvPr>
          <p:cNvSpPr>
            <a:spLocks noGrp="1"/>
          </p:cNvSpPr>
          <p:nvPr>
            <p:ph type="body" idx="1"/>
          </p:nvPr>
        </p:nvSpPr>
        <p:spPr/>
        <p:txBody>
          <a:bodyPr>
            <a:normAutofit/>
          </a:bodyPr>
          <a:lstStyle/>
          <a:p>
            <a:pPr>
              <a:lnSpc>
                <a:spcPct val="120000"/>
              </a:lnSpc>
            </a:pPr>
            <a:endParaRPr lang="en-US" sz="4000" dirty="0"/>
          </a:p>
          <a:p>
            <a:endParaRPr lang="en-US" dirty="0"/>
          </a:p>
        </p:txBody>
      </p:sp>
    </p:spTree>
    <p:extLst>
      <p:ext uri="{BB962C8B-B14F-4D97-AF65-F5344CB8AC3E}">
        <p14:creationId xmlns:p14="http://schemas.microsoft.com/office/powerpoint/2010/main" val="1523358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B1C86-4F18-C357-33A5-AC88CB4D73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A30C26-BCDC-BFE7-6D49-53A658308C12}"/>
              </a:ext>
            </a:extLst>
          </p:cNvPr>
          <p:cNvSpPr>
            <a:spLocks noGrp="1"/>
          </p:cNvSpPr>
          <p:nvPr>
            <p:ph type="title"/>
          </p:nvPr>
        </p:nvSpPr>
        <p:spPr>
          <a:xfrm>
            <a:off x="415600" y="3662593"/>
            <a:ext cx="11360800" cy="2618000"/>
          </a:xfrm>
        </p:spPr>
        <p:txBody>
          <a:bodyPr>
            <a:normAutofit fontScale="90000"/>
          </a:bodyPr>
          <a:lstStyle/>
          <a:p>
            <a:r>
              <a:rPr lang="en-GB" sz="3000" dirty="0"/>
              <a:t>“Like us immigrants was being scammed like, yeah. Because recently this issue of someone who calls you saying that ‘I'm from immigration, we’ve be looking for you for almost a year. Where are you?’ </a:t>
            </a:r>
            <a:br>
              <a:rPr lang="en-GB" sz="3000" dirty="0"/>
            </a:br>
            <a:br>
              <a:rPr lang="en-GB" sz="3000" dirty="0"/>
            </a:br>
            <a:r>
              <a:rPr lang="en-GB" sz="3000" dirty="0"/>
              <a:t>You know, so as an immigrant, some of us we are very weak [in social power]. We are scared. We'll start to give your details there and then because we will be like OK it's immigration.”</a:t>
            </a:r>
            <a:br>
              <a:rPr lang="en-GB" sz="3000" dirty="0"/>
            </a:br>
            <a:br>
              <a:rPr lang="en-US" sz="3000" dirty="0"/>
            </a:br>
            <a:br>
              <a:rPr lang="en-US" sz="3000" dirty="0"/>
            </a:br>
            <a:r>
              <a:rPr lang="en-GB" sz="3000" b="0" i="1" dirty="0"/>
              <a:t>From Community Data Conversations</a:t>
            </a:r>
            <a:endParaRPr lang="en-US" sz="3000" dirty="0"/>
          </a:p>
        </p:txBody>
      </p:sp>
    </p:spTree>
    <p:extLst>
      <p:ext uri="{BB962C8B-B14F-4D97-AF65-F5344CB8AC3E}">
        <p14:creationId xmlns:p14="http://schemas.microsoft.com/office/powerpoint/2010/main" val="922894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7D33BF-1DC3-2A52-8836-811C62A442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A23002-A9D3-5D75-06BF-B8DC639B6180}"/>
              </a:ext>
            </a:extLst>
          </p:cNvPr>
          <p:cNvSpPr>
            <a:spLocks noGrp="1"/>
          </p:cNvSpPr>
          <p:nvPr>
            <p:ph type="title"/>
          </p:nvPr>
        </p:nvSpPr>
        <p:spPr>
          <a:xfrm>
            <a:off x="415600" y="2120000"/>
            <a:ext cx="11360800" cy="2618000"/>
          </a:xfrm>
        </p:spPr>
        <p:txBody>
          <a:bodyPr/>
          <a:lstStyle/>
          <a:p>
            <a:r>
              <a:rPr lang="en-GB" sz="3000" dirty="0"/>
              <a:t>“Yeah. Then they're going to try and run the whole [system] with these robots and that and computer synthetic programme and put people out of jobs.”</a:t>
            </a:r>
            <a:br>
              <a:rPr lang="en-GB" sz="3000" dirty="0"/>
            </a:br>
            <a:br>
              <a:rPr lang="en-GB" sz="3000" dirty="0"/>
            </a:br>
            <a:r>
              <a:rPr lang="en-GB" sz="3000" b="0" i="1" dirty="0"/>
              <a:t>From Community Data Conversations</a:t>
            </a:r>
            <a:endParaRPr lang="en-US" sz="3000" dirty="0"/>
          </a:p>
        </p:txBody>
      </p:sp>
      <p:sp>
        <p:nvSpPr>
          <p:cNvPr id="3" name="Subtitle 2">
            <a:extLst>
              <a:ext uri="{FF2B5EF4-FFF2-40B4-BE49-F238E27FC236}">
                <a16:creationId xmlns:a16="http://schemas.microsoft.com/office/drawing/2014/main" id="{C1AF6233-703B-808B-F3FD-40D72DC3986C}"/>
              </a:ext>
            </a:extLst>
          </p:cNvPr>
          <p:cNvSpPr>
            <a:spLocks noGrp="1"/>
          </p:cNvSpPr>
          <p:nvPr>
            <p:ph type="body" idx="1"/>
          </p:nvPr>
        </p:nvSpPr>
        <p:spPr/>
        <p:txBody>
          <a:bodyPr>
            <a:normAutofit/>
          </a:bodyPr>
          <a:lstStyle/>
          <a:p>
            <a:pPr>
              <a:lnSpc>
                <a:spcPct val="120000"/>
              </a:lnSpc>
            </a:pPr>
            <a:endParaRPr lang="en-US" sz="4000" dirty="0"/>
          </a:p>
          <a:p>
            <a:endParaRPr lang="en-US" dirty="0"/>
          </a:p>
        </p:txBody>
      </p:sp>
    </p:spTree>
    <p:extLst>
      <p:ext uri="{BB962C8B-B14F-4D97-AF65-F5344CB8AC3E}">
        <p14:creationId xmlns:p14="http://schemas.microsoft.com/office/powerpoint/2010/main" val="2945376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A0C8D3-177C-EF7E-61E0-87DCEF1520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F55F8E-D86A-6C52-A572-D6C74417B9C5}"/>
              </a:ext>
            </a:extLst>
          </p:cNvPr>
          <p:cNvSpPr>
            <a:spLocks noGrp="1"/>
          </p:cNvSpPr>
          <p:nvPr>
            <p:ph type="title"/>
          </p:nvPr>
        </p:nvSpPr>
        <p:spPr>
          <a:xfrm>
            <a:off x="415600" y="2549491"/>
            <a:ext cx="11360800" cy="2618000"/>
          </a:xfrm>
        </p:spPr>
        <p:txBody>
          <a:bodyPr>
            <a:normAutofit fontScale="90000"/>
          </a:bodyPr>
          <a:lstStyle/>
          <a:p>
            <a:br>
              <a:rPr lang="en-GB" sz="3000" dirty="0"/>
            </a:br>
            <a:br>
              <a:rPr lang="en-GB" sz="3000" dirty="0"/>
            </a:br>
            <a:r>
              <a:rPr lang="en-GB" sz="3000" dirty="0"/>
              <a:t>Privacy concerns</a:t>
            </a:r>
            <a:br>
              <a:rPr lang="en-GB" sz="3000" dirty="0"/>
            </a:br>
            <a:br>
              <a:rPr lang="en-GB" sz="3000" dirty="0"/>
            </a:br>
            <a:r>
              <a:rPr lang="en-GB" sz="3000" dirty="0"/>
              <a:t>“Us in the general public need privacy to be able to live our lives longer. We're not breaking any laws. Everybody's expected to be a little bit naughty as long as they’re not committing a crime.”</a:t>
            </a:r>
            <a:br>
              <a:rPr lang="en-GB" sz="3000" dirty="0"/>
            </a:br>
            <a:br>
              <a:rPr lang="en-GB" sz="3000" dirty="0"/>
            </a:br>
            <a:r>
              <a:rPr lang="en-GB" sz="3000" b="0" i="1" dirty="0"/>
              <a:t>From Community Data Conversations</a:t>
            </a:r>
            <a:endParaRPr lang="en-US" sz="3000" i="1" dirty="0"/>
          </a:p>
        </p:txBody>
      </p:sp>
      <p:sp>
        <p:nvSpPr>
          <p:cNvPr id="3" name="Subtitle 2">
            <a:extLst>
              <a:ext uri="{FF2B5EF4-FFF2-40B4-BE49-F238E27FC236}">
                <a16:creationId xmlns:a16="http://schemas.microsoft.com/office/drawing/2014/main" id="{18392DB4-7C31-55AD-BD97-38450B2C41CA}"/>
              </a:ext>
            </a:extLst>
          </p:cNvPr>
          <p:cNvSpPr>
            <a:spLocks noGrp="1"/>
          </p:cNvSpPr>
          <p:nvPr>
            <p:ph type="body" idx="1"/>
          </p:nvPr>
        </p:nvSpPr>
        <p:spPr/>
        <p:txBody>
          <a:bodyPr>
            <a:normAutofit/>
          </a:bodyPr>
          <a:lstStyle/>
          <a:p>
            <a:pPr>
              <a:lnSpc>
                <a:spcPct val="120000"/>
              </a:lnSpc>
            </a:pPr>
            <a:endParaRPr lang="en-US" sz="4000" dirty="0"/>
          </a:p>
          <a:p>
            <a:endParaRPr lang="en-US" dirty="0"/>
          </a:p>
        </p:txBody>
      </p:sp>
    </p:spTree>
    <p:extLst>
      <p:ext uri="{BB962C8B-B14F-4D97-AF65-F5344CB8AC3E}">
        <p14:creationId xmlns:p14="http://schemas.microsoft.com/office/powerpoint/2010/main" val="4078924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084FA-F810-FEEF-660D-8A3D8BBB302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F73029-3F84-C927-107F-7D32870B008E}"/>
              </a:ext>
            </a:extLst>
          </p:cNvPr>
          <p:cNvSpPr>
            <a:spLocks noGrp="1"/>
          </p:cNvSpPr>
          <p:nvPr>
            <p:ph type="title"/>
          </p:nvPr>
        </p:nvSpPr>
        <p:spPr>
          <a:xfrm>
            <a:off x="415600" y="2929246"/>
            <a:ext cx="11360800" cy="2618000"/>
          </a:xfrm>
        </p:spPr>
        <p:txBody>
          <a:bodyPr>
            <a:noAutofit/>
          </a:bodyPr>
          <a:lstStyle/>
          <a:p>
            <a:br>
              <a:rPr lang="en-GB" sz="2400" dirty="0"/>
            </a:br>
            <a:br>
              <a:rPr lang="en-GB" sz="2400" dirty="0"/>
            </a:br>
            <a:br>
              <a:rPr lang="en-GB" sz="2400" dirty="0"/>
            </a:br>
            <a:r>
              <a:rPr lang="en-GB" sz="2400" dirty="0"/>
              <a:t>Sceptical that change will happen</a:t>
            </a:r>
            <a:br>
              <a:rPr lang="en-GB" sz="2400" dirty="0"/>
            </a:br>
            <a:br>
              <a:rPr lang="en-GB" sz="2400" dirty="0"/>
            </a:br>
            <a:br>
              <a:rPr lang="en-GB" sz="2400" dirty="0"/>
            </a:br>
            <a:r>
              <a:rPr lang="en-GB" sz="2400" dirty="0"/>
              <a:t>“OK, I would. I would completely support data collected by government. To inform policy, to improve policy. And I put that top of my list. Not because I have any faith in the public sector, however. </a:t>
            </a:r>
            <a:br>
              <a:rPr lang="en-GB" sz="2400" dirty="0"/>
            </a:br>
            <a:br>
              <a:rPr lang="en-GB" sz="2400" dirty="0"/>
            </a:br>
            <a:r>
              <a:rPr lang="en-GB" sz="2400" dirty="0"/>
              <a:t>That is, informed decisions should be made and for informed decisions, you need accurate data.”</a:t>
            </a:r>
            <a:br>
              <a:rPr lang="en-GB" sz="2400" dirty="0"/>
            </a:br>
            <a:br>
              <a:rPr lang="en-GB" sz="2400" dirty="0"/>
            </a:br>
            <a:r>
              <a:rPr lang="en-GB" sz="2400" b="0" i="1" dirty="0"/>
              <a:t>From Community Data Conversations</a:t>
            </a:r>
            <a:endParaRPr lang="en-US" sz="2400" b="0" i="1" dirty="0"/>
          </a:p>
        </p:txBody>
      </p:sp>
    </p:spTree>
    <p:extLst>
      <p:ext uri="{BB962C8B-B14F-4D97-AF65-F5344CB8AC3E}">
        <p14:creationId xmlns:p14="http://schemas.microsoft.com/office/powerpoint/2010/main" val="2962216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E03A6-F583-FF2B-62E4-C4CD1B2E94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1B7C50B-9337-3CEB-EE95-6EC4BB10D2E2}"/>
              </a:ext>
            </a:extLst>
          </p:cNvPr>
          <p:cNvSpPr>
            <a:spLocks noGrp="1"/>
          </p:cNvSpPr>
          <p:nvPr>
            <p:ph type="title"/>
          </p:nvPr>
        </p:nvSpPr>
        <p:spPr>
          <a:xfrm>
            <a:off x="548122" y="3263877"/>
            <a:ext cx="11360800" cy="2618000"/>
          </a:xfrm>
        </p:spPr>
        <p:txBody>
          <a:bodyPr>
            <a:noAutofit/>
          </a:bodyPr>
          <a:lstStyle/>
          <a:p>
            <a:r>
              <a:rPr lang="en-US" sz="2400" dirty="0"/>
              <a:t>Concern on how widely data is shared</a:t>
            </a:r>
            <a:br>
              <a:rPr lang="en-US" sz="2400" dirty="0"/>
            </a:br>
            <a:br>
              <a:rPr lang="en-US" sz="2400" dirty="0"/>
            </a:br>
            <a:r>
              <a:rPr lang="en-US" sz="2400" dirty="0"/>
              <a:t>“I asked for my [GP] records and those things on it I didn't know or remember that I'd done or had had, or had suffered from. So for me it was great the information [was there], but it was a bit of a shock.</a:t>
            </a:r>
            <a:br>
              <a:rPr lang="en-US" sz="2400" dirty="0"/>
            </a:br>
            <a:br>
              <a:rPr lang="en-US" sz="2400" dirty="0"/>
            </a:br>
            <a:r>
              <a:rPr lang="en-US" sz="2400" dirty="0"/>
              <a:t>The things you don't know are going to the government or to whatever agencies that you didn't know about or or you'd forgotten about.”</a:t>
            </a:r>
            <a:br>
              <a:rPr lang="en-US" sz="2400" dirty="0"/>
            </a:br>
            <a:br>
              <a:rPr lang="en-US" sz="2400" dirty="0"/>
            </a:br>
            <a:r>
              <a:rPr lang="en-US" sz="2400" b="0" i="1" dirty="0"/>
              <a:t>From Community Data Conversations</a:t>
            </a:r>
            <a:endParaRPr lang="en-US" sz="2400" dirty="0"/>
          </a:p>
        </p:txBody>
      </p:sp>
    </p:spTree>
    <p:extLst>
      <p:ext uri="{BB962C8B-B14F-4D97-AF65-F5344CB8AC3E}">
        <p14:creationId xmlns:p14="http://schemas.microsoft.com/office/powerpoint/2010/main" val="1050210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6746A-F16E-893B-C0FF-630F1CD05D1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0B6B100-B25F-F0C6-C53B-A543A45C6B9B}"/>
              </a:ext>
            </a:extLst>
          </p:cNvPr>
          <p:cNvSpPr>
            <a:spLocks noGrp="1"/>
          </p:cNvSpPr>
          <p:nvPr>
            <p:ph type="title"/>
          </p:nvPr>
        </p:nvSpPr>
        <p:spPr>
          <a:xfrm>
            <a:off x="415600" y="2958474"/>
            <a:ext cx="11360800" cy="2618000"/>
          </a:xfrm>
        </p:spPr>
        <p:txBody>
          <a:bodyPr>
            <a:normAutofit fontScale="90000"/>
          </a:bodyPr>
          <a:lstStyle/>
          <a:p>
            <a:r>
              <a:rPr lang="en-GB" sz="2700" dirty="0"/>
              <a:t>Concerns about whether everyone has access to digital tech</a:t>
            </a:r>
            <a:br>
              <a:rPr lang="en-GB" sz="2700" dirty="0"/>
            </a:br>
            <a:br>
              <a:rPr lang="en-GB" sz="2700" dirty="0"/>
            </a:br>
            <a:r>
              <a:rPr lang="en-GB" sz="2700" dirty="0"/>
              <a:t>“And also and I don’t even know where to look and I know a lot of people of my age because I’m in my 70s who don’t have access to IT and you know, you say what’s on the website and everything they say…</a:t>
            </a:r>
            <a:br>
              <a:rPr lang="en-GB" sz="2700" dirty="0"/>
            </a:br>
            <a:r>
              <a:rPr lang="en-GB" sz="2700" dirty="0"/>
              <a:t>Well, I haven’t got a computer so I’m very, very worried about also about people who are technology poor.” </a:t>
            </a:r>
            <a:br>
              <a:rPr lang="en-GB" sz="2700" dirty="0"/>
            </a:br>
            <a:br>
              <a:rPr lang="en-GB" sz="2700" b="0" i="1" dirty="0"/>
            </a:br>
            <a:r>
              <a:rPr lang="en-GB" sz="2700" b="0" i="1" dirty="0"/>
              <a:t>Participant in Focus Group 5 from NHS Data into Action Focus Groups</a:t>
            </a:r>
            <a:endParaRPr lang="en-US" sz="2700" b="0" i="1" dirty="0"/>
          </a:p>
        </p:txBody>
      </p:sp>
    </p:spTree>
    <p:extLst>
      <p:ext uri="{BB962C8B-B14F-4D97-AF65-F5344CB8AC3E}">
        <p14:creationId xmlns:p14="http://schemas.microsoft.com/office/powerpoint/2010/main" val="4112472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29344-E7E0-06C7-8D95-EEFEF57701F4}"/>
              </a:ext>
            </a:extLst>
          </p:cNvPr>
          <p:cNvSpPr>
            <a:spLocks noGrp="1"/>
          </p:cNvSpPr>
          <p:nvPr>
            <p:ph type="title"/>
          </p:nvPr>
        </p:nvSpPr>
        <p:spPr>
          <a:xfrm>
            <a:off x="834995" y="3429000"/>
            <a:ext cx="10522010" cy="2618000"/>
          </a:xfrm>
        </p:spPr>
        <p:txBody>
          <a:bodyPr>
            <a:normAutofit fontScale="90000"/>
          </a:bodyPr>
          <a:lstStyle/>
          <a:p>
            <a:r>
              <a:rPr lang="en-GB" sz="2700" dirty="0"/>
              <a:t>Concern about AI impacting personal choices</a:t>
            </a:r>
            <a:br>
              <a:rPr lang="en-GB" sz="2700" dirty="0"/>
            </a:br>
            <a:br>
              <a:rPr lang="en-GB" sz="2700" dirty="0"/>
            </a:br>
            <a:r>
              <a:rPr lang="en-GB" sz="2700" dirty="0"/>
              <a:t>“I worry about AI and how it’s used in an algorithms like this, things like that and what it learns. </a:t>
            </a:r>
            <a:br>
              <a:rPr lang="en-GB" sz="2700" dirty="0"/>
            </a:br>
            <a:br>
              <a:rPr lang="en-GB" sz="2700" dirty="0"/>
            </a:br>
            <a:r>
              <a:rPr lang="en-GB" sz="2700" dirty="0"/>
              <a:t>People, if they want to smoke, then that’s their problem. OK, we will try and everything we can to help them to get over that and realign their lives, but we cannot be Big Brother and say you’ve got to stop smoking.” </a:t>
            </a:r>
            <a:br>
              <a:rPr lang="en-GB" sz="2700" dirty="0"/>
            </a:br>
            <a:br>
              <a:rPr lang="en-GB" sz="2700" dirty="0"/>
            </a:br>
            <a:r>
              <a:rPr lang="en-GB" sz="2700" b="0" i="1" dirty="0"/>
              <a:t>Participant in Focus Group 5 from NHS Data into Action Focus Groups</a:t>
            </a:r>
            <a:endParaRPr lang="en-US" sz="2700" dirty="0"/>
          </a:p>
        </p:txBody>
      </p:sp>
    </p:spTree>
    <p:extLst>
      <p:ext uri="{BB962C8B-B14F-4D97-AF65-F5344CB8AC3E}">
        <p14:creationId xmlns:p14="http://schemas.microsoft.com/office/powerpoint/2010/main" val="789748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F0545-F99D-A6E2-1B53-DD033B4C7F5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4C8788-4738-36E1-16B2-C8CDE1D0B63C}"/>
              </a:ext>
            </a:extLst>
          </p:cNvPr>
          <p:cNvSpPr>
            <a:spLocks noGrp="1"/>
          </p:cNvSpPr>
          <p:nvPr>
            <p:ph type="title"/>
          </p:nvPr>
        </p:nvSpPr>
        <p:spPr>
          <a:xfrm>
            <a:off x="1161956" y="2773545"/>
            <a:ext cx="9868087" cy="2618000"/>
          </a:xfrm>
        </p:spPr>
        <p:txBody>
          <a:bodyPr>
            <a:normAutofit fontScale="90000"/>
          </a:bodyPr>
          <a:lstStyle/>
          <a:p>
            <a:r>
              <a:rPr lang="en-GB" sz="2400" dirty="0"/>
              <a:t>Concern about data being manipulated</a:t>
            </a:r>
            <a:br>
              <a:rPr lang="en-GB" sz="2400" dirty="0"/>
            </a:br>
            <a:br>
              <a:rPr lang="en-GB" sz="2400" dirty="0"/>
            </a:br>
            <a:r>
              <a:rPr lang="en-GB" sz="2400" dirty="0"/>
              <a:t>“Using data does have it’s limits which I find sometimes is forgotten...the context of HOW and WHY the research data was collected - we’ve seen in the past how numbers can been played with to fit agendas…</a:t>
            </a:r>
            <a:br>
              <a:rPr lang="en-GB" sz="2400" dirty="0"/>
            </a:br>
            <a:br>
              <a:rPr lang="en-GB" sz="2700" dirty="0"/>
            </a:br>
            <a:r>
              <a:rPr lang="en-GB" sz="2700" b="0" i="1" dirty="0"/>
              <a:t>Participant in Focus Group 3 from NHS Data into Action Focus Groups</a:t>
            </a:r>
            <a:endParaRPr lang="en-US" sz="2700" dirty="0"/>
          </a:p>
        </p:txBody>
      </p:sp>
    </p:spTree>
    <p:extLst>
      <p:ext uri="{BB962C8B-B14F-4D97-AF65-F5344CB8AC3E}">
        <p14:creationId xmlns:p14="http://schemas.microsoft.com/office/powerpoint/2010/main" val="2153405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738D5-15E6-A6E5-F1D4-4217DD8D6DD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B1D46D-2C94-B305-38C6-7FF9A7C9FB54}"/>
              </a:ext>
            </a:extLst>
          </p:cNvPr>
          <p:cNvSpPr>
            <a:spLocks noGrp="1"/>
          </p:cNvSpPr>
          <p:nvPr>
            <p:ph type="title"/>
          </p:nvPr>
        </p:nvSpPr>
        <p:spPr>
          <a:xfrm>
            <a:off x="1161956" y="2773545"/>
            <a:ext cx="9868087" cy="2618000"/>
          </a:xfrm>
        </p:spPr>
        <p:txBody>
          <a:bodyPr>
            <a:normAutofit fontScale="90000"/>
          </a:bodyPr>
          <a:lstStyle/>
          <a:p>
            <a:r>
              <a:rPr lang="en-GB" sz="2400" dirty="0"/>
              <a:t>Data and services impact communities differently</a:t>
            </a:r>
            <a:br>
              <a:rPr lang="en-GB" sz="2400" dirty="0"/>
            </a:br>
            <a:br>
              <a:rPr lang="en-GB" sz="2400" dirty="0"/>
            </a:br>
            <a:br>
              <a:rPr lang="en-GB" sz="2400" dirty="0"/>
            </a:br>
            <a:r>
              <a:rPr lang="en-GB" sz="2400" dirty="0"/>
              <a:t>“I also wonder about how people can draw attention to where there is a lack of data, being trans I hit so many health roadblocks and gatekeepers which can be mentally and physically detrimental.”</a:t>
            </a:r>
            <a:br>
              <a:rPr lang="en-GB" sz="2400" dirty="0"/>
            </a:br>
            <a:br>
              <a:rPr lang="en-GB" sz="2700" dirty="0"/>
            </a:br>
            <a:r>
              <a:rPr lang="en-GB" sz="2700" b="0" i="1" dirty="0"/>
              <a:t>Participant in Focus Group 3 from NHS Data into Action Focus Groups</a:t>
            </a:r>
            <a:endParaRPr lang="en-US" sz="2700" dirty="0"/>
          </a:p>
        </p:txBody>
      </p:sp>
    </p:spTree>
    <p:extLst>
      <p:ext uri="{BB962C8B-B14F-4D97-AF65-F5344CB8AC3E}">
        <p14:creationId xmlns:p14="http://schemas.microsoft.com/office/powerpoint/2010/main" val="3265069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6149D-8BF0-3D07-4F66-7336474D5BFB}"/>
              </a:ext>
            </a:extLst>
          </p:cNvPr>
          <p:cNvSpPr>
            <a:spLocks noGrp="1"/>
          </p:cNvSpPr>
          <p:nvPr>
            <p:ph type="title"/>
          </p:nvPr>
        </p:nvSpPr>
        <p:spPr/>
        <p:txBody>
          <a:bodyPr>
            <a:normAutofit fontScale="90000"/>
          </a:bodyPr>
          <a:lstStyle/>
          <a:p>
            <a:r>
              <a:rPr lang="en-US" dirty="0"/>
              <a:t>Extras</a:t>
            </a:r>
          </a:p>
        </p:txBody>
      </p:sp>
      <p:sp>
        <p:nvSpPr>
          <p:cNvPr id="3" name="Text Placeholder 2">
            <a:extLst>
              <a:ext uri="{FF2B5EF4-FFF2-40B4-BE49-F238E27FC236}">
                <a16:creationId xmlns:a16="http://schemas.microsoft.com/office/drawing/2014/main" id="{071689A6-5E7B-9244-F6C2-C78DB3FD748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03427040"/>
      </p:ext>
    </p:extLst>
  </p:cSld>
  <p:clrMapOvr>
    <a:masterClrMapping/>
  </p:clrMapOvr>
</p:sld>
</file>

<file path=ppt/theme/theme1.xml><?xml version="1.0" encoding="utf-8"?>
<a:theme xmlns:a="http://schemas.openxmlformats.org/drawingml/2006/main" name="CDC - Presentation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fc9d382-737c-4b13-aa20-f7f2008b060a" xsi:nil="true"/>
    <lcf76f155ced4ddcb4097134ff3c332f xmlns="56a78b52-95d7-4ab8-8b6a-475ca5191ab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0EC557A61CA7F409A6FA69762BD4D41" ma:contentTypeVersion="18" ma:contentTypeDescription="Create a new document." ma:contentTypeScope="" ma:versionID="4ac1252a85b8b61fa8338eb6c5bb119d">
  <xsd:schema xmlns:xsd="http://www.w3.org/2001/XMLSchema" xmlns:xs="http://www.w3.org/2001/XMLSchema" xmlns:p="http://schemas.microsoft.com/office/2006/metadata/properties" xmlns:ns2="56a78b52-95d7-4ab8-8b6a-475ca5191ab9" xmlns:ns3="afc9d382-737c-4b13-aa20-f7f2008b060a" targetNamespace="http://schemas.microsoft.com/office/2006/metadata/properties" ma:root="true" ma:fieldsID="c4748dfba2be884182110adf2f04db2b" ns2:_="" ns3:_="">
    <xsd:import namespace="56a78b52-95d7-4ab8-8b6a-475ca5191ab9"/>
    <xsd:import namespace="afc9d382-737c-4b13-aa20-f7f2008b06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78b52-95d7-4ab8-8b6a-475ca5191a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fc9d382-737c-4b13-aa20-f7f2008b060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0332077-bd96-4a99-a29d-f00b18a3f989}" ma:internalName="TaxCatchAll" ma:showField="CatchAllData" ma:web="afc9d382-737c-4b13-aa20-f7f2008b06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C07AE6E-F3D6-420A-8EEB-EF68C339F2E3}">
  <ds:schemaRefs>
    <ds:schemaRef ds:uri="56a78b52-95d7-4ab8-8b6a-475ca5191ab9"/>
    <ds:schemaRef ds:uri="afc9d382-737c-4b13-aa20-f7f2008b060a"/>
    <ds:schemaRef ds:uri="http://schemas.microsoft.com/office/2006/documentManagement/types"/>
    <ds:schemaRef ds:uri="http://purl.org/dc/dcmitype/"/>
    <ds:schemaRef ds:uri="http://purl.org/dc/terms/"/>
    <ds:schemaRef ds:uri="http://www.w3.org/XML/1998/namespace"/>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12739C5C-1402-4EE8-853B-D6316F772A67}">
  <ds:schemaRefs>
    <ds:schemaRef ds:uri="http://schemas.microsoft.com/sharepoint/v3/contenttype/forms"/>
  </ds:schemaRefs>
</ds:datastoreItem>
</file>

<file path=customXml/itemProps3.xml><?xml version="1.0" encoding="utf-8"?>
<ds:datastoreItem xmlns:ds="http://schemas.openxmlformats.org/officeDocument/2006/customXml" ds:itemID="{9ABA2459-0DB0-4420-B319-BF0C4F79F2F5}">
  <ds:schemaRefs>
    <ds:schemaRef ds:uri="56a78b52-95d7-4ab8-8b6a-475ca5191ab9"/>
    <ds:schemaRef ds:uri="afc9d382-737c-4b13-aa20-f7f2008b06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53255131-b129-4010-86e1-474bfd7e8076}" enabled="0" method="" siteId="{53255131-b129-4010-86e1-474bfd7e8076}" removed="1"/>
</clbl:labelList>
</file>

<file path=docProps/app.xml><?xml version="1.0" encoding="utf-8"?>
<Properties xmlns="http://schemas.openxmlformats.org/officeDocument/2006/extended-properties" xmlns:vt="http://schemas.openxmlformats.org/officeDocument/2006/docPropsVTypes">
  <TotalTime>986</TotalTime>
  <Words>794</Words>
  <Application>Microsoft Macintosh PowerPoint</Application>
  <PresentationFormat>Widescreen</PresentationFormat>
  <Paragraphs>18</Paragraphs>
  <Slides>12</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Montserrat</vt:lpstr>
      <vt:lpstr>Montserrat Medium</vt:lpstr>
      <vt:lpstr>CDC - Presentation Template</vt:lpstr>
      <vt:lpstr>   Lack of Choice in Sharing Data  “Sometimes they don't give you a choice [whether or not to share data] if you want to access something [like a website or GP service], you have to say yes.”   From Community Data Conversations</vt:lpstr>
      <vt:lpstr>  Privacy concerns  “Us in the general public need privacy to be able to live our lives longer. We're not breaking any laws. Everybody's expected to be a little bit naughty as long as they’re not committing a crime.”  From Community Data Conversations</vt:lpstr>
      <vt:lpstr>   Sceptical that change will happen   “OK, I would. I would completely support data collected by government. To inform policy, to improve policy. And I put that top of my list. Not because I have any faith in the public sector, however.   That is, informed decisions should be made and for informed decisions, you need accurate data.”  From Community Data Conversations</vt:lpstr>
      <vt:lpstr>Concern on how widely data is shared  “I asked for my [GP] records and those things on it I didn't know or remember that I'd done or had had, or had suffered from. So for me it was great the information [was there], but it was a bit of a shock.  The things you don't know are going to the government or to whatever agencies that you didn't know about or or you'd forgotten about.”  From Community Data Conversations</vt:lpstr>
      <vt:lpstr>Concerns about whether everyone has access to digital tech  “And also and I don’t even know where to look and I know a lot of people of my age because I’m in my 70s who don’t have access to IT and you know, you say what’s on the website and everything they say… Well, I haven’t got a computer so I’m very, very worried about also about people who are technology poor.”   Participant in Focus Group 5 from NHS Data into Action Focus Groups</vt:lpstr>
      <vt:lpstr>Concern about AI impacting personal choices  “I worry about AI and how it’s used in an algorithms like this, things like that and what it learns.   People, if they want to smoke, then that’s their problem. OK, we will try and everything we can to help them to get over that and realign their lives, but we cannot be Big Brother and say you’ve got to stop smoking.”   Participant in Focus Group 5 from NHS Data into Action Focus Groups</vt:lpstr>
      <vt:lpstr>Concern about data being manipulated  “Using data does have it’s limits which I find sometimes is forgotten...the context of HOW and WHY the research data was collected - we’ve seen in the past how numbers can been played with to fit agendas…  Participant in Focus Group 3 from NHS Data into Action Focus Groups</vt:lpstr>
      <vt:lpstr>Data and services impact communities differently   “I also wonder about how people can draw attention to where there is a lack of data, being trans I hit so many health roadblocks and gatekeepers which can be mentally and physically detrimental.”  Participant in Focus Group 3 from NHS Data into Action Focus Groups</vt:lpstr>
      <vt:lpstr>Extras</vt:lpstr>
      <vt:lpstr>“Lots of these AI robots just make noise. And that -that really hurts my head. So I would like people.   I would like more people, more interactions, more human beings with the balance of access to useful data because there is a lot of useful data, right?”  From Community Data Conversations</vt:lpstr>
      <vt:lpstr>“Like us immigrants was being scammed like, yeah. Because recently this issue of someone who calls you saying that ‘I'm from immigration, we’ve be looking for you for almost a year. Where are you?’   You know, so as an immigrant, some of us we are very weak [in social power]. We are scared. We'll start to give your details there and then because we will be like OK it's immigration.”   From Community Data Conversations</vt:lpstr>
      <vt:lpstr>“Yeah. Then they're going to try and run the whole [system] with these robots and that and computer synthetic programme and put people out of jobs.”  From Community Data Conversations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Golding, Elizabeth [goldinge]</dc:creator>
  <cp:lastModifiedBy>Rempel, Emily</cp:lastModifiedBy>
  <cp:revision>28</cp:revision>
  <dcterms:created xsi:type="dcterms:W3CDTF">2022-10-04T10:13:15Z</dcterms:created>
  <dcterms:modified xsi:type="dcterms:W3CDTF">2025-03-11T16:17:15Z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0x010100F0EC557A61CA7F409A6FA69762BD4D41</vt:lpwstr>
  </property>
  <property fmtid="{D5CDD505-2E9C-101B-9397-08002B2CF9AE}" pid="3" name="MediaServiceImageTags">
    <vt:lpwstr/>
  </property>
</Properties>
</file>