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4"/>
  </p:sldMasterIdLst>
  <p:notesMasterIdLst>
    <p:notesMasterId r:id="rId6"/>
  </p:notesMasterIdLst>
  <p:sldIdLst>
    <p:sldId id="2076137684" r:id="rId5"/>
  </p:sldIdLst>
  <p:sldSz cx="50399950" cy="37079238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792" userDrawn="1">
          <p15:clr>
            <a:srgbClr val="A4A3A4"/>
          </p15:clr>
        </p15:guide>
        <p15:guide id="2" pos="1578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83"/>
    <p:restoredTop sz="94718"/>
  </p:normalViewPr>
  <p:slideViewPr>
    <p:cSldViewPr snapToGrid="0" showGuides="1">
      <p:cViewPr varScale="1">
        <p:scale>
          <a:sx n="20" d="100"/>
          <a:sy n="20" d="100"/>
        </p:scale>
        <p:origin x="840" y="320"/>
      </p:cViewPr>
      <p:guideLst>
        <p:guide orient="horz" pos="11792"/>
        <p:guide pos="1578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3" d="100"/>
          <a:sy n="93" d="100"/>
        </p:scale>
        <p:origin x="2328" y="21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mpel, Emily" userId="70c147da-5018-4edc-a236-eb97b57260f6" providerId="ADAL" clId="{1F2C68CB-EB41-3047-901F-7B8FF3216779}"/>
    <pc:docChg chg="custSel modSld">
      <pc:chgData name="Rempel, Emily" userId="70c147da-5018-4edc-a236-eb97b57260f6" providerId="ADAL" clId="{1F2C68CB-EB41-3047-901F-7B8FF3216779}" dt="2025-02-14T12:19:27.684" v="36" actId="478"/>
      <pc:docMkLst>
        <pc:docMk/>
      </pc:docMkLst>
      <pc:sldChg chg="delSp modSp mod">
        <pc:chgData name="Rempel, Emily" userId="70c147da-5018-4edc-a236-eb97b57260f6" providerId="ADAL" clId="{1F2C68CB-EB41-3047-901F-7B8FF3216779}" dt="2025-02-14T12:19:27.684" v="36" actId="478"/>
        <pc:sldMkLst>
          <pc:docMk/>
          <pc:sldMk cId="1504587056" sldId="2076137684"/>
        </pc:sldMkLst>
        <pc:spChg chg="mod">
          <ac:chgData name="Rempel, Emily" userId="70c147da-5018-4edc-a236-eb97b57260f6" providerId="ADAL" clId="{1F2C68CB-EB41-3047-901F-7B8FF3216779}" dt="2025-02-14T12:19:17.490" v="32" actId="20577"/>
          <ac:spMkLst>
            <pc:docMk/>
            <pc:sldMk cId="1504587056" sldId="2076137684"/>
            <ac:spMk id="5" creationId="{8A1F5BEF-3CB6-5FA8-A28C-9B571BB1229C}"/>
          </ac:spMkLst>
        </pc:spChg>
        <pc:spChg chg="del">
          <ac:chgData name="Rempel, Emily" userId="70c147da-5018-4edc-a236-eb97b57260f6" providerId="ADAL" clId="{1F2C68CB-EB41-3047-901F-7B8FF3216779}" dt="2025-02-14T12:19:23.243" v="34" actId="478"/>
          <ac:spMkLst>
            <pc:docMk/>
            <pc:sldMk cId="1504587056" sldId="2076137684"/>
            <ac:spMk id="8" creationId="{DA4A1FDC-8695-CBA6-5B6F-A2BB7BEF1CFB}"/>
          </ac:spMkLst>
        </pc:spChg>
        <pc:spChg chg="del">
          <ac:chgData name="Rempel, Emily" userId="70c147da-5018-4edc-a236-eb97b57260f6" providerId="ADAL" clId="{1F2C68CB-EB41-3047-901F-7B8FF3216779}" dt="2025-02-14T12:19:25.704" v="35" actId="478"/>
          <ac:spMkLst>
            <pc:docMk/>
            <pc:sldMk cId="1504587056" sldId="2076137684"/>
            <ac:spMk id="9" creationId="{EED80BAF-102B-8730-5909-D46B114278A3}"/>
          </ac:spMkLst>
        </pc:spChg>
        <pc:spChg chg="del">
          <ac:chgData name="Rempel, Emily" userId="70c147da-5018-4edc-a236-eb97b57260f6" providerId="ADAL" clId="{1F2C68CB-EB41-3047-901F-7B8FF3216779}" dt="2025-02-14T12:19:23.243" v="34" actId="478"/>
          <ac:spMkLst>
            <pc:docMk/>
            <pc:sldMk cId="1504587056" sldId="2076137684"/>
            <ac:spMk id="11" creationId="{CF38BE5C-FDFB-F879-1032-4345507FDE34}"/>
          </ac:spMkLst>
        </pc:spChg>
        <pc:spChg chg="del">
          <ac:chgData name="Rempel, Emily" userId="70c147da-5018-4edc-a236-eb97b57260f6" providerId="ADAL" clId="{1F2C68CB-EB41-3047-901F-7B8FF3216779}" dt="2025-02-14T12:19:19.560" v="33" actId="478"/>
          <ac:spMkLst>
            <pc:docMk/>
            <pc:sldMk cId="1504587056" sldId="2076137684"/>
            <ac:spMk id="14" creationId="{60332126-DC1F-79E3-42EB-199C14E26330}"/>
          </ac:spMkLst>
        </pc:spChg>
        <pc:spChg chg="del">
          <ac:chgData name="Rempel, Emily" userId="70c147da-5018-4edc-a236-eb97b57260f6" providerId="ADAL" clId="{1F2C68CB-EB41-3047-901F-7B8FF3216779}" dt="2025-02-14T12:19:23.243" v="34" actId="478"/>
          <ac:spMkLst>
            <pc:docMk/>
            <pc:sldMk cId="1504587056" sldId="2076137684"/>
            <ac:spMk id="15" creationId="{98EE14B3-D2CA-320B-4EB0-31EE10171465}"/>
          </ac:spMkLst>
        </pc:spChg>
        <pc:spChg chg="del">
          <ac:chgData name="Rempel, Emily" userId="70c147da-5018-4edc-a236-eb97b57260f6" providerId="ADAL" clId="{1F2C68CB-EB41-3047-901F-7B8FF3216779}" dt="2025-02-14T12:19:23.243" v="34" actId="478"/>
          <ac:spMkLst>
            <pc:docMk/>
            <pc:sldMk cId="1504587056" sldId="2076137684"/>
            <ac:spMk id="22" creationId="{297E6024-3711-07AB-75D9-C305DB5458F8}"/>
          </ac:spMkLst>
        </pc:spChg>
        <pc:spChg chg="del">
          <ac:chgData name="Rempel, Emily" userId="70c147da-5018-4edc-a236-eb97b57260f6" providerId="ADAL" clId="{1F2C68CB-EB41-3047-901F-7B8FF3216779}" dt="2025-02-14T12:19:23.243" v="34" actId="478"/>
          <ac:spMkLst>
            <pc:docMk/>
            <pc:sldMk cId="1504587056" sldId="2076137684"/>
            <ac:spMk id="28" creationId="{48AF7927-B70A-F93F-6078-3ADA30F30D9E}"/>
          </ac:spMkLst>
        </pc:spChg>
        <pc:picChg chg="del">
          <ac:chgData name="Rempel, Emily" userId="70c147da-5018-4edc-a236-eb97b57260f6" providerId="ADAL" clId="{1F2C68CB-EB41-3047-901F-7B8FF3216779}" dt="2025-02-14T12:19:25.704" v="35" actId="478"/>
          <ac:picMkLst>
            <pc:docMk/>
            <pc:sldMk cId="1504587056" sldId="2076137684"/>
            <ac:picMk id="10" creationId="{3FEDBD20-08CF-CA89-72F7-07DFFCB1EBF6}"/>
          </ac:picMkLst>
        </pc:picChg>
        <pc:picChg chg="del">
          <ac:chgData name="Rempel, Emily" userId="70c147da-5018-4edc-a236-eb97b57260f6" providerId="ADAL" clId="{1F2C68CB-EB41-3047-901F-7B8FF3216779}" dt="2025-02-14T12:19:27.684" v="36" actId="478"/>
          <ac:picMkLst>
            <pc:docMk/>
            <pc:sldMk cId="1504587056" sldId="2076137684"/>
            <ac:picMk id="12" creationId="{F9AB8839-3C33-6FA1-157D-499E7717885C}"/>
          </ac:picMkLst>
        </pc:picChg>
        <pc:cxnChg chg="del">
          <ac:chgData name="Rempel, Emily" userId="70c147da-5018-4edc-a236-eb97b57260f6" providerId="ADAL" clId="{1F2C68CB-EB41-3047-901F-7B8FF3216779}" dt="2025-02-14T12:19:23.243" v="34" actId="478"/>
          <ac:cxnSpMkLst>
            <pc:docMk/>
            <pc:sldMk cId="1504587056" sldId="2076137684"/>
            <ac:cxnSpMk id="6" creationId="{BD068465-5FB0-E8BC-4278-3B178570F7B6}"/>
          </ac:cxnSpMkLst>
        </pc:cxnChg>
        <pc:cxnChg chg="del">
          <ac:chgData name="Rempel, Emily" userId="70c147da-5018-4edc-a236-eb97b57260f6" providerId="ADAL" clId="{1F2C68CB-EB41-3047-901F-7B8FF3216779}" dt="2025-02-14T12:19:25.704" v="35" actId="478"/>
          <ac:cxnSpMkLst>
            <pc:docMk/>
            <pc:sldMk cId="1504587056" sldId="2076137684"/>
            <ac:cxnSpMk id="7" creationId="{5938814A-2145-3E02-8F09-68DD9C38FC29}"/>
          </ac:cxnSpMkLst>
        </pc:cxnChg>
        <pc:cxnChg chg="del">
          <ac:chgData name="Rempel, Emily" userId="70c147da-5018-4edc-a236-eb97b57260f6" providerId="ADAL" clId="{1F2C68CB-EB41-3047-901F-7B8FF3216779}" dt="2025-02-14T12:19:23.243" v="34" actId="478"/>
          <ac:cxnSpMkLst>
            <pc:docMk/>
            <pc:sldMk cId="1504587056" sldId="2076137684"/>
            <ac:cxnSpMk id="18" creationId="{770228F9-672C-BE5F-74F7-8EF5CF7F42BE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EC2236-CD2F-E545-9693-A55D58185DAD}" type="datetimeFigureOut">
              <a:rPr lang="en-US" smtClean="0"/>
              <a:t>2/14/25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98788" y="857250"/>
            <a:ext cx="31464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4A9B5-DAD0-B646-B604-A9D4845EC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40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479601" rtl="0" eaLnBrk="1" latinLnBrk="0" hangingPunct="1">
      <a:defRPr sz="3251" kern="1200">
        <a:solidFill>
          <a:schemeClr val="tx1"/>
        </a:solidFill>
        <a:latin typeface="+mn-lt"/>
        <a:ea typeface="+mn-ea"/>
        <a:cs typeface="+mn-cs"/>
      </a:defRPr>
    </a:lvl1pPr>
    <a:lvl2pPr marL="1239795" algn="l" defTabSz="2479601" rtl="0" eaLnBrk="1" latinLnBrk="0" hangingPunct="1">
      <a:defRPr sz="3251" kern="1200">
        <a:solidFill>
          <a:schemeClr val="tx1"/>
        </a:solidFill>
        <a:latin typeface="+mn-lt"/>
        <a:ea typeface="+mn-ea"/>
        <a:cs typeface="+mn-cs"/>
      </a:defRPr>
    </a:lvl2pPr>
    <a:lvl3pPr marL="2479601" algn="l" defTabSz="2479601" rtl="0" eaLnBrk="1" latinLnBrk="0" hangingPunct="1">
      <a:defRPr sz="3251" kern="1200">
        <a:solidFill>
          <a:schemeClr val="tx1"/>
        </a:solidFill>
        <a:latin typeface="+mn-lt"/>
        <a:ea typeface="+mn-ea"/>
        <a:cs typeface="+mn-cs"/>
      </a:defRPr>
    </a:lvl3pPr>
    <a:lvl4pPr marL="3719396" algn="l" defTabSz="2479601" rtl="0" eaLnBrk="1" latinLnBrk="0" hangingPunct="1">
      <a:defRPr sz="3251" kern="1200">
        <a:solidFill>
          <a:schemeClr val="tx1"/>
        </a:solidFill>
        <a:latin typeface="+mn-lt"/>
        <a:ea typeface="+mn-ea"/>
        <a:cs typeface="+mn-cs"/>
      </a:defRPr>
    </a:lvl4pPr>
    <a:lvl5pPr marL="4959198" algn="l" defTabSz="2479601" rtl="0" eaLnBrk="1" latinLnBrk="0" hangingPunct="1">
      <a:defRPr sz="3251" kern="1200">
        <a:solidFill>
          <a:schemeClr val="tx1"/>
        </a:solidFill>
        <a:latin typeface="+mn-lt"/>
        <a:ea typeface="+mn-ea"/>
        <a:cs typeface="+mn-cs"/>
      </a:defRPr>
    </a:lvl5pPr>
    <a:lvl6pPr marL="6198992" algn="l" defTabSz="2479601" rtl="0" eaLnBrk="1" latinLnBrk="0" hangingPunct="1">
      <a:defRPr sz="3251" kern="1200">
        <a:solidFill>
          <a:schemeClr val="tx1"/>
        </a:solidFill>
        <a:latin typeface="+mn-lt"/>
        <a:ea typeface="+mn-ea"/>
        <a:cs typeface="+mn-cs"/>
      </a:defRPr>
    </a:lvl6pPr>
    <a:lvl7pPr marL="7438792" algn="l" defTabSz="2479601" rtl="0" eaLnBrk="1" latinLnBrk="0" hangingPunct="1">
      <a:defRPr sz="3251" kern="1200">
        <a:solidFill>
          <a:schemeClr val="tx1"/>
        </a:solidFill>
        <a:latin typeface="+mn-lt"/>
        <a:ea typeface="+mn-ea"/>
        <a:cs typeface="+mn-cs"/>
      </a:defRPr>
    </a:lvl7pPr>
    <a:lvl8pPr marL="8678594" algn="l" defTabSz="2479601" rtl="0" eaLnBrk="1" latinLnBrk="0" hangingPunct="1">
      <a:defRPr sz="3251" kern="1200">
        <a:solidFill>
          <a:schemeClr val="tx1"/>
        </a:solidFill>
        <a:latin typeface="+mn-lt"/>
        <a:ea typeface="+mn-ea"/>
        <a:cs typeface="+mn-cs"/>
      </a:defRPr>
    </a:lvl8pPr>
    <a:lvl9pPr marL="9918388" algn="l" defTabSz="2479601" rtl="0" eaLnBrk="1" latinLnBrk="0" hangingPunct="1">
      <a:defRPr sz="325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613E35-0BBF-AA60-33B3-FD4859D8EE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F2FAFA-59E5-41DD-F485-A6AC98219A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74938" y="563563"/>
            <a:ext cx="3817937" cy="2809875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D2437DF-9256-32AC-C7B6-5E4C05CC7C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2115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79996" y="6068295"/>
            <a:ext cx="42839958" cy="12909068"/>
          </a:xfrm>
        </p:spPr>
        <p:txBody>
          <a:bodyPr anchor="b"/>
          <a:lstStyle>
            <a:lvl1pPr algn="ctr">
              <a:defRPr sz="3244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99994" y="19475186"/>
            <a:ext cx="37799963" cy="8952230"/>
          </a:xfrm>
        </p:spPr>
        <p:txBody>
          <a:bodyPr/>
          <a:lstStyle>
            <a:lvl1pPr marL="0" indent="0" algn="ctr">
              <a:buNone/>
              <a:defRPr sz="12976"/>
            </a:lvl1pPr>
            <a:lvl2pPr marL="2471943" indent="0" algn="ctr">
              <a:buNone/>
              <a:defRPr sz="10813"/>
            </a:lvl2pPr>
            <a:lvl3pPr marL="4943886" indent="0" algn="ctr">
              <a:buNone/>
              <a:defRPr sz="9732"/>
            </a:lvl3pPr>
            <a:lvl4pPr marL="7415830" indent="0" algn="ctr">
              <a:buNone/>
              <a:defRPr sz="8651"/>
            </a:lvl4pPr>
            <a:lvl5pPr marL="9887773" indent="0" algn="ctr">
              <a:buNone/>
              <a:defRPr sz="8651"/>
            </a:lvl5pPr>
            <a:lvl6pPr marL="12359716" indent="0" algn="ctr">
              <a:buNone/>
              <a:defRPr sz="8651"/>
            </a:lvl6pPr>
            <a:lvl7pPr marL="14831659" indent="0" algn="ctr">
              <a:buNone/>
              <a:defRPr sz="8651"/>
            </a:lvl7pPr>
            <a:lvl8pPr marL="17303603" indent="0" algn="ctr">
              <a:buNone/>
              <a:defRPr sz="8651"/>
            </a:lvl8pPr>
            <a:lvl9pPr marL="19775546" indent="0" algn="ctr">
              <a:buNone/>
              <a:defRPr sz="8651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A9016-B362-3B47-8F36-C157E661C3D4}" type="datetimeFigureOut">
              <a:rPr lang="en-US" smtClean="0"/>
              <a:t>2/14/25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132ED-386A-8742-BB4C-D2FC3B30F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407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A9016-B362-3B47-8F36-C157E661C3D4}" type="datetimeFigureOut">
              <a:rPr lang="en-US" smtClean="0"/>
              <a:t>2/14/25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132ED-386A-8742-BB4C-D2FC3B30F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058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067467" y="1974126"/>
            <a:ext cx="10867489" cy="3142294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4999" y="1974126"/>
            <a:ext cx="31972468" cy="3142294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A9016-B362-3B47-8F36-C157E661C3D4}" type="datetimeFigureOut">
              <a:rPr lang="en-US" smtClean="0"/>
              <a:t>2/14/25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132ED-386A-8742-BB4C-D2FC3B30F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852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body" idx="1"/>
          </p:nvPr>
        </p:nvSpPr>
        <p:spPr>
          <a:xfrm>
            <a:off x="1718030" y="8308118"/>
            <a:ext cx="22046671" cy="2462865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879197" lvl="0" indent="-1305002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5756"/>
            </a:lvl1pPr>
            <a:lvl2pPr marL="3758393" lvl="1" indent="-1252796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4933"/>
            </a:lvl2pPr>
            <a:lvl3pPr marL="5637590" lvl="2" indent="-1252796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4933"/>
            </a:lvl3pPr>
            <a:lvl4pPr marL="7516788" lvl="3" indent="-1252796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4933"/>
            </a:lvl4pPr>
            <a:lvl5pPr marL="9395985" lvl="4" indent="-1252796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4933"/>
            </a:lvl5pPr>
            <a:lvl6pPr marL="11275177" lvl="5" indent="-1252796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4933"/>
            </a:lvl6pPr>
            <a:lvl7pPr marL="13154372" lvl="6" indent="-1252796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4933"/>
            </a:lvl7pPr>
            <a:lvl8pPr marL="15033568" lvl="7" indent="-1252796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4933"/>
            </a:lvl8pPr>
            <a:lvl9pPr marL="16912769" lvl="8" indent="-1252796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4933"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2"/>
          </p:nvPr>
        </p:nvSpPr>
        <p:spPr>
          <a:xfrm>
            <a:off x="26635251" y="8308118"/>
            <a:ext cx="22046671" cy="2462865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879197" lvl="0" indent="-1305002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5756"/>
            </a:lvl1pPr>
            <a:lvl2pPr marL="3758393" lvl="1" indent="-1252796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4933"/>
            </a:lvl2pPr>
            <a:lvl3pPr marL="5637590" lvl="2" indent="-1252796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4933"/>
            </a:lvl3pPr>
            <a:lvl4pPr marL="7516788" lvl="3" indent="-1252796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4933"/>
            </a:lvl4pPr>
            <a:lvl5pPr marL="9395985" lvl="4" indent="-1252796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4933"/>
            </a:lvl5pPr>
            <a:lvl6pPr marL="11275177" lvl="5" indent="-1252796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4933"/>
            </a:lvl6pPr>
            <a:lvl7pPr marL="13154372" lvl="6" indent="-1252796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4933"/>
            </a:lvl7pPr>
            <a:lvl8pPr marL="15033568" lvl="7" indent="-1252796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4933"/>
            </a:lvl8pPr>
            <a:lvl9pPr marL="16912769" lvl="8" indent="-1252796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4933"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1718081" y="33616951"/>
            <a:ext cx="3024328" cy="283743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buNone/>
              <a:defRPr b="1">
                <a:solidFill>
                  <a:srgbClr val="FF9797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 rtl="0">
              <a:buNone/>
              <a:defRPr b="1">
                <a:solidFill>
                  <a:srgbClr val="FF9797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 rtl="0">
              <a:buNone/>
              <a:defRPr b="1">
                <a:solidFill>
                  <a:srgbClr val="FF9797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 rtl="0">
              <a:buNone/>
              <a:defRPr b="1">
                <a:solidFill>
                  <a:srgbClr val="FF9797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 rtl="0">
              <a:buNone/>
              <a:defRPr b="1">
                <a:solidFill>
                  <a:srgbClr val="FF9797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 rtl="0">
              <a:buNone/>
              <a:defRPr b="1">
                <a:solidFill>
                  <a:srgbClr val="FF9797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 rtl="0">
              <a:buNone/>
              <a:defRPr b="1">
                <a:solidFill>
                  <a:srgbClr val="FF9797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 rtl="0">
              <a:buNone/>
              <a:defRPr b="1">
                <a:solidFill>
                  <a:srgbClr val="FF9797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 rtl="0">
              <a:buNone/>
              <a:defRPr b="1">
                <a:solidFill>
                  <a:srgbClr val="FF9797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32" name="Google Shape;32;p6"/>
          <p:cNvSpPr txBox="1">
            <a:spLocks noGrp="1"/>
          </p:cNvSpPr>
          <p:nvPr>
            <p:ph type="title"/>
          </p:nvPr>
        </p:nvSpPr>
        <p:spPr>
          <a:xfrm>
            <a:off x="1718031" y="3208207"/>
            <a:ext cx="46963890" cy="412855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274271"/>
              </a:buClr>
              <a:buSzPts val="2800"/>
              <a:buFont typeface="Montserrat"/>
              <a:buNone/>
              <a:defRPr b="1">
                <a:solidFill>
                  <a:srgbClr val="27427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274271"/>
              </a:buClr>
              <a:buSzPts val="2800"/>
              <a:buFont typeface="Montserrat"/>
              <a:buNone/>
              <a:defRPr b="1">
                <a:solidFill>
                  <a:srgbClr val="27427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274271"/>
              </a:buClr>
              <a:buSzPts val="2800"/>
              <a:buFont typeface="Montserrat"/>
              <a:buNone/>
              <a:defRPr b="1">
                <a:solidFill>
                  <a:srgbClr val="27427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274271"/>
              </a:buClr>
              <a:buSzPts val="2800"/>
              <a:buFont typeface="Montserrat"/>
              <a:buNone/>
              <a:defRPr b="1">
                <a:solidFill>
                  <a:srgbClr val="27427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274271"/>
              </a:buClr>
              <a:buSzPts val="2800"/>
              <a:buFont typeface="Montserrat"/>
              <a:buNone/>
              <a:defRPr b="1">
                <a:solidFill>
                  <a:srgbClr val="27427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274271"/>
              </a:buClr>
              <a:buSzPts val="2800"/>
              <a:buFont typeface="Montserrat"/>
              <a:buNone/>
              <a:defRPr b="1">
                <a:solidFill>
                  <a:srgbClr val="27427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274271"/>
              </a:buClr>
              <a:buSzPts val="2800"/>
              <a:buFont typeface="Montserrat"/>
              <a:buNone/>
              <a:defRPr b="1">
                <a:solidFill>
                  <a:srgbClr val="27427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274271"/>
              </a:buClr>
              <a:buSzPts val="2800"/>
              <a:buFont typeface="Montserrat"/>
              <a:buNone/>
              <a:defRPr b="1">
                <a:solidFill>
                  <a:srgbClr val="27427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274271"/>
              </a:buClr>
              <a:buSzPts val="2800"/>
              <a:buFont typeface="Montserrat"/>
              <a:buNone/>
              <a:defRPr b="1">
                <a:solidFill>
                  <a:srgbClr val="27427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65158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A9016-B362-3B47-8F36-C157E661C3D4}" type="datetimeFigureOut">
              <a:rPr lang="en-US" smtClean="0"/>
              <a:t>2/14/25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132ED-386A-8742-BB4C-D2FC3B30F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642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8749" y="9244071"/>
            <a:ext cx="43469957" cy="15423930"/>
          </a:xfrm>
        </p:spPr>
        <p:txBody>
          <a:bodyPr anchor="b"/>
          <a:lstStyle>
            <a:lvl1pPr>
              <a:defRPr sz="3244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38749" y="24813917"/>
            <a:ext cx="43469957" cy="8111081"/>
          </a:xfrm>
        </p:spPr>
        <p:txBody>
          <a:bodyPr/>
          <a:lstStyle>
            <a:lvl1pPr marL="0" indent="0">
              <a:buNone/>
              <a:defRPr sz="12976">
                <a:solidFill>
                  <a:schemeClr val="tx1">
                    <a:tint val="82000"/>
                  </a:schemeClr>
                </a:solidFill>
              </a:defRPr>
            </a:lvl1pPr>
            <a:lvl2pPr marL="2471943" indent="0">
              <a:buNone/>
              <a:defRPr sz="10813">
                <a:solidFill>
                  <a:schemeClr val="tx1">
                    <a:tint val="82000"/>
                  </a:schemeClr>
                </a:solidFill>
              </a:defRPr>
            </a:lvl2pPr>
            <a:lvl3pPr marL="4943886" indent="0">
              <a:buNone/>
              <a:defRPr sz="9732">
                <a:solidFill>
                  <a:schemeClr val="tx1">
                    <a:tint val="82000"/>
                  </a:schemeClr>
                </a:solidFill>
              </a:defRPr>
            </a:lvl3pPr>
            <a:lvl4pPr marL="7415830" indent="0">
              <a:buNone/>
              <a:defRPr sz="8651">
                <a:solidFill>
                  <a:schemeClr val="tx1">
                    <a:tint val="82000"/>
                  </a:schemeClr>
                </a:solidFill>
              </a:defRPr>
            </a:lvl4pPr>
            <a:lvl5pPr marL="9887773" indent="0">
              <a:buNone/>
              <a:defRPr sz="8651">
                <a:solidFill>
                  <a:schemeClr val="tx1">
                    <a:tint val="82000"/>
                  </a:schemeClr>
                </a:solidFill>
              </a:defRPr>
            </a:lvl5pPr>
            <a:lvl6pPr marL="12359716" indent="0">
              <a:buNone/>
              <a:defRPr sz="8651">
                <a:solidFill>
                  <a:schemeClr val="tx1">
                    <a:tint val="82000"/>
                  </a:schemeClr>
                </a:solidFill>
              </a:defRPr>
            </a:lvl6pPr>
            <a:lvl7pPr marL="14831659" indent="0">
              <a:buNone/>
              <a:defRPr sz="8651">
                <a:solidFill>
                  <a:schemeClr val="tx1">
                    <a:tint val="82000"/>
                  </a:schemeClr>
                </a:solidFill>
              </a:defRPr>
            </a:lvl7pPr>
            <a:lvl8pPr marL="17303603" indent="0">
              <a:buNone/>
              <a:defRPr sz="8651">
                <a:solidFill>
                  <a:schemeClr val="tx1">
                    <a:tint val="82000"/>
                  </a:schemeClr>
                </a:solidFill>
              </a:defRPr>
            </a:lvl8pPr>
            <a:lvl9pPr marL="19775546" indent="0">
              <a:buNone/>
              <a:defRPr sz="865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A9016-B362-3B47-8F36-C157E661C3D4}" type="datetimeFigureOut">
              <a:rPr lang="en-US" smtClean="0"/>
              <a:t>2/14/25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132ED-386A-8742-BB4C-D2FC3B30F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132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4996" y="9870630"/>
            <a:ext cx="21419979" cy="2352643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514975" y="9870630"/>
            <a:ext cx="21419979" cy="2352643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A9016-B362-3B47-8F36-C157E661C3D4}" type="datetimeFigureOut">
              <a:rPr lang="en-US" smtClean="0"/>
              <a:t>2/14/25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132ED-386A-8742-BB4C-D2FC3B30F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332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1561" y="1974134"/>
            <a:ext cx="43469957" cy="716693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1567" y="9089566"/>
            <a:ext cx="21321538" cy="4454656"/>
          </a:xfrm>
        </p:spPr>
        <p:txBody>
          <a:bodyPr anchor="b"/>
          <a:lstStyle>
            <a:lvl1pPr marL="0" indent="0">
              <a:buNone/>
              <a:defRPr sz="12976" b="1"/>
            </a:lvl1pPr>
            <a:lvl2pPr marL="2471943" indent="0">
              <a:buNone/>
              <a:defRPr sz="10813" b="1"/>
            </a:lvl2pPr>
            <a:lvl3pPr marL="4943886" indent="0">
              <a:buNone/>
              <a:defRPr sz="9732" b="1"/>
            </a:lvl3pPr>
            <a:lvl4pPr marL="7415830" indent="0">
              <a:buNone/>
              <a:defRPr sz="8651" b="1"/>
            </a:lvl4pPr>
            <a:lvl5pPr marL="9887773" indent="0">
              <a:buNone/>
              <a:defRPr sz="8651" b="1"/>
            </a:lvl5pPr>
            <a:lvl6pPr marL="12359716" indent="0">
              <a:buNone/>
              <a:defRPr sz="8651" b="1"/>
            </a:lvl6pPr>
            <a:lvl7pPr marL="14831659" indent="0">
              <a:buNone/>
              <a:defRPr sz="8651" b="1"/>
            </a:lvl7pPr>
            <a:lvl8pPr marL="17303603" indent="0">
              <a:buNone/>
              <a:defRPr sz="8651" b="1"/>
            </a:lvl8pPr>
            <a:lvl9pPr marL="19775546" indent="0">
              <a:buNone/>
              <a:defRPr sz="8651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567" y="13544222"/>
            <a:ext cx="21321538" cy="1992151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514978" y="9089566"/>
            <a:ext cx="21426543" cy="4454656"/>
          </a:xfrm>
        </p:spPr>
        <p:txBody>
          <a:bodyPr anchor="b"/>
          <a:lstStyle>
            <a:lvl1pPr marL="0" indent="0">
              <a:buNone/>
              <a:defRPr sz="12976" b="1"/>
            </a:lvl1pPr>
            <a:lvl2pPr marL="2471943" indent="0">
              <a:buNone/>
              <a:defRPr sz="10813" b="1"/>
            </a:lvl2pPr>
            <a:lvl3pPr marL="4943886" indent="0">
              <a:buNone/>
              <a:defRPr sz="9732" b="1"/>
            </a:lvl3pPr>
            <a:lvl4pPr marL="7415830" indent="0">
              <a:buNone/>
              <a:defRPr sz="8651" b="1"/>
            </a:lvl4pPr>
            <a:lvl5pPr marL="9887773" indent="0">
              <a:buNone/>
              <a:defRPr sz="8651" b="1"/>
            </a:lvl5pPr>
            <a:lvl6pPr marL="12359716" indent="0">
              <a:buNone/>
              <a:defRPr sz="8651" b="1"/>
            </a:lvl6pPr>
            <a:lvl7pPr marL="14831659" indent="0">
              <a:buNone/>
              <a:defRPr sz="8651" b="1"/>
            </a:lvl7pPr>
            <a:lvl8pPr marL="17303603" indent="0">
              <a:buNone/>
              <a:defRPr sz="8651" b="1"/>
            </a:lvl8pPr>
            <a:lvl9pPr marL="19775546" indent="0">
              <a:buNone/>
              <a:defRPr sz="8651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514978" y="13544222"/>
            <a:ext cx="21426543" cy="1992151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A9016-B362-3B47-8F36-C157E661C3D4}" type="datetimeFigureOut">
              <a:rPr lang="en-US" smtClean="0"/>
              <a:t>2/14/25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132ED-386A-8742-BB4C-D2FC3B30F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366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A9016-B362-3B47-8F36-C157E661C3D4}" type="datetimeFigureOut">
              <a:rPr lang="en-US" smtClean="0"/>
              <a:t>2/14/25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132ED-386A-8742-BB4C-D2FC3B30F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344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A9016-B362-3B47-8F36-C157E661C3D4}" type="datetimeFigureOut">
              <a:rPr lang="en-US" smtClean="0"/>
              <a:t>2/14/25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132ED-386A-8742-BB4C-D2FC3B30F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10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1561" y="2471949"/>
            <a:ext cx="16255296" cy="8651822"/>
          </a:xfrm>
        </p:spPr>
        <p:txBody>
          <a:bodyPr anchor="b"/>
          <a:lstStyle>
            <a:lvl1pPr>
              <a:defRPr sz="1730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6543" y="5338732"/>
            <a:ext cx="25514975" cy="26350292"/>
          </a:xfrm>
        </p:spPr>
        <p:txBody>
          <a:bodyPr/>
          <a:lstStyle>
            <a:lvl1pPr>
              <a:defRPr sz="17301"/>
            </a:lvl1pPr>
            <a:lvl2pPr>
              <a:defRPr sz="15139"/>
            </a:lvl2pPr>
            <a:lvl3pPr>
              <a:defRPr sz="12976"/>
            </a:lvl3pPr>
            <a:lvl4pPr>
              <a:defRPr sz="10813"/>
            </a:lvl4pPr>
            <a:lvl5pPr>
              <a:defRPr sz="10813"/>
            </a:lvl5pPr>
            <a:lvl6pPr>
              <a:defRPr sz="10813"/>
            </a:lvl6pPr>
            <a:lvl7pPr>
              <a:defRPr sz="10813"/>
            </a:lvl7pPr>
            <a:lvl8pPr>
              <a:defRPr sz="10813"/>
            </a:lvl8pPr>
            <a:lvl9pPr>
              <a:defRPr sz="1081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1561" y="11123771"/>
            <a:ext cx="16255296" cy="20608163"/>
          </a:xfrm>
        </p:spPr>
        <p:txBody>
          <a:bodyPr/>
          <a:lstStyle>
            <a:lvl1pPr marL="0" indent="0">
              <a:buNone/>
              <a:defRPr sz="8651"/>
            </a:lvl1pPr>
            <a:lvl2pPr marL="2471943" indent="0">
              <a:buNone/>
              <a:defRPr sz="7569"/>
            </a:lvl2pPr>
            <a:lvl3pPr marL="4943886" indent="0">
              <a:buNone/>
              <a:defRPr sz="6488"/>
            </a:lvl3pPr>
            <a:lvl4pPr marL="7415830" indent="0">
              <a:buNone/>
              <a:defRPr sz="5407"/>
            </a:lvl4pPr>
            <a:lvl5pPr marL="9887773" indent="0">
              <a:buNone/>
              <a:defRPr sz="5407"/>
            </a:lvl5pPr>
            <a:lvl6pPr marL="12359716" indent="0">
              <a:buNone/>
              <a:defRPr sz="5407"/>
            </a:lvl6pPr>
            <a:lvl7pPr marL="14831659" indent="0">
              <a:buNone/>
              <a:defRPr sz="5407"/>
            </a:lvl7pPr>
            <a:lvl8pPr marL="17303603" indent="0">
              <a:buNone/>
              <a:defRPr sz="5407"/>
            </a:lvl8pPr>
            <a:lvl9pPr marL="19775546" indent="0">
              <a:buNone/>
              <a:defRPr sz="540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A9016-B362-3B47-8F36-C157E661C3D4}" type="datetimeFigureOut">
              <a:rPr lang="en-US" smtClean="0"/>
              <a:t>2/14/25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132ED-386A-8742-BB4C-D2FC3B30F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970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1561" y="2471949"/>
            <a:ext cx="16255296" cy="8651822"/>
          </a:xfrm>
        </p:spPr>
        <p:txBody>
          <a:bodyPr anchor="b"/>
          <a:lstStyle>
            <a:lvl1pPr>
              <a:defRPr sz="1730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426543" y="5338732"/>
            <a:ext cx="25514975" cy="26350292"/>
          </a:xfrm>
        </p:spPr>
        <p:txBody>
          <a:bodyPr anchor="t"/>
          <a:lstStyle>
            <a:lvl1pPr marL="0" indent="0">
              <a:buNone/>
              <a:defRPr sz="17301"/>
            </a:lvl1pPr>
            <a:lvl2pPr marL="2471943" indent="0">
              <a:buNone/>
              <a:defRPr sz="15139"/>
            </a:lvl2pPr>
            <a:lvl3pPr marL="4943886" indent="0">
              <a:buNone/>
              <a:defRPr sz="12976"/>
            </a:lvl3pPr>
            <a:lvl4pPr marL="7415830" indent="0">
              <a:buNone/>
              <a:defRPr sz="10813"/>
            </a:lvl4pPr>
            <a:lvl5pPr marL="9887773" indent="0">
              <a:buNone/>
              <a:defRPr sz="10813"/>
            </a:lvl5pPr>
            <a:lvl6pPr marL="12359716" indent="0">
              <a:buNone/>
              <a:defRPr sz="10813"/>
            </a:lvl6pPr>
            <a:lvl7pPr marL="14831659" indent="0">
              <a:buNone/>
              <a:defRPr sz="10813"/>
            </a:lvl7pPr>
            <a:lvl8pPr marL="17303603" indent="0">
              <a:buNone/>
              <a:defRPr sz="10813"/>
            </a:lvl8pPr>
            <a:lvl9pPr marL="19775546" indent="0">
              <a:buNone/>
              <a:defRPr sz="10813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1561" y="11123771"/>
            <a:ext cx="16255296" cy="20608163"/>
          </a:xfrm>
        </p:spPr>
        <p:txBody>
          <a:bodyPr/>
          <a:lstStyle>
            <a:lvl1pPr marL="0" indent="0">
              <a:buNone/>
              <a:defRPr sz="8651"/>
            </a:lvl1pPr>
            <a:lvl2pPr marL="2471943" indent="0">
              <a:buNone/>
              <a:defRPr sz="7569"/>
            </a:lvl2pPr>
            <a:lvl3pPr marL="4943886" indent="0">
              <a:buNone/>
              <a:defRPr sz="6488"/>
            </a:lvl3pPr>
            <a:lvl4pPr marL="7415830" indent="0">
              <a:buNone/>
              <a:defRPr sz="5407"/>
            </a:lvl4pPr>
            <a:lvl5pPr marL="9887773" indent="0">
              <a:buNone/>
              <a:defRPr sz="5407"/>
            </a:lvl5pPr>
            <a:lvl6pPr marL="12359716" indent="0">
              <a:buNone/>
              <a:defRPr sz="5407"/>
            </a:lvl6pPr>
            <a:lvl7pPr marL="14831659" indent="0">
              <a:buNone/>
              <a:defRPr sz="5407"/>
            </a:lvl7pPr>
            <a:lvl8pPr marL="17303603" indent="0">
              <a:buNone/>
              <a:defRPr sz="5407"/>
            </a:lvl8pPr>
            <a:lvl9pPr marL="19775546" indent="0">
              <a:buNone/>
              <a:defRPr sz="540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A9016-B362-3B47-8F36-C157E661C3D4}" type="datetimeFigureOut">
              <a:rPr lang="en-US" smtClean="0"/>
              <a:t>2/14/25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132ED-386A-8742-BB4C-D2FC3B30F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100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64997" y="1974134"/>
            <a:ext cx="43469957" cy="71669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4997" y="9870630"/>
            <a:ext cx="43469957" cy="23526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64996" y="34366969"/>
            <a:ext cx="11339989" cy="1974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4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63A9016-B362-3B47-8F36-C157E661C3D4}" type="datetimeFigureOut">
              <a:rPr lang="en-US" smtClean="0"/>
              <a:t>2/14/25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694984" y="34366969"/>
            <a:ext cx="17009983" cy="1974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4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594965" y="34366969"/>
            <a:ext cx="11339989" cy="1974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4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F9132ED-386A-8742-BB4C-D2FC3B30F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868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4943886" rtl="0" eaLnBrk="1" latinLnBrk="0" hangingPunct="1">
        <a:lnSpc>
          <a:spcPct val="90000"/>
        </a:lnSpc>
        <a:spcBef>
          <a:spcPct val="0"/>
        </a:spcBef>
        <a:buNone/>
        <a:defRPr sz="237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35972" indent="-1235972" algn="l" defTabSz="4943886" rtl="0" eaLnBrk="1" latinLnBrk="0" hangingPunct="1">
        <a:lnSpc>
          <a:spcPct val="90000"/>
        </a:lnSpc>
        <a:spcBef>
          <a:spcPts val="5407"/>
        </a:spcBef>
        <a:buFont typeface="Arial" panose="020B0604020202020204" pitchFamily="34" charset="0"/>
        <a:buChar char="•"/>
        <a:defRPr sz="15139" kern="1200">
          <a:solidFill>
            <a:schemeClr val="tx1"/>
          </a:solidFill>
          <a:latin typeface="+mn-lt"/>
          <a:ea typeface="+mn-ea"/>
          <a:cs typeface="+mn-cs"/>
        </a:defRPr>
      </a:lvl1pPr>
      <a:lvl2pPr marL="3707915" indent="-1235972" algn="l" defTabSz="4943886" rtl="0" eaLnBrk="1" latinLnBrk="0" hangingPunct="1">
        <a:lnSpc>
          <a:spcPct val="90000"/>
        </a:lnSpc>
        <a:spcBef>
          <a:spcPts val="2703"/>
        </a:spcBef>
        <a:buFont typeface="Arial" panose="020B0604020202020204" pitchFamily="34" charset="0"/>
        <a:buChar char="•"/>
        <a:defRPr sz="12976" kern="1200">
          <a:solidFill>
            <a:schemeClr val="tx1"/>
          </a:solidFill>
          <a:latin typeface="+mn-lt"/>
          <a:ea typeface="+mn-ea"/>
          <a:cs typeface="+mn-cs"/>
        </a:defRPr>
      </a:lvl2pPr>
      <a:lvl3pPr marL="6179858" indent="-1235972" algn="l" defTabSz="4943886" rtl="0" eaLnBrk="1" latinLnBrk="0" hangingPunct="1">
        <a:lnSpc>
          <a:spcPct val="90000"/>
        </a:lnSpc>
        <a:spcBef>
          <a:spcPts val="2703"/>
        </a:spcBef>
        <a:buFont typeface="Arial" panose="020B0604020202020204" pitchFamily="34" charset="0"/>
        <a:buChar char="•"/>
        <a:defRPr sz="10813" kern="1200">
          <a:solidFill>
            <a:schemeClr val="tx1"/>
          </a:solidFill>
          <a:latin typeface="+mn-lt"/>
          <a:ea typeface="+mn-ea"/>
          <a:cs typeface="+mn-cs"/>
        </a:defRPr>
      </a:lvl3pPr>
      <a:lvl4pPr marL="8651801" indent="-1235972" algn="l" defTabSz="4943886" rtl="0" eaLnBrk="1" latinLnBrk="0" hangingPunct="1">
        <a:lnSpc>
          <a:spcPct val="90000"/>
        </a:lnSpc>
        <a:spcBef>
          <a:spcPts val="2703"/>
        </a:spcBef>
        <a:buFont typeface="Arial" panose="020B0604020202020204" pitchFamily="34" charset="0"/>
        <a:buChar char="•"/>
        <a:defRPr sz="9732" kern="1200">
          <a:solidFill>
            <a:schemeClr val="tx1"/>
          </a:solidFill>
          <a:latin typeface="+mn-lt"/>
          <a:ea typeface="+mn-ea"/>
          <a:cs typeface="+mn-cs"/>
        </a:defRPr>
      </a:lvl4pPr>
      <a:lvl5pPr marL="11123745" indent="-1235972" algn="l" defTabSz="4943886" rtl="0" eaLnBrk="1" latinLnBrk="0" hangingPunct="1">
        <a:lnSpc>
          <a:spcPct val="90000"/>
        </a:lnSpc>
        <a:spcBef>
          <a:spcPts val="2703"/>
        </a:spcBef>
        <a:buFont typeface="Arial" panose="020B0604020202020204" pitchFamily="34" charset="0"/>
        <a:buChar char="•"/>
        <a:defRPr sz="9732" kern="1200">
          <a:solidFill>
            <a:schemeClr val="tx1"/>
          </a:solidFill>
          <a:latin typeface="+mn-lt"/>
          <a:ea typeface="+mn-ea"/>
          <a:cs typeface="+mn-cs"/>
        </a:defRPr>
      </a:lvl5pPr>
      <a:lvl6pPr marL="13595688" indent="-1235972" algn="l" defTabSz="4943886" rtl="0" eaLnBrk="1" latinLnBrk="0" hangingPunct="1">
        <a:lnSpc>
          <a:spcPct val="90000"/>
        </a:lnSpc>
        <a:spcBef>
          <a:spcPts val="2703"/>
        </a:spcBef>
        <a:buFont typeface="Arial" panose="020B0604020202020204" pitchFamily="34" charset="0"/>
        <a:buChar char="•"/>
        <a:defRPr sz="9732" kern="1200">
          <a:solidFill>
            <a:schemeClr val="tx1"/>
          </a:solidFill>
          <a:latin typeface="+mn-lt"/>
          <a:ea typeface="+mn-ea"/>
          <a:cs typeface="+mn-cs"/>
        </a:defRPr>
      </a:lvl6pPr>
      <a:lvl7pPr marL="16067631" indent="-1235972" algn="l" defTabSz="4943886" rtl="0" eaLnBrk="1" latinLnBrk="0" hangingPunct="1">
        <a:lnSpc>
          <a:spcPct val="90000"/>
        </a:lnSpc>
        <a:spcBef>
          <a:spcPts val="2703"/>
        </a:spcBef>
        <a:buFont typeface="Arial" panose="020B0604020202020204" pitchFamily="34" charset="0"/>
        <a:buChar char="•"/>
        <a:defRPr sz="9732" kern="1200">
          <a:solidFill>
            <a:schemeClr val="tx1"/>
          </a:solidFill>
          <a:latin typeface="+mn-lt"/>
          <a:ea typeface="+mn-ea"/>
          <a:cs typeface="+mn-cs"/>
        </a:defRPr>
      </a:lvl7pPr>
      <a:lvl8pPr marL="18539574" indent="-1235972" algn="l" defTabSz="4943886" rtl="0" eaLnBrk="1" latinLnBrk="0" hangingPunct="1">
        <a:lnSpc>
          <a:spcPct val="90000"/>
        </a:lnSpc>
        <a:spcBef>
          <a:spcPts val="2703"/>
        </a:spcBef>
        <a:buFont typeface="Arial" panose="020B0604020202020204" pitchFamily="34" charset="0"/>
        <a:buChar char="•"/>
        <a:defRPr sz="9732" kern="1200">
          <a:solidFill>
            <a:schemeClr val="tx1"/>
          </a:solidFill>
          <a:latin typeface="+mn-lt"/>
          <a:ea typeface="+mn-ea"/>
          <a:cs typeface="+mn-cs"/>
        </a:defRPr>
      </a:lvl8pPr>
      <a:lvl9pPr marL="21011518" indent="-1235972" algn="l" defTabSz="4943886" rtl="0" eaLnBrk="1" latinLnBrk="0" hangingPunct="1">
        <a:lnSpc>
          <a:spcPct val="90000"/>
        </a:lnSpc>
        <a:spcBef>
          <a:spcPts val="2703"/>
        </a:spcBef>
        <a:buFont typeface="Arial" panose="020B0604020202020204" pitchFamily="34" charset="0"/>
        <a:buChar char="•"/>
        <a:defRPr sz="97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943886" rtl="0" eaLnBrk="1" latinLnBrk="0" hangingPunct="1">
        <a:defRPr sz="9732" kern="1200">
          <a:solidFill>
            <a:schemeClr val="tx1"/>
          </a:solidFill>
          <a:latin typeface="+mn-lt"/>
          <a:ea typeface="+mn-ea"/>
          <a:cs typeface="+mn-cs"/>
        </a:defRPr>
      </a:lvl1pPr>
      <a:lvl2pPr marL="2471943" algn="l" defTabSz="4943886" rtl="0" eaLnBrk="1" latinLnBrk="0" hangingPunct="1">
        <a:defRPr sz="9732" kern="1200">
          <a:solidFill>
            <a:schemeClr val="tx1"/>
          </a:solidFill>
          <a:latin typeface="+mn-lt"/>
          <a:ea typeface="+mn-ea"/>
          <a:cs typeface="+mn-cs"/>
        </a:defRPr>
      </a:lvl2pPr>
      <a:lvl3pPr marL="4943886" algn="l" defTabSz="4943886" rtl="0" eaLnBrk="1" latinLnBrk="0" hangingPunct="1">
        <a:defRPr sz="9732" kern="1200">
          <a:solidFill>
            <a:schemeClr val="tx1"/>
          </a:solidFill>
          <a:latin typeface="+mn-lt"/>
          <a:ea typeface="+mn-ea"/>
          <a:cs typeface="+mn-cs"/>
        </a:defRPr>
      </a:lvl3pPr>
      <a:lvl4pPr marL="7415830" algn="l" defTabSz="4943886" rtl="0" eaLnBrk="1" latinLnBrk="0" hangingPunct="1">
        <a:defRPr sz="9732" kern="1200">
          <a:solidFill>
            <a:schemeClr val="tx1"/>
          </a:solidFill>
          <a:latin typeface="+mn-lt"/>
          <a:ea typeface="+mn-ea"/>
          <a:cs typeface="+mn-cs"/>
        </a:defRPr>
      </a:lvl4pPr>
      <a:lvl5pPr marL="9887773" algn="l" defTabSz="4943886" rtl="0" eaLnBrk="1" latinLnBrk="0" hangingPunct="1">
        <a:defRPr sz="9732" kern="1200">
          <a:solidFill>
            <a:schemeClr val="tx1"/>
          </a:solidFill>
          <a:latin typeface="+mn-lt"/>
          <a:ea typeface="+mn-ea"/>
          <a:cs typeface="+mn-cs"/>
        </a:defRPr>
      </a:lvl5pPr>
      <a:lvl6pPr marL="12359716" algn="l" defTabSz="4943886" rtl="0" eaLnBrk="1" latinLnBrk="0" hangingPunct="1">
        <a:defRPr sz="9732" kern="1200">
          <a:solidFill>
            <a:schemeClr val="tx1"/>
          </a:solidFill>
          <a:latin typeface="+mn-lt"/>
          <a:ea typeface="+mn-ea"/>
          <a:cs typeface="+mn-cs"/>
        </a:defRPr>
      </a:lvl6pPr>
      <a:lvl7pPr marL="14831659" algn="l" defTabSz="4943886" rtl="0" eaLnBrk="1" latinLnBrk="0" hangingPunct="1">
        <a:defRPr sz="9732" kern="1200">
          <a:solidFill>
            <a:schemeClr val="tx1"/>
          </a:solidFill>
          <a:latin typeface="+mn-lt"/>
          <a:ea typeface="+mn-ea"/>
          <a:cs typeface="+mn-cs"/>
        </a:defRPr>
      </a:lvl7pPr>
      <a:lvl8pPr marL="17303603" algn="l" defTabSz="4943886" rtl="0" eaLnBrk="1" latinLnBrk="0" hangingPunct="1">
        <a:defRPr sz="9732" kern="1200">
          <a:solidFill>
            <a:schemeClr val="tx1"/>
          </a:solidFill>
          <a:latin typeface="+mn-lt"/>
          <a:ea typeface="+mn-ea"/>
          <a:cs typeface="+mn-cs"/>
        </a:defRPr>
      </a:lvl8pPr>
      <a:lvl9pPr marL="19775546" algn="l" defTabSz="4943886" rtl="0" eaLnBrk="1" latinLnBrk="0" hangingPunct="1">
        <a:defRPr sz="97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30E4A1-2D99-3D7B-8A81-AA0695AF19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3C140976-D8AC-8032-3778-927ED05414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8023" y="7210179"/>
            <a:ext cx="759083" cy="1517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75839" tIns="187919" rIns="375839" bIns="187919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7398">
              <a:latin typeface="Montserrat" pitchFamily="2" charset="77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A1F5BEF-3CB6-5FA8-A28C-9B571BB12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89437" y="2602804"/>
            <a:ext cx="33984729" cy="2353926"/>
          </a:xfrm>
        </p:spPr>
        <p:txBody>
          <a:bodyPr>
            <a:noAutofit/>
          </a:bodyPr>
          <a:lstStyle/>
          <a:p>
            <a:pPr algn="ctr"/>
            <a:r>
              <a:rPr lang="en-US" sz="12400" dirty="0"/>
              <a:t>What does data make you think of?</a:t>
            </a:r>
            <a:endParaRPr lang="en-US" sz="12400" b="0" dirty="0"/>
          </a:p>
        </p:txBody>
      </p:sp>
    </p:spTree>
    <p:extLst>
      <p:ext uri="{BB962C8B-B14F-4D97-AF65-F5344CB8AC3E}">
        <p14:creationId xmlns:p14="http://schemas.microsoft.com/office/powerpoint/2010/main" val="1504587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EC557A61CA7F409A6FA69762BD4D41" ma:contentTypeVersion="18" ma:contentTypeDescription="Create a new document." ma:contentTypeScope="" ma:versionID="4ac1252a85b8b61fa8338eb6c5bb119d">
  <xsd:schema xmlns:xsd="http://www.w3.org/2001/XMLSchema" xmlns:xs="http://www.w3.org/2001/XMLSchema" xmlns:p="http://schemas.microsoft.com/office/2006/metadata/properties" xmlns:ns2="56a78b52-95d7-4ab8-8b6a-475ca5191ab9" xmlns:ns3="afc9d382-737c-4b13-aa20-f7f2008b060a" targetNamespace="http://schemas.microsoft.com/office/2006/metadata/properties" ma:root="true" ma:fieldsID="c4748dfba2be884182110adf2f04db2b" ns2:_="" ns3:_="">
    <xsd:import namespace="56a78b52-95d7-4ab8-8b6a-475ca5191ab9"/>
    <xsd:import namespace="afc9d382-737c-4b13-aa20-f7f2008b060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a78b52-95d7-4ab8-8b6a-475ca5191ab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fd38f81-9561-40ce-98eb-cd713668d4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c9d382-737c-4b13-aa20-f7f2008b060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0332077-bd96-4a99-a29d-f00b18a3f989}" ma:internalName="TaxCatchAll" ma:showField="CatchAllData" ma:web="afc9d382-737c-4b13-aa20-f7f2008b060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fc9d382-737c-4b13-aa20-f7f2008b060a" xsi:nil="true"/>
    <lcf76f155ced4ddcb4097134ff3c332f xmlns="56a78b52-95d7-4ab8-8b6a-475ca5191ab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FB6591E-9898-4B93-80CB-9D62185BF2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6a78b52-95d7-4ab8-8b6a-475ca5191ab9"/>
    <ds:schemaRef ds:uri="afc9d382-737c-4b13-aa20-f7f2008b06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58DCF7A-3BCA-4AE7-BE04-5D15EDCEFFD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AC358A-F99A-4AF7-B3DF-C131F325642A}">
  <ds:schemaRefs>
    <ds:schemaRef ds:uri="56a78b52-95d7-4ab8-8b6a-475ca5191ab9"/>
    <ds:schemaRef ds:uri="http://purl.org/dc/elements/1.1/"/>
    <ds:schemaRef ds:uri="http://www.w3.org/XML/1998/namespace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afc9d382-737c-4b13-aa20-f7f2008b060a"/>
    <ds:schemaRef ds:uri="http://schemas.microsoft.com/office/2006/metadata/properties"/>
    <ds:schemaRef ds:uri="http://purl.org/dc/terms/"/>
  </ds:schemaRefs>
</ds:datastoreItem>
</file>

<file path=docMetadata/LabelInfo.xml><?xml version="1.0" encoding="utf-8"?>
<clbl:labelList xmlns:clbl="http://schemas.microsoft.com/office/2020/mipLabelMetadata">
  <clbl:label id="{53255131-b129-4010-86e1-474bfd7e8076}" enabled="0" method="" siteId="{53255131-b129-4010-86e1-474bfd7e807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</TotalTime>
  <Words>8</Words>
  <Application>Microsoft Macintosh PowerPoint</Application>
  <PresentationFormat>Custom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Office Theme</vt:lpstr>
      <vt:lpstr>What does data make you think of?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Rempel, Emily</dc:creator>
  <cp:lastModifiedBy>Rempel, Emily</cp:lastModifiedBy>
  <cp:revision>12</cp:revision>
  <dcterms:created xsi:type="dcterms:W3CDTF">2024-09-20T16:37:53Z</dcterms:created>
  <dcterms:modified xsi:type="dcterms:W3CDTF">2025-02-14T12:19:29Z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0x010100F0EC557A61CA7F409A6FA69762BD4D41</vt:lpwstr>
  </property>
  <property fmtid="{D5CDD505-2E9C-101B-9397-08002B2CF9AE}" pid="3" name="MediaServiceImageTags">
    <vt:lpwstr/>
  </property>
</Properties>
</file>