
<file path=[Content_Types].xml><?xml version="1.0" encoding="utf-8"?>
<Types xmlns="http://schemas.openxmlformats.org/package/2006/content-types">
  <Default Extension="emf" ContentType="image/x-emf"/>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0" r:id="rId4"/>
    <p:sldMasterId id="2147483663" r:id="rId5"/>
  </p:sldMasterIdLst>
  <p:notesMasterIdLst>
    <p:notesMasterId r:id="rId44"/>
  </p:notesMasterIdLst>
  <p:sldIdLst>
    <p:sldId id="256" r:id="rId6"/>
    <p:sldId id="2076137840" r:id="rId7"/>
    <p:sldId id="2076137791" r:id="rId8"/>
    <p:sldId id="2076137839" r:id="rId9"/>
    <p:sldId id="2076137815" r:id="rId10"/>
    <p:sldId id="2076137782" r:id="rId11"/>
    <p:sldId id="2076137767" r:id="rId12"/>
    <p:sldId id="2076137765" r:id="rId13"/>
    <p:sldId id="2076137853" r:id="rId14"/>
    <p:sldId id="284" r:id="rId15"/>
    <p:sldId id="285" r:id="rId16"/>
    <p:sldId id="2076137845" r:id="rId17"/>
    <p:sldId id="2076137843" r:id="rId18"/>
    <p:sldId id="2076137854" r:id="rId19"/>
    <p:sldId id="261" r:id="rId20"/>
    <p:sldId id="409" r:id="rId21"/>
    <p:sldId id="2076137814" r:id="rId22"/>
    <p:sldId id="2076137790" r:id="rId23"/>
    <p:sldId id="2076137789" r:id="rId24"/>
    <p:sldId id="258" r:id="rId25"/>
    <p:sldId id="836" r:id="rId26"/>
    <p:sldId id="2076137841" r:id="rId27"/>
    <p:sldId id="2076137821" r:id="rId28"/>
    <p:sldId id="2076137834" r:id="rId29"/>
    <p:sldId id="2076137831" r:id="rId30"/>
    <p:sldId id="2076137825" r:id="rId31"/>
    <p:sldId id="2076137855" r:id="rId32"/>
    <p:sldId id="408" r:id="rId33"/>
    <p:sldId id="407" r:id="rId34"/>
    <p:sldId id="411" r:id="rId35"/>
    <p:sldId id="410" r:id="rId36"/>
    <p:sldId id="2076137842" r:id="rId37"/>
    <p:sldId id="278" r:id="rId38"/>
    <p:sldId id="279" r:id="rId39"/>
    <p:sldId id="280" r:id="rId40"/>
    <p:sldId id="281" r:id="rId41"/>
    <p:sldId id="282" r:id="rId42"/>
    <p:sldId id="283" r:id="rId43"/>
  </p:sldIdLst>
  <p:sldSz cx="9144000" cy="5143500" type="screen16x9"/>
  <p:notesSz cx="6858000" cy="9144000"/>
  <p:embeddedFontLst>
    <p:embeddedFont>
      <p:font typeface="Montserrat" pitchFamily="2" charset="77"/>
      <p:regular r:id="rId45"/>
      <p:bold r:id="rId46"/>
      <p:italic r:id="rId47"/>
      <p:boldItalic r:id="rId48"/>
    </p:embeddedFont>
    <p:embeddedFont>
      <p:font typeface="Montserrat Medium" panose="020F0502020204030204" pitchFamily="34" charset="0"/>
      <p:regular r:id="rId49"/>
      <p:bold r:id="rId50"/>
      <p:italic r:id="rId51"/>
      <p:boldItalic r:id="rId5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1E236CD-3155-834A-B072-D1E13B04DA5C}" v="54" dt="2025-03-07T06:44:34.40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718"/>
  </p:normalViewPr>
  <p:slideViewPr>
    <p:cSldViewPr snapToGrid="0">
      <p:cViewPr varScale="1">
        <p:scale>
          <a:sx n="147" d="100"/>
          <a:sy n="147" d="100"/>
        </p:scale>
        <p:origin x="200" y="232"/>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font" Target="fonts/font3.fntdata"/><Relationship Id="rId50" Type="http://schemas.openxmlformats.org/officeDocument/2006/relationships/font" Target="fonts/font6.fntdata"/><Relationship Id="rId55" Type="http://schemas.openxmlformats.org/officeDocument/2006/relationships/theme" Target="theme/theme1.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font" Target="fonts/font1.fntdata"/><Relationship Id="rId53" Type="http://schemas.openxmlformats.org/officeDocument/2006/relationships/presProps" Target="presProps.xml"/><Relationship Id="rId58" Type="http://schemas.microsoft.com/office/2015/10/relationships/revisionInfo" Target="revisionInfo.xml"/><Relationship Id="rId5" Type="http://schemas.openxmlformats.org/officeDocument/2006/relationships/slideMaster" Target="slideMasters/slideMaster2.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font" Target="fonts/font4.fntdata"/><Relationship Id="rId56" Type="http://schemas.openxmlformats.org/officeDocument/2006/relationships/tableStyles" Target="tableStyles.xml"/><Relationship Id="rId8" Type="http://schemas.openxmlformats.org/officeDocument/2006/relationships/slide" Target="slides/slide3.xml"/><Relationship Id="rId51" Type="http://schemas.openxmlformats.org/officeDocument/2006/relationships/font" Target="fonts/font7.fntdata"/><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font" Target="fonts/font2.fntdata"/><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font" Target="fonts/font5.fntdata"/><Relationship Id="rId57" Type="http://schemas.microsoft.com/office/2016/11/relationships/changesInfo" Target="changesInfos/changesInfo1.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notesMaster" Target="notesMasters/notesMaster1.xml"/><Relationship Id="rId52" Type="http://schemas.openxmlformats.org/officeDocument/2006/relationships/font" Target="fonts/font8.fntdata"/></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empel, Emily" userId="70c147da-5018-4edc-a236-eb97b57260f6" providerId="ADAL" clId="{C375FB3E-96FE-4045-8A9F-CA250AE99531}"/>
    <pc:docChg chg="modSld">
      <pc:chgData name="Rempel, Emily" userId="70c147da-5018-4edc-a236-eb97b57260f6" providerId="ADAL" clId="{C375FB3E-96FE-4045-8A9F-CA250AE99531}" dt="2025-01-23T15:56:50.692" v="3" actId="20577"/>
      <pc:docMkLst>
        <pc:docMk/>
      </pc:docMkLst>
      <pc:sldChg chg="modSp mod">
        <pc:chgData name="Rempel, Emily" userId="70c147da-5018-4edc-a236-eb97b57260f6" providerId="ADAL" clId="{C375FB3E-96FE-4045-8A9F-CA250AE99531}" dt="2025-01-23T15:56:50.692" v="3" actId="20577"/>
        <pc:sldMkLst>
          <pc:docMk/>
          <pc:sldMk cId="0" sldId="256"/>
        </pc:sldMkLst>
        <pc:spChg chg="mod">
          <ac:chgData name="Rempel, Emily" userId="70c147da-5018-4edc-a236-eb97b57260f6" providerId="ADAL" clId="{C375FB3E-96FE-4045-8A9F-CA250AE99531}" dt="2025-01-23T15:56:50.692" v="3" actId="20577"/>
          <ac:spMkLst>
            <pc:docMk/>
            <pc:sldMk cId="0" sldId="256"/>
            <ac:spMk id="70" creationId="{00000000-0000-0000-0000-000000000000}"/>
          </ac:spMkLst>
        </pc:spChg>
      </pc:sldChg>
    </pc:docChg>
  </pc:docChgLst>
  <pc:docChgLst>
    <pc:chgData name="Rempel, Emily" userId="70c147da-5018-4edc-a236-eb97b57260f6" providerId="ADAL" clId="{D1E236CD-3155-834A-B072-D1E13B04DA5C}"/>
    <pc:docChg chg="undo custSel addSld delSld modSld sldOrd">
      <pc:chgData name="Rempel, Emily" userId="70c147da-5018-4edc-a236-eb97b57260f6" providerId="ADAL" clId="{D1E236CD-3155-834A-B072-D1E13B04DA5C}" dt="2025-03-07T06:46:29.558" v="927" actId="20577"/>
      <pc:docMkLst>
        <pc:docMk/>
      </pc:docMkLst>
      <pc:sldChg chg="del">
        <pc:chgData name="Rempel, Emily" userId="70c147da-5018-4edc-a236-eb97b57260f6" providerId="ADAL" clId="{D1E236CD-3155-834A-B072-D1E13B04DA5C}" dt="2025-02-17T13:48:54.491" v="0" actId="2696"/>
        <pc:sldMkLst>
          <pc:docMk/>
          <pc:sldMk cId="0" sldId="257"/>
        </pc:sldMkLst>
      </pc:sldChg>
      <pc:sldChg chg="modSp add del mod modNotes">
        <pc:chgData name="Rempel, Emily" userId="70c147da-5018-4edc-a236-eb97b57260f6" providerId="ADAL" clId="{D1E236CD-3155-834A-B072-D1E13B04DA5C}" dt="2025-02-17T13:54:09.432" v="100" actId="20577"/>
        <pc:sldMkLst>
          <pc:docMk/>
          <pc:sldMk cId="0" sldId="258"/>
        </pc:sldMkLst>
        <pc:spChg chg="mod">
          <ac:chgData name="Rempel, Emily" userId="70c147da-5018-4edc-a236-eb97b57260f6" providerId="ADAL" clId="{D1E236CD-3155-834A-B072-D1E13B04DA5C}" dt="2025-02-17T13:54:09.432" v="100" actId="20577"/>
          <ac:spMkLst>
            <pc:docMk/>
            <pc:sldMk cId="0" sldId="258"/>
            <ac:spMk id="96" creationId="{00000000-0000-0000-0000-000000000000}"/>
          </ac:spMkLst>
        </pc:spChg>
      </pc:sldChg>
      <pc:sldChg chg="modSp del mod modNotes">
        <pc:chgData name="Rempel, Emily" userId="70c147da-5018-4edc-a236-eb97b57260f6" providerId="ADAL" clId="{D1E236CD-3155-834A-B072-D1E13B04DA5C}" dt="2025-02-17T13:48:59.126" v="5" actId="2696"/>
        <pc:sldMkLst>
          <pc:docMk/>
          <pc:sldMk cId="0" sldId="259"/>
        </pc:sldMkLst>
      </pc:sldChg>
      <pc:sldChg chg="del modNotes">
        <pc:chgData name="Rempel, Emily" userId="70c147da-5018-4edc-a236-eb97b57260f6" providerId="ADAL" clId="{D1E236CD-3155-834A-B072-D1E13B04DA5C}" dt="2025-02-17T13:51:47.916" v="15" actId="2696"/>
        <pc:sldMkLst>
          <pc:docMk/>
          <pc:sldMk cId="0" sldId="260"/>
        </pc:sldMkLst>
      </pc:sldChg>
      <pc:sldChg chg="del modNotes">
        <pc:chgData name="Rempel, Emily" userId="70c147da-5018-4edc-a236-eb97b57260f6" providerId="ADAL" clId="{D1E236CD-3155-834A-B072-D1E13B04DA5C}" dt="2025-02-17T13:51:47.966" v="16" actId="2696"/>
        <pc:sldMkLst>
          <pc:docMk/>
          <pc:sldMk cId="0" sldId="261"/>
        </pc:sldMkLst>
      </pc:sldChg>
      <pc:sldChg chg="modSp add del mod">
        <pc:chgData name="Rempel, Emily" userId="70c147da-5018-4edc-a236-eb97b57260f6" providerId="ADAL" clId="{D1E236CD-3155-834A-B072-D1E13B04DA5C}" dt="2025-03-07T06:39:19.219" v="862" actId="2696"/>
        <pc:sldMkLst>
          <pc:docMk/>
          <pc:sldMk cId="1038093470" sldId="261"/>
        </pc:sldMkLst>
        <pc:spChg chg="mod">
          <ac:chgData name="Rempel, Emily" userId="70c147da-5018-4edc-a236-eb97b57260f6" providerId="ADAL" clId="{D1E236CD-3155-834A-B072-D1E13B04DA5C}" dt="2025-03-07T06:26:52.686" v="350" actId="27636"/>
          <ac:spMkLst>
            <pc:docMk/>
            <pc:sldMk cId="1038093470" sldId="261"/>
            <ac:spMk id="2" creationId="{85088FEE-ADD3-7D92-0F3D-92DDFA5B2C84}"/>
          </ac:spMkLst>
        </pc:spChg>
        <pc:picChg chg="mod">
          <ac:chgData name="Rempel, Emily" userId="70c147da-5018-4edc-a236-eb97b57260f6" providerId="ADAL" clId="{D1E236CD-3155-834A-B072-D1E13B04DA5C}" dt="2025-03-07T06:28:15.456" v="365" actId="1076"/>
          <ac:picMkLst>
            <pc:docMk/>
            <pc:sldMk cId="1038093470" sldId="261"/>
            <ac:picMk id="4" creationId="{5CAA15DD-4BCB-E493-8BD5-5FE65F797484}"/>
          </ac:picMkLst>
        </pc:picChg>
      </pc:sldChg>
      <pc:sldChg chg="add">
        <pc:chgData name="Rempel, Emily" userId="70c147da-5018-4edc-a236-eb97b57260f6" providerId="ADAL" clId="{D1E236CD-3155-834A-B072-D1E13B04DA5C}" dt="2025-03-07T06:39:21.877" v="863"/>
        <pc:sldMkLst>
          <pc:docMk/>
          <pc:sldMk cId="2444810543" sldId="261"/>
        </pc:sldMkLst>
      </pc:sldChg>
      <pc:sldChg chg="del modNotes">
        <pc:chgData name="Rempel, Emily" userId="70c147da-5018-4edc-a236-eb97b57260f6" providerId="ADAL" clId="{D1E236CD-3155-834A-B072-D1E13B04DA5C}" dt="2025-02-17T13:51:48.096" v="17" actId="2696"/>
        <pc:sldMkLst>
          <pc:docMk/>
          <pc:sldMk cId="0" sldId="262"/>
        </pc:sldMkLst>
      </pc:sldChg>
      <pc:sldChg chg="del modNotes">
        <pc:chgData name="Rempel, Emily" userId="70c147da-5018-4edc-a236-eb97b57260f6" providerId="ADAL" clId="{D1E236CD-3155-834A-B072-D1E13B04DA5C}" dt="2025-02-17T13:51:48.258" v="18" actId="2696"/>
        <pc:sldMkLst>
          <pc:docMk/>
          <pc:sldMk cId="0" sldId="263"/>
        </pc:sldMkLst>
      </pc:sldChg>
      <pc:sldChg chg="del modNotes">
        <pc:chgData name="Rempel, Emily" userId="70c147da-5018-4edc-a236-eb97b57260f6" providerId="ADAL" clId="{D1E236CD-3155-834A-B072-D1E13B04DA5C}" dt="2025-02-17T13:51:48.389" v="19" actId="2696"/>
        <pc:sldMkLst>
          <pc:docMk/>
          <pc:sldMk cId="0" sldId="264"/>
        </pc:sldMkLst>
      </pc:sldChg>
      <pc:sldChg chg="del">
        <pc:chgData name="Rempel, Emily" userId="70c147da-5018-4edc-a236-eb97b57260f6" providerId="ADAL" clId="{D1E236CD-3155-834A-B072-D1E13B04DA5C}" dt="2025-02-17T13:51:48.551" v="20" actId="2696"/>
        <pc:sldMkLst>
          <pc:docMk/>
          <pc:sldMk cId="0" sldId="265"/>
        </pc:sldMkLst>
      </pc:sldChg>
      <pc:sldChg chg="del">
        <pc:chgData name="Rempel, Emily" userId="70c147da-5018-4edc-a236-eb97b57260f6" providerId="ADAL" clId="{D1E236CD-3155-834A-B072-D1E13B04DA5C}" dt="2025-02-17T13:51:48.913" v="21" actId="2696"/>
        <pc:sldMkLst>
          <pc:docMk/>
          <pc:sldMk cId="0" sldId="266"/>
        </pc:sldMkLst>
      </pc:sldChg>
      <pc:sldChg chg="del">
        <pc:chgData name="Rempel, Emily" userId="70c147da-5018-4edc-a236-eb97b57260f6" providerId="ADAL" clId="{D1E236CD-3155-834A-B072-D1E13B04DA5C}" dt="2025-02-17T13:51:49.298" v="22" actId="2696"/>
        <pc:sldMkLst>
          <pc:docMk/>
          <pc:sldMk cId="0" sldId="267"/>
        </pc:sldMkLst>
      </pc:sldChg>
      <pc:sldChg chg="del">
        <pc:chgData name="Rempel, Emily" userId="70c147da-5018-4edc-a236-eb97b57260f6" providerId="ADAL" clId="{D1E236CD-3155-834A-B072-D1E13B04DA5C}" dt="2025-02-17T13:51:49.727" v="23" actId="2696"/>
        <pc:sldMkLst>
          <pc:docMk/>
          <pc:sldMk cId="0" sldId="268"/>
        </pc:sldMkLst>
      </pc:sldChg>
      <pc:sldChg chg="del">
        <pc:chgData name="Rempel, Emily" userId="70c147da-5018-4edc-a236-eb97b57260f6" providerId="ADAL" clId="{D1E236CD-3155-834A-B072-D1E13B04DA5C}" dt="2025-02-17T13:51:50.089" v="24" actId="2696"/>
        <pc:sldMkLst>
          <pc:docMk/>
          <pc:sldMk cId="0" sldId="269"/>
        </pc:sldMkLst>
      </pc:sldChg>
      <pc:sldChg chg="del">
        <pc:chgData name="Rempel, Emily" userId="70c147da-5018-4edc-a236-eb97b57260f6" providerId="ADAL" clId="{D1E236CD-3155-834A-B072-D1E13B04DA5C}" dt="2025-02-17T13:51:50.456" v="25" actId="2696"/>
        <pc:sldMkLst>
          <pc:docMk/>
          <pc:sldMk cId="0" sldId="270"/>
        </pc:sldMkLst>
      </pc:sldChg>
      <pc:sldChg chg="del">
        <pc:chgData name="Rempel, Emily" userId="70c147da-5018-4edc-a236-eb97b57260f6" providerId="ADAL" clId="{D1E236CD-3155-834A-B072-D1E13B04DA5C}" dt="2025-02-17T13:51:50.939" v="26" actId="2696"/>
        <pc:sldMkLst>
          <pc:docMk/>
          <pc:sldMk cId="0" sldId="271"/>
        </pc:sldMkLst>
      </pc:sldChg>
      <pc:sldChg chg="modSp add del mod">
        <pc:chgData name="Rempel, Emily" userId="70c147da-5018-4edc-a236-eb97b57260f6" providerId="ADAL" clId="{D1E236CD-3155-834A-B072-D1E13B04DA5C}" dt="2025-03-07T06:29:31.858" v="398"/>
        <pc:sldMkLst>
          <pc:docMk/>
          <pc:sldMk cId="2640964736" sldId="278"/>
        </pc:sldMkLst>
        <pc:spChg chg="mod">
          <ac:chgData name="Rempel, Emily" userId="70c147da-5018-4edc-a236-eb97b57260f6" providerId="ADAL" clId="{D1E236CD-3155-834A-B072-D1E13B04DA5C}" dt="2025-03-07T06:29:31.801" v="397"/>
          <ac:spMkLst>
            <pc:docMk/>
            <pc:sldMk cId="2640964736" sldId="278"/>
            <ac:spMk id="3" creationId="{DF7653F7-6E89-F958-E5F7-E861531A6DAB}"/>
          </ac:spMkLst>
        </pc:spChg>
        <pc:spChg chg="mod">
          <ac:chgData name="Rempel, Emily" userId="70c147da-5018-4edc-a236-eb97b57260f6" providerId="ADAL" clId="{D1E236CD-3155-834A-B072-D1E13B04DA5C}" dt="2025-03-07T06:29:31.801" v="397"/>
          <ac:spMkLst>
            <pc:docMk/>
            <pc:sldMk cId="2640964736" sldId="278"/>
            <ac:spMk id="7" creationId="{C0A192D0-1731-E4C4-9E6C-35166B7414F3}"/>
          </ac:spMkLst>
        </pc:spChg>
        <pc:spChg chg="mod">
          <ac:chgData name="Rempel, Emily" userId="70c147da-5018-4edc-a236-eb97b57260f6" providerId="ADAL" clId="{D1E236CD-3155-834A-B072-D1E13B04DA5C}" dt="2025-03-07T06:29:31.801" v="397"/>
          <ac:spMkLst>
            <pc:docMk/>
            <pc:sldMk cId="2640964736" sldId="278"/>
            <ac:spMk id="8" creationId="{F96CA1E4-900C-40BF-6D9E-E61395798C38}"/>
          </ac:spMkLst>
        </pc:spChg>
        <pc:spChg chg="mod">
          <ac:chgData name="Rempel, Emily" userId="70c147da-5018-4edc-a236-eb97b57260f6" providerId="ADAL" clId="{D1E236CD-3155-834A-B072-D1E13B04DA5C}" dt="2025-03-07T06:29:31.801" v="397"/>
          <ac:spMkLst>
            <pc:docMk/>
            <pc:sldMk cId="2640964736" sldId="278"/>
            <ac:spMk id="10" creationId="{581BFA5C-587E-F150-1308-366DDCE767F5}"/>
          </ac:spMkLst>
        </pc:spChg>
        <pc:spChg chg="mod">
          <ac:chgData name="Rempel, Emily" userId="70c147da-5018-4edc-a236-eb97b57260f6" providerId="ADAL" clId="{D1E236CD-3155-834A-B072-D1E13B04DA5C}" dt="2025-03-07T06:29:31.801" v="397"/>
          <ac:spMkLst>
            <pc:docMk/>
            <pc:sldMk cId="2640964736" sldId="278"/>
            <ac:spMk id="13" creationId="{0A024551-0310-9D75-5412-41A3D7E06854}"/>
          </ac:spMkLst>
        </pc:spChg>
        <pc:spChg chg="mod">
          <ac:chgData name="Rempel, Emily" userId="70c147da-5018-4edc-a236-eb97b57260f6" providerId="ADAL" clId="{D1E236CD-3155-834A-B072-D1E13B04DA5C}" dt="2025-03-07T06:29:31.801" v="397"/>
          <ac:spMkLst>
            <pc:docMk/>
            <pc:sldMk cId="2640964736" sldId="278"/>
            <ac:spMk id="14" creationId="{AC5AF4AA-8DCB-FFE7-E583-6C211EF996E7}"/>
          </ac:spMkLst>
        </pc:spChg>
      </pc:sldChg>
      <pc:sldChg chg="modSp add del mod">
        <pc:chgData name="Rempel, Emily" userId="70c147da-5018-4edc-a236-eb97b57260f6" providerId="ADAL" clId="{D1E236CD-3155-834A-B072-D1E13B04DA5C}" dt="2025-03-07T06:29:31.858" v="398"/>
        <pc:sldMkLst>
          <pc:docMk/>
          <pc:sldMk cId="151047486" sldId="279"/>
        </pc:sldMkLst>
        <pc:spChg chg="mod">
          <ac:chgData name="Rempel, Emily" userId="70c147da-5018-4edc-a236-eb97b57260f6" providerId="ADAL" clId="{D1E236CD-3155-834A-B072-D1E13B04DA5C}" dt="2025-03-07T06:29:31.801" v="397"/>
          <ac:spMkLst>
            <pc:docMk/>
            <pc:sldMk cId="151047486" sldId="279"/>
            <ac:spMk id="3" creationId="{B9A68ECF-9452-6656-8B7B-AD0F084B0783}"/>
          </ac:spMkLst>
        </pc:spChg>
        <pc:spChg chg="mod">
          <ac:chgData name="Rempel, Emily" userId="70c147da-5018-4edc-a236-eb97b57260f6" providerId="ADAL" clId="{D1E236CD-3155-834A-B072-D1E13B04DA5C}" dt="2025-03-07T06:29:31.801" v="397"/>
          <ac:spMkLst>
            <pc:docMk/>
            <pc:sldMk cId="151047486" sldId="279"/>
            <ac:spMk id="8" creationId="{34F5583C-4A09-C21F-0370-D47669E93809}"/>
          </ac:spMkLst>
        </pc:spChg>
        <pc:spChg chg="mod">
          <ac:chgData name="Rempel, Emily" userId="70c147da-5018-4edc-a236-eb97b57260f6" providerId="ADAL" clId="{D1E236CD-3155-834A-B072-D1E13B04DA5C}" dt="2025-03-07T06:29:31.801" v="397"/>
          <ac:spMkLst>
            <pc:docMk/>
            <pc:sldMk cId="151047486" sldId="279"/>
            <ac:spMk id="10" creationId="{AF9814E0-79D9-D588-E165-A561142FF102}"/>
          </ac:spMkLst>
        </pc:spChg>
        <pc:spChg chg="mod">
          <ac:chgData name="Rempel, Emily" userId="70c147da-5018-4edc-a236-eb97b57260f6" providerId="ADAL" clId="{D1E236CD-3155-834A-B072-D1E13B04DA5C}" dt="2025-03-07T06:29:31.801" v="397"/>
          <ac:spMkLst>
            <pc:docMk/>
            <pc:sldMk cId="151047486" sldId="279"/>
            <ac:spMk id="12" creationId="{D95CA452-6B7C-ED82-E215-B787BF893082}"/>
          </ac:spMkLst>
        </pc:spChg>
        <pc:spChg chg="mod">
          <ac:chgData name="Rempel, Emily" userId="70c147da-5018-4edc-a236-eb97b57260f6" providerId="ADAL" clId="{D1E236CD-3155-834A-B072-D1E13B04DA5C}" dt="2025-03-07T06:29:31.801" v="397"/>
          <ac:spMkLst>
            <pc:docMk/>
            <pc:sldMk cId="151047486" sldId="279"/>
            <ac:spMk id="14" creationId="{1DDF9E2F-5ED2-F9EB-C961-146DFA859B23}"/>
          </ac:spMkLst>
        </pc:spChg>
      </pc:sldChg>
      <pc:sldChg chg="modSp add del mod">
        <pc:chgData name="Rempel, Emily" userId="70c147da-5018-4edc-a236-eb97b57260f6" providerId="ADAL" clId="{D1E236CD-3155-834A-B072-D1E13B04DA5C}" dt="2025-03-07T06:29:31.858" v="398"/>
        <pc:sldMkLst>
          <pc:docMk/>
          <pc:sldMk cId="145597004" sldId="280"/>
        </pc:sldMkLst>
        <pc:spChg chg="mod">
          <ac:chgData name="Rempel, Emily" userId="70c147da-5018-4edc-a236-eb97b57260f6" providerId="ADAL" clId="{D1E236CD-3155-834A-B072-D1E13B04DA5C}" dt="2025-03-07T06:29:31.801" v="397"/>
          <ac:spMkLst>
            <pc:docMk/>
            <pc:sldMk cId="145597004" sldId="280"/>
            <ac:spMk id="3" creationId="{B9A68ECF-9452-6656-8B7B-AD0F084B0783}"/>
          </ac:spMkLst>
        </pc:spChg>
        <pc:spChg chg="mod">
          <ac:chgData name="Rempel, Emily" userId="70c147da-5018-4edc-a236-eb97b57260f6" providerId="ADAL" clId="{D1E236CD-3155-834A-B072-D1E13B04DA5C}" dt="2025-03-07T06:29:31.801" v="397"/>
          <ac:spMkLst>
            <pc:docMk/>
            <pc:sldMk cId="145597004" sldId="280"/>
            <ac:spMk id="7" creationId="{D6C75E22-855C-E842-D453-EAF41EF912A6}"/>
          </ac:spMkLst>
        </pc:spChg>
        <pc:spChg chg="mod">
          <ac:chgData name="Rempel, Emily" userId="70c147da-5018-4edc-a236-eb97b57260f6" providerId="ADAL" clId="{D1E236CD-3155-834A-B072-D1E13B04DA5C}" dt="2025-03-07T06:29:31.801" v="397"/>
          <ac:spMkLst>
            <pc:docMk/>
            <pc:sldMk cId="145597004" sldId="280"/>
            <ac:spMk id="8" creationId="{34F5583C-4A09-C21F-0370-D47669E93809}"/>
          </ac:spMkLst>
        </pc:spChg>
        <pc:spChg chg="mod">
          <ac:chgData name="Rempel, Emily" userId="70c147da-5018-4edc-a236-eb97b57260f6" providerId="ADAL" clId="{D1E236CD-3155-834A-B072-D1E13B04DA5C}" dt="2025-03-07T06:29:31.801" v="397"/>
          <ac:spMkLst>
            <pc:docMk/>
            <pc:sldMk cId="145597004" sldId="280"/>
            <ac:spMk id="12" creationId="{D95CA452-6B7C-ED82-E215-B787BF893082}"/>
          </ac:spMkLst>
        </pc:spChg>
        <pc:spChg chg="mod">
          <ac:chgData name="Rempel, Emily" userId="70c147da-5018-4edc-a236-eb97b57260f6" providerId="ADAL" clId="{D1E236CD-3155-834A-B072-D1E13B04DA5C}" dt="2025-03-07T06:29:31.801" v="397"/>
          <ac:spMkLst>
            <pc:docMk/>
            <pc:sldMk cId="145597004" sldId="280"/>
            <ac:spMk id="21" creationId="{D71CDCA9-91BA-4EEF-E0A2-D5353357756C}"/>
          </ac:spMkLst>
        </pc:spChg>
      </pc:sldChg>
      <pc:sldChg chg="modSp add del mod">
        <pc:chgData name="Rempel, Emily" userId="70c147da-5018-4edc-a236-eb97b57260f6" providerId="ADAL" clId="{D1E236CD-3155-834A-B072-D1E13B04DA5C}" dt="2025-03-07T06:29:31.858" v="398"/>
        <pc:sldMkLst>
          <pc:docMk/>
          <pc:sldMk cId="1926590477" sldId="281"/>
        </pc:sldMkLst>
        <pc:spChg chg="mod">
          <ac:chgData name="Rempel, Emily" userId="70c147da-5018-4edc-a236-eb97b57260f6" providerId="ADAL" clId="{D1E236CD-3155-834A-B072-D1E13B04DA5C}" dt="2025-03-07T06:29:31.801" v="397"/>
          <ac:spMkLst>
            <pc:docMk/>
            <pc:sldMk cId="1926590477" sldId="281"/>
            <ac:spMk id="3" creationId="{DF7653F7-6E89-F958-E5F7-E861531A6DAB}"/>
          </ac:spMkLst>
        </pc:spChg>
        <pc:spChg chg="mod">
          <ac:chgData name="Rempel, Emily" userId="70c147da-5018-4edc-a236-eb97b57260f6" providerId="ADAL" clId="{D1E236CD-3155-834A-B072-D1E13B04DA5C}" dt="2025-03-07T06:29:31.801" v="397"/>
          <ac:spMkLst>
            <pc:docMk/>
            <pc:sldMk cId="1926590477" sldId="281"/>
            <ac:spMk id="7" creationId="{C0A192D0-1731-E4C4-9E6C-35166B7414F3}"/>
          </ac:spMkLst>
        </pc:spChg>
        <pc:spChg chg="mod">
          <ac:chgData name="Rempel, Emily" userId="70c147da-5018-4edc-a236-eb97b57260f6" providerId="ADAL" clId="{D1E236CD-3155-834A-B072-D1E13B04DA5C}" dt="2025-03-07T06:29:31.801" v="397"/>
          <ac:spMkLst>
            <pc:docMk/>
            <pc:sldMk cId="1926590477" sldId="281"/>
            <ac:spMk id="8" creationId="{F96CA1E4-900C-40BF-6D9E-E61395798C38}"/>
          </ac:spMkLst>
        </pc:spChg>
        <pc:spChg chg="mod">
          <ac:chgData name="Rempel, Emily" userId="70c147da-5018-4edc-a236-eb97b57260f6" providerId="ADAL" clId="{D1E236CD-3155-834A-B072-D1E13B04DA5C}" dt="2025-03-07T06:29:31.801" v="397"/>
          <ac:spMkLst>
            <pc:docMk/>
            <pc:sldMk cId="1926590477" sldId="281"/>
            <ac:spMk id="10" creationId="{581BFA5C-587E-F150-1308-366DDCE767F5}"/>
          </ac:spMkLst>
        </pc:spChg>
        <pc:spChg chg="mod">
          <ac:chgData name="Rempel, Emily" userId="70c147da-5018-4edc-a236-eb97b57260f6" providerId="ADAL" clId="{D1E236CD-3155-834A-B072-D1E13B04DA5C}" dt="2025-03-07T06:29:31.801" v="397"/>
          <ac:spMkLst>
            <pc:docMk/>
            <pc:sldMk cId="1926590477" sldId="281"/>
            <ac:spMk id="13" creationId="{0A024551-0310-9D75-5412-41A3D7E06854}"/>
          </ac:spMkLst>
        </pc:spChg>
        <pc:spChg chg="mod">
          <ac:chgData name="Rempel, Emily" userId="70c147da-5018-4edc-a236-eb97b57260f6" providerId="ADAL" clId="{D1E236CD-3155-834A-B072-D1E13B04DA5C}" dt="2025-03-07T06:29:31.801" v="397"/>
          <ac:spMkLst>
            <pc:docMk/>
            <pc:sldMk cId="1926590477" sldId="281"/>
            <ac:spMk id="14" creationId="{AC5AF4AA-8DCB-FFE7-E583-6C211EF996E7}"/>
          </ac:spMkLst>
        </pc:spChg>
      </pc:sldChg>
      <pc:sldChg chg="modSp add del mod">
        <pc:chgData name="Rempel, Emily" userId="70c147da-5018-4edc-a236-eb97b57260f6" providerId="ADAL" clId="{D1E236CD-3155-834A-B072-D1E13B04DA5C}" dt="2025-03-07T06:29:31.858" v="398"/>
        <pc:sldMkLst>
          <pc:docMk/>
          <pc:sldMk cId="3482430024" sldId="282"/>
        </pc:sldMkLst>
        <pc:spChg chg="mod">
          <ac:chgData name="Rempel, Emily" userId="70c147da-5018-4edc-a236-eb97b57260f6" providerId="ADAL" clId="{D1E236CD-3155-834A-B072-D1E13B04DA5C}" dt="2025-03-07T06:29:31.801" v="397"/>
          <ac:spMkLst>
            <pc:docMk/>
            <pc:sldMk cId="3482430024" sldId="282"/>
            <ac:spMk id="4" creationId="{3FADBAF8-7498-5B9D-0BEC-F91E5AA342E6}"/>
          </ac:spMkLst>
        </pc:spChg>
      </pc:sldChg>
      <pc:sldChg chg="modSp add del mod">
        <pc:chgData name="Rempel, Emily" userId="70c147da-5018-4edc-a236-eb97b57260f6" providerId="ADAL" clId="{D1E236CD-3155-834A-B072-D1E13B04DA5C}" dt="2025-03-07T06:29:31.858" v="398"/>
        <pc:sldMkLst>
          <pc:docMk/>
          <pc:sldMk cId="2421706360" sldId="283"/>
        </pc:sldMkLst>
        <pc:spChg chg="mod">
          <ac:chgData name="Rempel, Emily" userId="70c147da-5018-4edc-a236-eb97b57260f6" providerId="ADAL" clId="{D1E236CD-3155-834A-B072-D1E13B04DA5C}" dt="2025-03-07T06:29:31.801" v="397"/>
          <ac:spMkLst>
            <pc:docMk/>
            <pc:sldMk cId="2421706360" sldId="283"/>
            <ac:spMk id="3" creationId="{DF7653F7-6E89-F958-E5F7-E861531A6DAB}"/>
          </ac:spMkLst>
        </pc:spChg>
        <pc:spChg chg="mod">
          <ac:chgData name="Rempel, Emily" userId="70c147da-5018-4edc-a236-eb97b57260f6" providerId="ADAL" clId="{D1E236CD-3155-834A-B072-D1E13B04DA5C}" dt="2025-03-07T06:29:31.801" v="397"/>
          <ac:spMkLst>
            <pc:docMk/>
            <pc:sldMk cId="2421706360" sldId="283"/>
            <ac:spMk id="10" creationId="{581BFA5C-587E-F150-1308-366DDCE767F5}"/>
          </ac:spMkLst>
        </pc:spChg>
        <pc:spChg chg="mod">
          <ac:chgData name="Rempel, Emily" userId="70c147da-5018-4edc-a236-eb97b57260f6" providerId="ADAL" clId="{D1E236CD-3155-834A-B072-D1E13B04DA5C}" dt="2025-03-07T06:29:31.801" v="397"/>
          <ac:spMkLst>
            <pc:docMk/>
            <pc:sldMk cId="2421706360" sldId="283"/>
            <ac:spMk id="13" creationId="{0A024551-0310-9D75-5412-41A3D7E06854}"/>
          </ac:spMkLst>
        </pc:spChg>
        <pc:spChg chg="mod">
          <ac:chgData name="Rempel, Emily" userId="70c147da-5018-4edc-a236-eb97b57260f6" providerId="ADAL" clId="{D1E236CD-3155-834A-B072-D1E13B04DA5C}" dt="2025-03-07T06:29:31.801" v="397"/>
          <ac:spMkLst>
            <pc:docMk/>
            <pc:sldMk cId="2421706360" sldId="283"/>
            <ac:spMk id="14" creationId="{AC5AF4AA-8DCB-FFE7-E583-6C211EF996E7}"/>
          </ac:spMkLst>
        </pc:spChg>
      </pc:sldChg>
      <pc:sldChg chg="modSp add del mod">
        <pc:chgData name="Rempel, Emily" userId="70c147da-5018-4edc-a236-eb97b57260f6" providerId="ADAL" clId="{D1E236CD-3155-834A-B072-D1E13B04DA5C}" dt="2025-03-07T06:46:29.558" v="927" actId="20577"/>
        <pc:sldMkLst>
          <pc:docMk/>
          <pc:sldMk cId="2811067485" sldId="284"/>
        </pc:sldMkLst>
        <pc:spChg chg="mod">
          <ac:chgData name="Rempel, Emily" userId="70c147da-5018-4edc-a236-eb97b57260f6" providerId="ADAL" clId="{D1E236CD-3155-834A-B072-D1E13B04DA5C}" dt="2025-03-07T06:29:58.458" v="406"/>
          <ac:spMkLst>
            <pc:docMk/>
            <pc:sldMk cId="2811067485" sldId="284"/>
            <ac:spMk id="3" creationId="{77CFDB24-818F-99B6-C3DA-2AE716C1B882}"/>
          </ac:spMkLst>
        </pc:spChg>
        <pc:spChg chg="mod">
          <ac:chgData name="Rempel, Emily" userId="70c147da-5018-4edc-a236-eb97b57260f6" providerId="ADAL" clId="{D1E236CD-3155-834A-B072-D1E13B04DA5C}" dt="2025-03-07T06:29:58.458" v="406"/>
          <ac:spMkLst>
            <pc:docMk/>
            <pc:sldMk cId="2811067485" sldId="284"/>
            <ac:spMk id="7" creationId="{967FDBA6-8D67-ADF0-B584-64C083ED13A2}"/>
          </ac:spMkLst>
        </pc:spChg>
        <pc:spChg chg="mod">
          <ac:chgData name="Rempel, Emily" userId="70c147da-5018-4edc-a236-eb97b57260f6" providerId="ADAL" clId="{D1E236CD-3155-834A-B072-D1E13B04DA5C}" dt="2025-03-07T06:29:58.458" v="406"/>
          <ac:spMkLst>
            <pc:docMk/>
            <pc:sldMk cId="2811067485" sldId="284"/>
            <ac:spMk id="9" creationId="{EDB66F54-3750-195F-F9BB-0EC83950A4F2}"/>
          </ac:spMkLst>
        </pc:spChg>
        <pc:spChg chg="mod">
          <ac:chgData name="Rempel, Emily" userId="70c147da-5018-4edc-a236-eb97b57260f6" providerId="ADAL" clId="{D1E236CD-3155-834A-B072-D1E13B04DA5C}" dt="2025-03-07T06:29:58.458" v="406"/>
          <ac:spMkLst>
            <pc:docMk/>
            <pc:sldMk cId="2811067485" sldId="284"/>
            <ac:spMk id="11" creationId="{61949B92-FC15-1ACD-55A2-7C1BAECADDFC}"/>
          </ac:spMkLst>
        </pc:spChg>
        <pc:spChg chg="mod">
          <ac:chgData name="Rempel, Emily" userId="70c147da-5018-4edc-a236-eb97b57260f6" providerId="ADAL" clId="{D1E236CD-3155-834A-B072-D1E13B04DA5C}" dt="2025-03-07T06:29:58.458" v="406"/>
          <ac:spMkLst>
            <pc:docMk/>
            <pc:sldMk cId="2811067485" sldId="284"/>
            <ac:spMk id="13" creationId="{34DF06AD-08E4-E1A3-EC19-48D12D17BF56}"/>
          </ac:spMkLst>
        </pc:spChg>
        <pc:spChg chg="mod">
          <ac:chgData name="Rempel, Emily" userId="70c147da-5018-4edc-a236-eb97b57260f6" providerId="ADAL" clId="{D1E236CD-3155-834A-B072-D1E13B04DA5C}" dt="2025-03-07T06:46:29.558" v="927" actId="20577"/>
          <ac:spMkLst>
            <pc:docMk/>
            <pc:sldMk cId="2811067485" sldId="284"/>
            <ac:spMk id="31" creationId="{29F038F4-A33B-987B-E5A7-051587ADB7E1}"/>
          </ac:spMkLst>
        </pc:spChg>
      </pc:sldChg>
      <pc:sldChg chg="add del">
        <pc:chgData name="Rempel, Emily" userId="70c147da-5018-4edc-a236-eb97b57260f6" providerId="ADAL" clId="{D1E236CD-3155-834A-B072-D1E13B04DA5C}" dt="2025-03-07T06:29:58.484" v="407"/>
        <pc:sldMkLst>
          <pc:docMk/>
          <pc:sldMk cId="3661554626" sldId="285"/>
        </pc:sldMkLst>
      </pc:sldChg>
      <pc:sldChg chg="modSp add del mod">
        <pc:chgData name="Rempel, Emily" userId="70c147da-5018-4edc-a236-eb97b57260f6" providerId="ADAL" clId="{D1E236CD-3155-834A-B072-D1E13B04DA5C}" dt="2025-03-07T06:28:23.084" v="366" actId="2696"/>
        <pc:sldMkLst>
          <pc:docMk/>
          <pc:sldMk cId="1803741967" sldId="407"/>
        </pc:sldMkLst>
        <pc:picChg chg="mod">
          <ac:chgData name="Rempel, Emily" userId="70c147da-5018-4edc-a236-eb97b57260f6" providerId="ADAL" clId="{D1E236CD-3155-834A-B072-D1E13B04DA5C}" dt="2025-03-07T06:28:03.559" v="360" actId="1076"/>
          <ac:picMkLst>
            <pc:docMk/>
            <pc:sldMk cId="1803741967" sldId="407"/>
            <ac:picMk id="3" creationId="{A9EDE046-F249-C392-4DF0-C9BCCA0FF618}"/>
          </ac:picMkLst>
        </pc:picChg>
      </pc:sldChg>
      <pc:sldChg chg="add">
        <pc:chgData name="Rempel, Emily" userId="70c147da-5018-4edc-a236-eb97b57260f6" providerId="ADAL" clId="{D1E236CD-3155-834A-B072-D1E13B04DA5C}" dt="2025-03-07T06:28:26.271" v="367"/>
        <pc:sldMkLst>
          <pc:docMk/>
          <pc:sldMk cId="2320235935" sldId="407"/>
        </pc:sldMkLst>
      </pc:sldChg>
      <pc:sldChg chg="add">
        <pc:chgData name="Rempel, Emily" userId="70c147da-5018-4edc-a236-eb97b57260f6" providerId="ADAL" clId="{D1E236CD-3155-834A-B072-D1E13B04DA5C}" dt="2025-03-07T06:28:26.271" v="367"/>
        <pc:sldMkLst>
          <pc:docMk/>
          <pc:sldMk cId="2367835704" sldId="408"/>
        </pc:sldMkLst>
      </pc:sldChg>
      <pc:sldChg chg="modSp add del mod">
        <pc:chgData name="Rempel, Emily" userId="70c147da-5018-4edc-a236-eb97b57260f6" providerId="ADAL" clId="{D1E236CD-3155-834A-B072-D1E13B04DA5C}" dt="2025-03-07T06:28:23.084" v="366" actId="2696"/>
        <pc:sldMkLst>
          <pc:docMk/>
          <pc:sldMk cId="2824092800" sldId="408"/>
        </pc:sldMkLst>
        <pc:spChg chg="mod">
          <ac:chgData name="Rempel, Emily" userId="70c147da-5018-4edc-a236-eb97b57260f6" providerId="ADAL" clId="{D1E236CD-3155-834A-B072-D1E13B04DA5C}" dt="2025-03-07T06:27:07.683" v="354" actId="27636"/>
          <ac:spMkLst>
            <pc:docMk/>
            <pc:sldMk cId="2824092800" sldId="408"/>
            <ac:spMk id="2" creationId="{D9968E5F-8016-5703-D68C-FB507DB11665}"/>
          </ac:spMkLst>
        </pc:spChg>
        <pc:picChg chg="mod">
          <ac:chgData name="Rempel, Emily" userId="70c147da-5018-4edc-a236-eb97b57260f6" providerId="ADAL" clId="{D1E236CD-3155-834A-B072-D1E13B04DA5C}" dt="2025-03-07T06:28:08.435" v="362" actId="1076"/>
          <ac:picMkLst>
            <pc:docMk/>
            <pc:sldMk cId="2824092800" sldId="408"/>
            <ac:picMk id="5" creationId="{3C627C1C-0F37-C76F-18D7-2DF292E641C7}"/>
          </ac:picMkLst>
        </pc:picChg>
      </pc:sldChg>
      <pc:sldChg chg="modSp add mod ord">
        <pc:chgData name="Rempel, Emily" userId="70c147da-5018-4edc-a236-eb97b57260f6" providerId="ADAL" clId="{D1E236CD-3155-834A-B072-D1E13B04DA5C}" dt="2025-03-07T06:39:24.880" v="864" actId="20578"/>
        <pc:sldMkLst>
          <pc:docMk/>
          <pc:sldMk cId="2796800693" sldId="409"/>
        </pc:sldMkLst>
        <pc:spChg chg="mod">
          <ac:chgData name="Rempel, Emily" userId="70c147da-5018-4edc-a236-eb97b57260f6" providerId="ADAL" clId="{D1E236CD-3155-834A-B072-D1E13B04DA5C}" dt="2025-03-07T06:27:07.626" v="352" actId="27636"/>
          <ac:spMkLst>
            <pc:docMk/>
            <pc:sldMk cId="2796800693" sldId="409"/>
            <ac:spMk id="2" creationId="{7079E80C-0E33-151D-0941-45B8633DAFE7}"/>
          </ac:spMkLst>
        </pc:spChg>
      </pc:sldChg>
      <pc:sldChg chg="modSp add del mod">
        <pc:chgData name="Rempel, Emily" userId="70c147da-5018-4edc-a236-eb97b57260f6" providerId="ADAL" clId="{D1E236CD-3155-834A-B072-D1E13B04DA5C}" dt="2025-03-07T06:28:23.084" v="366" actId="2696"/>
        <pc:sldMkLst>
          <pc:docMk/>
          <pc:sldMk cId="2767914883" sldId="410"/>
        </pc:sldMkLst>
        <pc:spChg chg="mod">
          <ac:chgData name="Rempel, Emily" userId="70c147da-5018-4edc-a236-eb97b57260f6" providerId="ADAL" clId="{D1E236CD-3155-834A-B072-D1E13B04DA5C}" dt="2025-03-07T06:27:07.671" v="353" actId="27636"/>
          <ac:spMkLst>
            <pc:docMk/>
            <pc:sldMk cId="2767914883" sldId="410"/>
            <ac:spMk id="2" creationId="{7079E80C-0E33-151D-0941-45B8633DAFE7}"/>
          </ac:spMkLst>
        </pc:spChg>
      </pc:sldChg>
      <pc:sldChg chg="add">
        <pc:chgData name="Rempel, Emily" userId="70c147da-5018-4edc-a236-eb97b57260f6" providerId="ADAL" clId="{D1E236CD-3155-834A-B072-D1E13B04DA5C}" dt="2025-03-07T06:28:26.271" v="367"/>
        <pc:sldMkLst>
          <pc:docMk/>
          <pc:sldMk cId="3153232044" sldId="410"/>
        </pc:sldMkLst>
      </pc:sldChg>
      <pc:sldChg chg="modSp add del mod">
        <pc:chgData name="Rempel, Emily" userId="70c147da-5018-4edc-a236-eb97b57260f6" providerId="ADAL" clId="{D1E236CD-3155-834A-B072-D1E13B04DA5C}" dt="2025-03-07T06:28:23.084" v="366" actId="2696"/>
        <pc:sldMkLst>
          <pc:docMk/>
          <pc:sldMk cId="186759613" sldId="411"/>
        </pc:sldMkLst>
        <pc:picChg chg="mod">
          <ac:chgData name="Rempel, Emily" userId="70c147da-5018-4edc-a236-eb97b57260f6" providerId="ADAL" clId="{D1E236CD-3155-834A-B072-D1E13B04DA5C}" dt="2025-03-07T06:27:57.272" v="358" actId="1076"/>
          <ac:picMkLst>
            <pc:docMk/>
            <pc:sldMk cId="186759613" sldId="411"/>
            <ac:picMk id="5" creationId="{C2FF530C-F571-340C-6CF5-D9E49625080A}"/>
          </ac:picMkLst>
        </pc:picChg>
      </pc:sldChg>
      <pc:sldChg chg="add">
        <pc:chgData name="Rempel, Emily" userId="70c147da-5018-4edc-a236-eb97b57260f6" providerId="ADAL" clId="{D1E236CD-3155-834A-B072-D1E13B04DA5C}" dt="2025-03-07T06:28:26.271" v="367"/>
        <pc:sldMkLst>
          <pc:docMk/>
          <pc:sldMk cId="1413441372" sldId="411"/>
        </pc:sldMkLst>
      </pc:sldChg>
      <pc:sldChg chg="modSp add mod">
        <pc:chgData name="Rempel, Emily" userId="70c147da-5018-4edc-a236-eb97b57260f6" providerId="ADAL" clId="{D1E236CD-3155-834A-B072-D1E13B04DA5C}" dt="2025-02-17T13:55:36.017" v="262" actId="20577"/>
        <pc:sldMkLst>
          <pc:docMk/>
          <pc:sldMk cId="4153766638" sldId="836"/>
        </pc:sldMkLst>
        <pc:spChg chg="mod">
          <ac:chgData name="Rempel, Emily" userId="70c147da-5018-4edc-a236-eb97b57260f6" providerId="ADAL" clId="{D1E236CD-3155-834A-B072-D1E13B04DA5C}" dt="2025-02-17T13:55:24.018" v="184" actId="27636"/>
          <ac:spMkLst>
            <pc:docMk/>
            <pc:sldMk cId="4153766638" sldId="836"/>
            <ac:spMk id="2" creationId="{7D913008-A728-E4E8-F2C2-E2426A301C67}"/>
          </ac:spMkLst>
        </pc:spChg>
        <pc:spChg chg="mod">
          <ac:chgData name="Rempel, Emily" userId="70c147da-5018-4edc-a236-eb97b57260f6" providerId="ADAL" clId="{D1E236CD-3155-834A-B072-D1E13B04DA5C}" dt="2025-02-17T13:55:36.017" v="262" actId="20577"/>
          <ac:spMkLst>
            <pc:docMk/>
            <pc:sldMk cId="4153766638" sldId="836"/>
            <ac:spMk id="3" creationId="{4A3C4750-EAE2-02A9-DDA6-8DE62FF0F58A}"/>
          </ac:spMkLst>
        </pc:spChg>
      </pc:sldChg>
      <pc:sldChg chg="add">
        <pc:chgData name="Rempel, Emily" userId="70c147da-5018-4edc-a236-eb97b57260f6" providerId="ADAL" clId="{D1E236CD-3155-834A-B072-D1E13B04DA5C}" dt="2025-03-07T06:24:51.457" v="348"/>
        <pc:sldMkLst>
          <pc:docMk/>
          <pc:sldMk cId="1326010685" sldId="2076137765"/>
        </pc:sldMkLst>
      </pc:sldChg>
      <pc:sldChg chg="addSp delSp modSp add mod">
        <pc:chgData name="Rempel, Emily" userId="70c147da-5018-4edc-a236-eb97b57260f6" providerId="ADAL" clId="{D1E236CD-3155-834A-B072-D1E13B04DA5C}" dt="2025-03-07T06:24:45.374" v="347" actId="22"/>
        <pc:sldMkLst>
          <pc:docMk/>
          <pc:sldMk cId="724865908" sldId="2076137767"/>
        </pc:sldMkLst>
        <pc:spChg chg="add mod">
          <ac:chgData name="Rempel, Emily" userId="70c147da-5018-4edc-a236-eb97b57260f6" providerId="ADAL" clId="{D1E236CD-3155-834A-B072-D1E13B04DA5C}" dt="2025-02-17T13:53:40.093" v="85" actId="14100"/>
          <ac:spMkLst>
            <pc:docMk/>
            <pc:sldMk cId="724865908" sldId="2076137767"/>
            <ac:spMk id="2" creationId="{1FEED0BB-F012-A28F-2519-8B507AF09987}"/>
          </ac:spMkLst>
        </pc:spChg>
        <pc:spChg chg="add del">
          <ac:chgData name="Rempel, Emily" userId="70c147da-5018-4edc-a236-eb97b57260f6" providerId="ADAL" clId="{D1E236CD-3155-834A-B072-D1E13B04DA5C}" dt="2025-03-07T06:24:45.374" v="347" actId="22"/>
          <ac:spMkLst>
            <pc:docMk/>
            <pc:sldMk cId="724865908" sldId="2076137767"/>
            <ac:spMk id="9" creationId="{C11EB742-04DA-EEB8-DFE9-418DC256BE59}"/>
          </ac:spMkLst>
        </pc:spChg>
        <pc:graphicFrameChg chg="mod">
          <ac:chgData name="Rempel, Emily" userId="70c147da-5018-4edc-a236-eb97b57260f6" providerId="ADAL" clId="{D1E236CD-3155-834A-B072-D1E13B04DA5C}" dt="2025-02-17T13:53:35.634" v="84" actId="113"/>
          <ac:graphicFrameMkLst>
            <pc:docMk/>
            <pc:sldMk cId="724865908" sldId="2076137767"/>
            <ac:graphicFrameMk id="11" creationId="{F525F885-073D-6478-E4EB-A98C790A82EE}"/>
          </ac:graphicFrameMkLst>
        </pc:graphicFrameChg>
      </pc:sldChg>
      <pc:sldChg chg="add">
        <pc:chgData name="Rempel, Emily" userId="70c147da-5018-4edc-a236-eb97b57260f6" providerId="ADAL" clId="{D1E236CD-3155-834A-B072-D1E13B04DA5C}" dt="2025-02-17T13:52:35.752" v="56"/>
        <pc:sldMkLst>
          <pc:docMk/>
          <pc:sldMk cId="2791200626" sldId="2076137782"/>
        </pc:sldMkLst>
      </pc:sldChg>
      <pc:sldChg chg="add del">
        <pc:chgData name="Rempel, Emily" userId="70c147da-5018-4edc-a236-eb97b57260f6" providerId="ADAL" clId="{D1E236CD-3155-834A-B072-D1E13B04DA5C}" dt="2025-02-17T13:54:25.980" v="103"/>
        <pc:sldMkLst>
          <pc:docMk/>
          <pc:sldMk cId="3558203171" sldId="2076137789"/>
        </pc:sldMkLst>
      </pc:sldChg>
      <pc:sldChg chg="add del">
        <pc:chgData name="Rempel, Emily" userId="70c147da-5018-4edc-a236-eb97b57260f6" providerId="ADAL" clId="{D1E236CD-3155-834A-B072-D1E13B04DA5C}" dt="2025-02-17T13:54:25.980" v="103"/>
        <pc:sldMkLst>
          <pc:docMk/>
          <pc:sldMk cId="2820586560" sldId="2076137790"/>
        </pc:sldMkLst>
      </pc:sldChg>
      <pc:sldChg chg="modSp add mod">
        <pc:chgData name="Rempel, Emily" userId="70c147da-5018-4edc-a236-eb97b57260f6" providerId="ADAL" clId="{D1E236CD-3155-834A-B072-D1E13B04DA5C}" dt="2025-02-17T13:52:21.776" v="55" actId="20577"/>
        <pc:sldMkLst>
          <pc:docMk/>
          <pc:sldMk cId="688313994" sldId="2076137791"/>
        </pc:sldMkLst>
        <pc:spChg chg="mod">
          <ac:chgData name="Rempel, Emily" userId="70c147da-5018-4edc-a236-eb97b57260f6" providerId="ADAL" clId="{D1E236CD-3155-834A-B072-D1E13B04DA5C}" dt="2025-02-17T13:52:21.776" v="55" actId="20577"/>
          <ac:spMkLst>
            <pc:docMk/>
            <pc:sldMk cId="688313994" sldId="2076137791"/>
            <ac:spMk id="7" creationId="{DE3D5769-A67D-4C6D-7601-9CB4BDA39C01}"/>
          </ac:spMkLst>
        </pc:spChg>
      </pc:sldChg>
      <pc:sldChg chg="modSp add del mod">
        <pc:chgData name="Rempel, Emily" userId="70c147da-5018-4edc-a236-eb97b57260f6" providerId="ADAL" clId="{D1E236CD-3155-834A-B072-D1E13B04DA5C}" dt="2025-02-17T13:54:32.798" v="118" actId="20577"/>
        <pc:sldMkLst>
          <pc:docMk/>
          <pc:sldMk cId="1189558718" sldId="2076137814"/>
        </pc:sldMkLst>
        <pc:spChg chg="mod">
          <ac:chgData name="Rempel, Emily" userId="70c147da-5018-4edc-a236-eb97b57260f6" providerId="ADAL" clId="{D1E236CD-3155-834A-B072-D1E13B04DA5C}" dt="2025-02-17T13:54:32.798" v="118" actId="20577"/>
          <ac:spMkLst>
            <pc:docMk/>
            <pc:sldMk cId="1189558718" sldId="2076137814"/>
            <ac:spMk id="2" creationId="{29DF5B41-D063-2612-6647-905920630F79}"/>
          </ac:spMkLst>
        </pc:spChg>
      </pc:sldChg>
      <pc:sldChg chg="modSp add mod">
        <pc:chgData name="Rempel, Emily" userId="70c147da-5018-4edc-a236-eb97b57260f6" providerId="ADAL" clId="{D1E236CD-3155-834A-B072-D1E13B04DA5C}" dt="2025-02-17T13:51:41.325" v="14" actId="20577"/>
        <pc:sldMkLst>
          <pc:docMk/>
          <pc:sldMk cId="748290824" sldId="2076137815"/>
        </pc:sldMkLst>
        <pc:spChg chg="mod">
          <ac:chgData name="Rempel, Emily" userId="70c147da-5018-4edc-a236-eb97b57260f6" providerId="ADAL" clId="{D1E236CD-3155-834A-B072-D1E13B04DA5C}" dt="2025-02-17T13:51:41.325" v="14" actId="20577"/>
          <ac:spMkLst>
            <pc:docMk/>
            <pc:sldMk cId="748290824" sldId="2076137815"/>
            <ac:spMk id="2" creationId="{80AF9691-6C38-E982-070C-0F9D5C41E77C}"/>
          </ac:spMkLst>
        </pc:spChg>
      </pc:sldChg>
      <pc:sldChg chg="add">
        <pc:chgData name="Rempel, Emily" userId="70c147da-5018-4edc-a236-eb97b57260f6" providerId="ADAL" clId="{D1E236CD-3155-834A-B072-D1E13B04DA5C}" dt="2025-02-17T13:54:49.276" v="119"/>
        <pc:sldMkLst>
          <pc:docMk/>
          <pc:sldMk cId="3868200446" sldId="2076137821"/>
        </pc:sldMkLst>
      </pc:sldChg>
      <pc:sldChg chg="add">
        <pc:chgData name="Rempel, Emily" userId="70c147da-5018-4edc-a236-eb97b57260f6" providerId="ADAL" clId="{D1E236CD-3155-834A-B072-D1E13B04DA5C}" dt="2025-02-17T14:08:44.570" v="312"/>
        <pc:sldMkLst>
          <pc:docMk/>
          <pc:sldMk cId="3597538924" sldId="2076137825"/>
        </pc:sldMkLst>
      </pc:sldChg>
      <pc:sldChg chg="modSp add del mod">
        <pc:chgData name="Rempel, Emily" userId="70c147da-5018-4edc-a236-eb97b57260f6" providerId="ADAL" clId="{D1E236CD-3155-834A-B072-D1E13B04DA5C}" dt="2025-02-17T13:58:23.258" v="269" actId="2696"/>
        <pc:sldMkLst>
          <pc:docMk/>
          <pc:sldMk cId="2375591985" sldId="2076137830"/>
        </pc:sldMkLst>
      </pc:sldChg>
      <pc:sldChg chg="modSp add mod">
        <pc:chgData name="Rempel, Emily" userId="70c147da-5018-4edc-a236-eb97b57260f6" providerId="ADAL" clId="{D1E236CD-3155-834A-B072-D1E13B04DA5C}" dt="2025-02-17T14:09:18.997" v="340" actId="20577"/>
        <pc:sldMkLst>
          <pc:docMk/>
          <pc:sldMk cId="1786941693" sldId="2076137831"/>
        </pc:sldMkLst>
        <pc:spChg chg="mod">
          <ac:chgData name="Rempel, Emily" userId="70c147da-5018-4edc-a236-eb97b57260f6" providerId="ADAL" clId="{D1E236CD-3155-834A-B072-D1E13B04DA5C}" dt="2025-02-17T14:09:18.997" v="340" actId="20577"/>
          <ac:spMkLst>
            <pc:docMk/>
            <pc:sldMk cId="1786941693" sldId="2076137831"/>
            <ac:spMk id="108" creationId="{22F7C817-378D-AF50-19AA-6866A76DC51D}"/>
          </ac:spMkLst>
        </pc:spChg>
      </pc:sldChg>
      <pc:sldChg chg="add">
        <pc:chgData name="Rempel, Emily" userId="70c147da-5018-4edc-a236-eb97b57260f6" providerId="ADAL" clId="{D1E236CD-3155-834A-B072-D1E13B04DA5C}" dt="2025-02-17T13:54:49.276" v="119"/>
        <pc:sldMkLst>
          <pc:docMk/>
          <pc:sldMk cId="4008921543" sldId="2076137834"/>
        </pc:sldMkLst>
      </pc:sldChg>
      <pc:sldChg chg="modSp add mod">
        <pc:chgData name="Rempel, Emily" userId="70c147da-5018-4edc-a236-eb97b57260f6" providerId="ADAL" clId="{D1E236CD-3155-834A-B072-D1E13B04DA5C}" dt="2025-03-07T06:23:24.506" v="345" actId="20577"/>
        <pc:sldMkLst>
          <pc:docMk/>
          <pc:sldMk cId="3713436018" sldId="2076137839"/>
        </pc:sldMkLst>
        <pc:spChg chg="mod">
          <ac:chgData name="Rempel, Emily" userId="70c147da-5018-4edc-a236-eb97b57260f6" providerId="ADAL" clId="{D1E236CD-3155-834A-B072-D1E13B04DA5C}" dt="2025-03-07T06:23:24.506" v="345" actId="20577"/>
          <ac:spMkLst>
            <pc:docMk/>
            <pc:sldMk cId="3713436018" sldId="2076137839"/>
            <ac:spMk id="7" creationId="{1BA148FD-8895-2DE2-8C74-6DFAA275CBBC}"/>
          </ac:spMkLst>
        </pc:spChg>
      </pc:sldChg>
      <pc:sldChg chg="modSp add mod">
        <pc:chgData name="Rempel, Emily" userId="70c147da-5018-4edc-a236-eb97b57260f6" providerId="ADAL" clId="{D1E236CD-3155-834A-B072-D1E13B04DA5C}" dt="2025-02-17T13:58:27.328" v="279" actId="20577"/>
        <pc:sldMkLst>
          <pc:docMk/>
          <pc:sldMk cId="2374410023" sldId="2076137840"/>
        </pc:sldMkLst>
        <pc:spChg chg="mod">
          <ac:chgData name="Rempel, Emily" userId="70c147da-5018-4edc-a236-eb97b57260f6" providerId="ADAL" clId="{D1E236CD-3155-834A-B072-D1E13B04DA5C}" dt="2025-02-17T13:57:51.729" v="266" actId="20577"/>
          <ac:spMkLst>
            <pc:docMk/>
            <pc:sldMk cId="2374410023" sldId="2076137840"/>
            <ac:spMk id="9" creationId="{85EFA891-58C0-ABA5-D4BD-877F234AC5F8}"/>
          </ac:spMkLst>
        </pc:spChg>
        <pc:spChg chg="mod">
          <ac:chgData name="Rempel, Emily" userId="70c147da-5018-4edc-a236-eb97b57260f6" providerId="ADAL" clId="{D1E236CD-3155-834A-B072-D1E13B04DA5C}" dt="2025-02-17T13:58:27.328" v="279" actId="20577"/>
          <ac:spMkLst>
            <pc:docMk/>
            <pc:sldMk cId="2374410023" sldId="2076137840"/>
            <ac:spMk id="11" creationId="{2D9A721F-4C75-A066-F786-08A48CEA946F}"/>
          </ac:spMkLst>
        </pc:spChg>
      </pc:sldChg>
      <pc:sldChg chg="modSp add mod">
        <pc:chgData name="Rempel, Emily" userId="70c147da-5018-4edc-a236-eb97b57260f6" providerId="ADAL" clId="{D1E236CD-3155-834A-B072-D1E13B04DA5C}" dt="2025-02-17T14:08:20.456" v="311" actId="20577"/>
        <pc:sldMkLst>
          <pc:docMk/>
          <pc:sldMk cId="2668472832" sldId="2076137841"/>
        </pc:sldMkLst>
        <pc:spChg chg="mod">
          <ac:chgData name="Rempel, Emily" userId="70c147da-5018-4edc-a236-eb97b57260f6" providerId="ADAL" clId="{D1E236CD-3155-834A-B072-D1E13B04DA5C}" dt="2025-02-17T14:08:20.456" v="311" actId="20577"/>
          <ac:spMkLst>
            <pc:docMk/>
            <pc:sldMk cId="2668472832" sldId="2076137841"/>
            <ac:spMk id="96" creationId="{572FDEF6-66B5-F78E-F0F2-68FD1BA092DF}"/>
          </ac:spMkLst>
        </pc:spChg>
      </pc:sldChg>
      <pc:sldChg chg="add">
        <pc:chgData name="Rempel, Emily" userId="70c147da-5018-4edc-a236-eb97b57260f6" providerId="ADAL" clId="{D1E236CD-3155-834A-B072-D1E13B04DA5C}" dt="2025-03-07T06:28:26.271" v="367"/>
        <pc:sldMkLst>
          <pc:docMk/>
          <pc:sldMk cId="2731798086" sldId="2076137842"/>
        </pc:sldMkLst>
      </pc:sldChg>
      <pc:sldChg chg="modSp add del mod">
        <pc:chgData name="Rempel, Emily" userId="70c147da-5018-4edc-a236-eb97b57260f6" providerId="ADAL" clId="{D1E236CD-3155-834A-B072-D1E13B04DA5C}" dt="2025-03-07T06:28:23.084" v="366" actId="2696"/>
        <pc:sldMkLst>
          <pc:docMk/>
          <pc:sldMk cId="3158642120" sldId="2076137842"/>
        </pc:sldMkLst>
        <pc:picChg chg="mod">
          <ac:chgData name="Rempel, Emily" userId="70c147da-5018-4edc-a236-eb97b57260f6" providerId="ADAL" clId="{D1E236CD-3155-834A-B072-D1E13B04DA5C}" dt="2025-03-07T06:27:48.025" v="355" actId="1076"/>
          <ac:picMkLst>
            <pc:docMk/>
            <pc:sldMk cId="3158642120" sldId="2076137842"/>
            <ac:picMk id="8" creationId="{816A8E6F-797D-881D-7D7D-6FB1A3C8D7AD}"/>
          </ac:picMkLst>
        </pc:picChg>
      </pc:sldChg>
      <pc:sldChg chg="addSp modSp new mod ord">
        <pc:chgData name="Rempel, Emily" userId="70c147da-5018-4edc-a236-eb97b57260f6" providerId="ADAL" clId="{D1E236CD-3155-834A-B072-D1E13B04DA5C}" dt="2025-03-07T06:42:15.944" v="866" actId="14861"/>
        <pc:sldMkLst>
          <pc:docMk/>
          <pc:sldMk cId="1772147158" sldId="2076137843"/>
        </pc:sldMkLst>
        <pc:picChg chg="add mod">
          <ac:chgData name="Rempel, Emily" userId="70c147da-5018-4edc-a236-eb97b57260f6" providerId="ADAL" clId="{D1E236CD-3155-834A-B072-D1E13B04DA5C}" dt="2025-03-07T06:42:15.944" v="866" actId="14861"/>
          <ac:picMkLst>
            <pc:docMk/>
            <pc:sldMk cId="1772147158" sldId="2076137843"/>
            <ac:picMk id="3" creationId="{D68F0851-0380-70B2-1A3E-B53DB996D5FE}"/>
          </ac:picMkLst>
        </pc:picChg>
      </pc:sldChg>
      <pc:sldChg chg="new del">
        <pc:chgData name="Rempel, Emily" userId="70c147da-5018-4edc-a236-eb97b57260f6" providerId="ADAL" clId="{D1E236CD-3155-834A-B072-D1E13B04DA5C}" dt="2025-03-07T06:34:03.711" v="409" actId="680"/>
        <pc:sldMkLst>
          <pc:docMk/>
          <pc:sldMk cId="2753198155" sldId="2076137843"/>
        </pc:sldMkLst>
      </pc:sldChg>
      <pc:sldChg chg="addSp delSp modSp add del mod">
        <pc:chgData name="Rempel, Emily" userId="70c147da-5018-4edc-a236-eb97b57260f6" providerId="ADAL" clId="{D1E236CD-3155-834A-B072-D1E13B04DA5C}" dt="2025-03-07T06:34:50.095" v="489" actId="2696"/>
        <pc:sldMkLst>
          <pc:docMk/>
          <pc:sldMk cId="3491244368" sldId="2076137844"/>
        </pc:sldMkLst>
        <pc:spChg chg="add mod">
          <ac:chgData name="Rempel, Emily" userId="70c147da-5018-4edc-a236-eb97b57260f6" providerId="ADAL" clId="{D1E236CD-3155-834A-B072-D1E13B04DA5C}" dt="2025-03-07T06:34:41.738" v="485" actId="21"/>
          <ac:spMkLst>
            <pc:docMk/>
            <pc:sldMk cId="3491244368" sldId="2076137844"/>
            <ac:spMk id="4" creationId="{D565D510-482C-2E03-F7CE-89671521B1E8}"/>
          </ac:spMkLst>
        </pc:spChg>
        <pc:picChg chg="del">
          <ac:chgData name="Rempel, Emily" userId="70c147da-5018-4edc-a236-eb97b57260f6" providerId="ADAL" clId="{D1E236CD-3155-834A-B072-D1E13B04DA5C}" dt="2025-03-07T06:34:17.284" v="415" actId="478"/>
          <ac:picMkLst>
            <pc:docMk/>
            <pc:sldMk cId="3491244368" sldId="2076137844"/>
            <ac:picMk id="3" creationId="{E776DF19-3843-AF20-FF6A-0E7FE7BE55EA}"/>
          </ac:picMkLst>
        </pc:picChg>
      </pc:sldChg>
      <pc:sldChg chg="addSp delSp modSp new mod modClrScheme chgLayout">
        <pc:chgData name="Rempel, Emily" userId="70c147da-5018-4edc-a236-eb97b57260f6" providerId="ADAL" clId="{D1E236CD-3155-834A-B072-D1E13B04DA5C}" dt="2025-03-07T06:42:37.006" v="870" actId="1076"/>
        <pc:sldMkLst>
          <pc:docMk/>
          <pc:sldMk cId="1927290335" sldId="2076137845"/>
        </pc:sldMkLst>
        <pc:spChg chg="mod ord">
          <ac:chgData name="Rempel, Emily" userId="70c147da-5018-4edc-a236-eb97b57260f6" providerId="ADAL" clId="{D1E236CD-3155-834A-B072-D1E13B04DA5C}" dt="2025-03-07T06:42:28.628" v="867" actId="21"/>
          <ac:spMkLst>
            <pc:docMk/>
            <pc:sldMk cId="1927290335" sldId="2076137845"/>
            <ac:spMk id="2" creationId="{0897EE43-E8A8-690B-9FFE-E8FD308EF35F}"/>
          </ac:spMkLst>
        </pc:spChg>
        <pc:spChg chg="mod ord">
          <ac:chgData name="Rempel, Emily" userId="70c147da-5018-4edc-a236-eb97b57260f6" providerId="ADAL" clId="{D1E236CD-3155-834A-B072-D1E13B04DA5C}" dt="2025-03-07T06:37:49.970" v="842" actId="700"/>
          <ac:spMkLst>
            <pc:docMk/>
            <pc:sldMk cId="1927290335" sldId="2076137845"/>
            <ac:spMk id="3" creationId="{4920CCFE-B235-3EB8-739E-06E6C7072617}"/>
          </ac:spMkLst>
        </pc:spChg>
        <pc:spChg chg="mod ord">
          <ac:chgData name="Rempel, Emily" userId="70c147da-5018-4edc-a236-eb97b57260f6" providerId="ADAL" clId="{D1E236CD-3155-834A-B072-D1E13B04DA5C}" dt="2025-03-07T06:42:37.006" v="870" actId="1076"/>
          <ac:spMkLst>
            <pc:docMk/>
            <pc:sldMk cId="1927290335" sldId="2076137845"/>
            <ac:spMk id="4" creationId="{545CD09A-AF2D-A2B6-F960-C0AB195DE760}"/>
          </ac:spMkLst>
        </pc:spChg>
        <pc:spChg chg="add del mod ord">
          <ac:chgData name="Rempel, Emily" userId="70c147da-5018-4edc-a236-eb97b57260f6" providerId="ADAL" clId="{D1E236CD-3155-834A-B072-D1E13B04DA5C}" dt="2025-03-07T06:37:43.329" v="839" actId="700"/>
          <ac:spMkLst>
            <pc:docMk/>
            <pc:sldMk cId="1927290335" sldId="2076137845"/>
            <ac:spMk id="5" creationId="{B51C335F-CDD3-2F50-92FA-1F9F5A437575}"/>
          </ac:spMkLst>
        </pc:spChg>
        <pc:spChg chg="add del mod ord">
          <ac:chgData name="Rempel, Emily" userId="70c147da-5018-4edc-a236-eb97b57260f6" providerId="ADAL" clId="{D1E236CD-3155-834A-B072-D1E13B04DA5C}" dt="2025-03-07T06:38:54.469" v="857" actId="478"/>
          <ac:spMkLst>
            <pc:docMk/>
            <pc:sldMk cId="1927290335" sldId="2076137845"/>
            <ac:spMk id="6" creationId="{BBB6D5BC-1742-F8B3-D42D-7A492219C27C}"/>
          </ac:spMkLst>
        </pc:spChg>
      </pc:sldChg>
      <pc:sldChg chg="new del">
        <pc:chgData name="Rempel, Emily" userId="70c147da-5018-4edc-a236-eb97b57260f6" providerId="ADAL" clId="{D1E236CD-3155-834A-B072-D1E13B04DA5C}" dt="2025-03-07T06:37:46.240" v="841" actId="680"/>
        <pc:sldMkLst>
          <pc:docMk/>
          <pc:sldMk cId="3106593812" sldId="2076137846"/>
        </pc:sldMkLst>
      </pc:sldChg>
      <pc:sldChg chg="modSp add del mod">
        <pc:chgData name="Rempel, Emily" userId="70c147da-5018-4edc-a236-eb97b57260f6" providerId="ADAL" clId="{D1E236CD-3155-834A-B072-D1E13B04DA5C}" dt="2025-03-07T06:38:47.574" v="853" actId="2890"/>
        <pc:sldMkLst>
          <pc:docMk/>
          <pc:sldMk cId="3690823298" sldId="2076137846"/>
        </pc:sldMkLst>
        <pc:spChg chg="mod">
          <ac:chgData name="Rempel, Emily" userId="70c147da-5018-4edc-a236-eb97b57260f6" providerId="ADAL" clId="{D1E236CD-3155-834A-B072-D1E13B04DA5C}" dt="2025-03-07T06:38:44.800" v="852"/>
          <ac:spMkLst>
            <pc:docMk/>
            <pc:sldMk cId="3690823298" sldId="2076137846"/>
            <ac:spMk id="4" creationId="{A02FDA01-E5D9-D2E2-2365-518FC042324B}"/>
          </ac:spMkLst>
        </pc:spChg>
      </pc:sldChg>
      <pc:sldChg chg="add">
        <pc:chgData name="Rempel, Emily" userId="70c147da-5018-4edc-a236-eb97b57260f6" providerId="ADAL" clId="{D1E236CD-3155-834A-B072-D1E13B04DA5C}" dt="2025-03-07T06:41:42.263" v="865"/>
        <pc:sldMkLst>
          <pc:docMk/>
          <pc:sldMk cId="1383322092" sldId="2076137853"/>
        </pc:sldMkLst>
      </pc:sldChg>
      <pc:sldChg chg="addSp delSp modSp add mod">
        <pc:chgData name="Rempel, Emily" userId="70c147da-5018-4edc-a236-eb97b57260f6" providerId="ADAL" clId="{D1E236CD-3155-834A-B072-D1E13B04DA5C}" dt="2025-03-07T06:44:46.238" v="877" actId="1076"/>
        <pc:sldMkLst>
          <pc:docMk/>
          <pc:sldMk cId="1192397774" sldId="2076137854"/>
        </pc:sldMkLst>
        <pc:picChg chg="del">
          <ac:chgData name="Rempel, Emily" userId="70c147da-5018-4edc-a236-eb97b57260f6" providerId="ADAL" clId="{D1E236CD-3155-834A-B072-D1E13B04DA5C}" dt="2025-03-07T06:44:33.921" v="872" actId="478"/>
          <ac:picMkLst>
            <pc:docMk/>
            <pc:sldMk cId="1192397774" sldId="2076137854"/>
            <ac:picMk id="3" creationId="{08E2576C-06B6-354F-F99A-7BC480F06357}"/>
          </ac:picMkLst>
        </pc:picChg>
        <pc:picChg chg="add mod">
          <ac:chgData name="Rempel, Emily" userId="70c147da-5018-4edc-a236-eb97b57260f6" providerId="ADAL" clId="{D1E236CD-3155-834A-B072-D1E13B04DA5C}" dt="2025-03-07T06:44:46.238" v="877" actId="1076"/>
          <ac:picMkLst>
            <pc:docMk/>
            <pc:sldMk cId="1192397774" sldId="2076137854"/>
            <ac:picMk id="4" creationId="{0115A3A9-B402-853B-C430-0258AD90A683}"/>
          </ac:picMkLst>
        </pc:pic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D2FB0E3-465D-214D-A204-FCEFCA248DFD}" type="doc">
      <dgm:prSet loTypeId="urn:microsoft.com/office/officeart/2005/8/layout/hProcess11" loCatId="" qsTypeId="urn:microsoft.com/office/officeart/2005/8/quickstyle/simple1" qsCatId="simple" csTypeId="urn:microsoft.com/office/officeart/2005/8/colors/colorful5" csCatId="colorful" phldr="1"/>
      <dgm:spPr/>
    </dgm:pt>
    <dgm:pt modelId="{49C7E951-8EB5-C948-87F7-47703C9FAB82}">
      <dgm:prSet phldrT="[Text]"/>
      <dgm:spPr/>
      <dgm:t>
        <a:bodyPr/>
        <a:lstStyle/>
        <a:p>
          <a:r>
            <a:rPr lang="en-GB" b="1" dirty="0"/>
            <a:t>From Feb 25</a:t>
          </a:r>
        </a:p>
        <a:p>
          <a:r>
            <a:rPr lang="en-GB" b="1" dirty="0"/>
            <a:t>1-hour induction</a:t>
          </a:r>
        </a:p>
      </dgm:t>
    </dgm:pt>
    <dgm:pt modelId="{9CB838B2-56AD-DD44-8E2E-5924810DA2D7}" type="parTrans" cxnId="{E3B184D9-F1BA-AE42-B592-4006E22FF16E}">
      <dgm:prSet/>
      <dgm:spPr/>
      <dgm:t>
        <a:bodyPr/>
        <a:lstStyle/>
        <a:p>
          <a:endParaRPr lang="en-GB"/>
        </a:p>
      </dgm:t>
    </dgm:pt>
    <dgm:pt modelId="{A280D923-4CBC-9941-8274-5201F2CA7639}" type="sibTrans" cxnId="{E3B184D9-F1BA-AE42-B592-4006E22FF16E}">
      <dgm:prSet/>
      <dgm:spPr/>
      <dgm:t>
        <a:bodyPr/>
        <a:lstStyle/>
        <a:p>
          <a:endParaRPr lang="en-GB"/>
        </a:p>
      </dgm:t>
    </dgm:pt>
    <dgm:pt modelId="{B2D0C70E-164D-2942-A2F1-CE9EC52E3982}">
      <dgm:prSet phldrT="[Text]"/>
      <dgm:spPr/>
      <dgm:t>
        <a:bodyPr/>
        <a:lstStyle/>
        <a:p>
          <a:r>
            <a:rPr lang="en-GB" b="1" dirty="0"/>
            <a:t>March 6-7</a:t>
          </a:r>
        </a:p>
        <a:p>
          <a:r>
            <a:rPr lang="en-GB" b="1" dirty="0"/>
            <a:t>2 in-person sessions </a:t>
          </a:r>
          <a:r>
            <a:rPr lang="en-GB" b="0" dirty="0"/>
            <a:t>focused on learning</a:t>
          </a:r>
        </a:p>
      </dgm:t>
    </dgm:pt>
    <dgm:pt modelId="{CBF9BDFB-F94C-144B-AB33-E1EA660B4345}" type="parTrans" cxnId="{BE2E08A9-66C1-8340-A57D-BA3AF1D36195}">
      <dgm:prSet/>
      <dgm:spPr/>
      <dgm:t>
        <a:bodyPr/>
        <a:lstStyle/>
        <a:p>
          <a:endParaRPr lang="en-GB"/>
        </a:p>
      </dgm:t>
    </dgm:pt>
    <dgm:pt modelId="{EE56F7AC-DC6A-A34F-90CD-6E95B5A5A33C}" type="sibTrans" cxnId="{BE2E08A9-66C1-8340-A57D-BA3AF1D36195}">
      <dgm:prSet/>
      <dgm:spPr/>
      <dgm:t>
        <a:bodyPr/>
        <a:lstStyle/>
        <a:p>
          <a:endParaRPr lang="en-GB"/>
        </a:p>
      </dgm:t>
    </dgm:pt>
    <dgm:pt modelId="{75A95284-CE92-A74F-A77E-5566A5B2805D}">
      <dgm:prSet phldrT="[Text]"/>
      <dgm:spPr/>
      <dgm:t>
        <a:bodyPr/>
        <a:lstStyle/>
        <a:p>
          <a:r>
            <a:rPr lang="en-GB" b="1" dirty="0"/>
            <a:t>Optional debrief </a:t>
          </a:r>
          <a:r>
            <a:rPr lang="en-GB" dirty="0"/>
            <a:t>and further opportunities</a:t>
          </a:r>
        </a:p>
      </dgm:t>
    </dgm:pt>
    <dgm:pt modelId="{7C7E44F1-1AD1-4B4C-8AD9-8FE385A06CB7}" type="parTrans" cxnId="{E880F6CD-8480-8241-A480-21FEB5954726}">
      <dgm:prSet/>
      <dgm:spPr/>
      <dgm:t>
        <a:bodyPr/>
        <a:lstStyle/>
        <a:p>
          <a:endParaRPr lang="en-GB"/>
        </a:p>
      </dgm:t>
    </dgm:pt>
    <dgm:pt modelId="{271087F0-B0C3-844F-A6A0-061245B800D6}" type="sibTrans" cxnId="{E880F6CD-8480-8241-A480-21FEB5954726}">
      <dgm:prSet/>
      <dgm:spPr/>
      <dgm:t>
        <a:bodyPr/>
        <a:lstStyle/>
        <a:p>
          <a:endParaRPr lang="en-GB"/>
        </a:p>
      </dgm:t>
    </dgm:pt>
    <dgm:pt modelId="{9817AA53-A4AD-B948-B0F4-BA278ADB9A5B}">
      <dgm:prSet phldrT="[Text]"/>
      <dgm:spPr/>
      <dgm:t>
        <a:bodyPr/>
        <a:lstStyle/>
        <a:p>
          <a:r>
            <a:rPr lang="en-GB" b="1" dirty="0"/>
            <a:t>Stimulus materials</a:t>
          </a:r>
        </a:p>
      </dgm:t>
    </dgm:pt>
    <dgm:pt modelId="{95A4362D-BB9C-9A41-8702-915EDD7A8F78}" type="parTrans" cxnId="{4714C96E-8700-5E44-B128-39859C60AF19}">
      <dgm:prSet/>
      <dgm:spPr/>
      <dgm:t>
        <a:bodyPr/>
        <a:lstStyle/>
        <a:p>
          <a:endParaRPr lang="en-GB"/>
        </a:p>
      </dgm:t>
    </dgm:pt>
    <dgm:pt modelId="{A3EFB147-F75E-4F43-9C23-03DA2547B8F1}" type="sibTrans" cxnId="{4714C96E-8700-5E44-B128-39859C60AF19}">
      <dgm:prSet/>
      <dgm:spPr/>
      <dgm:t>
        <a:bodyPr/>
        <a:lstStyle/>
        <a:p>
          <a:endParaRPr lang="en-GB"/>
        </a:p>
      </dgm:t>
    </dgm:pt>
    <dgm:pt modelId="{90AE6727-32DC-8F4D-A234-217754600F0C}">
      <dgm:prSet/>
      <dgm:spPr/>
      <dgm:t>
        <a:bodyPr/>
        <a:lstStyle/>
        <a:p>
          <a:r>
            <a:rPr lang="en-GB" b="1" dirty="0"/>
            <a:t>March 13-14</a:t>
          </a:r>
        </a:p>
        <a:p>
          <a:r>
            <a:rPr lang="en-GB" b="1" dirty="0"/>
            <a:t>2 in-person sessions </a:t>
          </a:r>
          <a:r>
            <a:rPr lang="en-GB" dirty="0"/>
            <a:t>focused on deliberation</a:t>
          </a:r>
        </a:p>
        <a:p>
          <a:r>
            <a:rPr lang="en-GB" dirty="0"/>
            <a:t>Audio Recordings Taken</a:t>
          </a:r>
        </a:p>
      </dgm:t>
    </dgm:pt>
    <dgm:pt modelId="{009DE733-21AD-9B45-9F4C-DAD53FC8BC70}" type="parTrans" cxnId="{EE8E14E6-CD06-504A-9795-2F545BEDF1DB}">
      <dgm:prSet/>
      <dgm:spPr/>
      <dgm:t>
        <a:bodyPr/>
        <a:lstStyle/>
        <a:p>
          <a:endParaRPr lang="en-GB"/>
        </a:p>
      </dgm:t>
    </dgm:pt>
    <dgm:pt modelId="{26EA0EB7-3933-6C4D-9F70-6E8109785460}" type="sibTrans" cxnId="{EE8E14E6-CD06-504A-9795-2F545BEDF1DB}">
      <dgm:prSet/>
      <dgm:spPr/>
      <dgm:t>
        <a:bodyPr/>
        <a:lstStyle/>
        <a:p>
          <a:endParaRPr lang="en-GB"/>
        </a:p>
      </dgm:t>
    </dgm:pt>
    <dgm:pt modelId="{9901C7A6-030D-5540-8188-217CFD85BF8D}" type="pres">
      <dgm:prSet presAssocID="{BD2FB0E3-465D-214D-A204-FCEFCA248DFD}" presName="Name0" presStyleCnt="0">
        <dgm:presLayoutVars>
          <dgm:dir/>
          <dgm:resizeHandles val="exact"/>
        </dgm:presLayoutVars>
      </dgm:prSet>
      <dgm:spPr/>
    </dgm:pt>
    <dgm:pt modelId="{2F8E4B24-3E23-364D-AE10-926873571098}" type="pres">
      <dgm:prSet presAssocID="{BD2FB0E3-465D-214D-A204-FCEFCA248DFD}" presName="arrow" presStyleLbl="bgShp" presStyleIdx="0" presStyleCnt="1"/>
      <dgm:spPr/>
    </dgm:pt>
    <dgm:pt modelId="{CFD8B14E-C3EF-F149-B20E-8422DE645465}" type="pres">
      <dgm:prSet presAssocID="{BD2FB0E3-465D-214D-A204-FCEFCA248DFD}" presName="points" presStyleCnt="0"/>
      <dgm:spPr/>
    </dgm:pt>
    <dgm:pt modelId="{F2E65679-9DDE-D14B-AD4C-99E727C05146}" type="pres">
      <dgm:prSet presAssocID="{49C7E951-8EB5-C948-87F7-47703C9FAB82}" presName="compositeA" presStyleCnt="0"/>
      <dgm:spPr/>
    </dgm:pt>
    <dgm:pt modelId="{64832CFA-D65A-8A44-83AE-D374FFDA359B}" type="pres">
      <dgm:prSet presAssocID="{49C7E951-8EB5-C948-87F7-47703C9FAB82}" presName="textA" presStyleLbl="revTx" presStyleIdx="0" presStyleCnt="5">
        <dgm:presLayoutVars>
          <dgm:bulletEnabled val="1"/>
        </dgm:presLayoutVars>
      </dgm:prSet>
      <dgm:spPr/>
    </dgm:pt>
    <dgm:pt modelId="{A606B5B3-AC80-E74A-ACF4-848042B43108}" type="pres">
      <dgm:prSet presAssocID="{49C7E951-8EB5-C948-87F7-47703C9FAB82}" presName="circleA" presStyleLbl="node1" presStyleIdx="0" presStyleCnt="5"/>
      <dgm:spPr/>
    </dgm:pt>
    <dgm:pt modelId="{3A2618B8-4013-7447-A5F6-4282AD0077E3}" type="pres">
      <dgm:prSet presAssocID="{49C7E951-8EB5-C948-87F7-47703C9FAB82}" presName="spaceA" presStyleCnt="0"/>
      <dgm:spPr/>
    </dgm:pt>
    <dgm:pt modelId="{E2BB6440-0502-2D48-A2FA-C77FD0CFAACE}" type="pres">
      <dgm:prSet presAssocID="{A280D923-4CBC-9941-8274-5201F2CA7639}" presName="space" presStyleCnt="0"/>
      <dgm:spPr/>
    </dgm:pt>
    <dgm:pt modelId="{00AA5C3E-16C1-AA42-AEE9-D44AD3AC9168}" type="pres">
      <dgm:prSet presAssocID="{9817AA53-A4AD-B948-B0F4-BA278ADB9A5B}" presName="compositeB" presStyleCnt="0"/>
      <dgm:spPr/>
    </dgm:pt>
    <dgm:pt modelId="{58DCBA58-0C5F-6549-BE2A-35A264CC2DF4}" type="pres">
      <dgm:prSet presAssocID="{9817AA53-A4AD-B948-B0F4-BA278ADB9A5B}" presName="textB" presStyleLbl="revTx" presStyleIdx="1" presStyleCnt="5">
        <dgm:presLayoutVars>
          <dgm:bulletEnabled val="1"/>
        </dgm:presLayoutVars>
      </dgm:prSet>
      <dgm:spPr/>
    </dgm:pt>
    <dgm:pt modelId="{760F2B84-5974-5F4F-8392-7662CB99CD14}" type="pres">
      <dgm:prSet presAssocID="{9817AA53-A4AD-B948-B0F4-BA278ADB9A5B}" presName="circleB" presStyleLbl="node1" presStyleIdx="1" presStyleCnt="5"/>
      <dgm:spPr/>
    </dgm:pt>
    <dgm:pt modelId="{A57CEA68-B445-6543-8F78-0E814C9224D3}" type="pres">
      <dgm:prSet presAssocID="{9817AA53-A4AD-B948-B0F4-BA278ADB9A5B}" presName="spaceB" presStyleCnt="0"/>
      <dgm:spPr/>
    </dgm:pt>
    <dgm:pt modelId="{919FD5AA-0026-024F-AFF1-8E992DC5ACC3}" type="pres">
      <dgm:prSet presAssocID="{A3EFB147-F75E-4F43-9C23-03DA2547B8F1}" presName="space" presStyleCnt="0"/>
      <dgm:spPr/>
    </dgm:pt>
    <dgm:pt modelId="{99123527-6F13-9347-97A9-592F018AE174}" type="pres">
      <dgm:prSet presAssocID="{B2D0C70E-164D-2942-A2F1-CE9EC52E3982}" presName="compositeA" presStyleCnt="0"/>
      <dgm:spPr/>
    </dgm:pt>
    <dgm:pt modelId="{20559F34-D325-FD44-928F-5346BB469DF5}" type="pres">
      <dgm:prSet presAssocID="{B2D0C70E-164D-2942-A2F1-CE9EC52E3982}" presName="textA" presStyleLbl="revTx" presStyleIdx="2" presStyleCnt="5">
        <dgm:presLayoutVars>
          <dgm:bulletEnabled val="1"/>
        </dgm:presLayoutVars>
      </dgm:prSet>
      <dgm:spPr/>
    </dgm:pt>
    <dgm:pt modelId="{164883B9-D4D2-7441-B101-8E4E585DFC4E}" type="pres">
      <dgm:prSet presAssocID="{B2D0C70E-164D-2942-A2F1-CE9EC52E3982}" presName="circleA" presStyleLbl="node1" presStyleIdx="2" presStyleCnt="5"/>
      <dgm:spPr/>
    </dgm:pt>
    <dgm:pt modelId="{F1AF3B47-499A-F04F-8199-402E216168BB}" type="pres">
      <dgm:prSet presAssocID="{B2D0C70E-164D-2942-A2F1-CE9EC52E3982}" presName="spaceA" presStyleCnt="0"/>
      <dgm:spPr/>
    </dgm:pt>
    <dgm:pt modelId="{1813E9DB-A812-B744-B86C-C390B527A318}" type="pres">
      <dgm:prSet presAssocID="{EE56F7AC-DC6A-A34F-90CD-6E95B5A5A33C}" presName="space" presStyleCnt="0"/>
      <dgm:spPr/>
    </dgm:pt>
    <dgm:pt modelId="{D849846C-D42E-E84A-AAF7-218ED7A7484F}" type="pres">
      <dgm:prSet presAssocID="{90AE6727-32DC-8F4D-A234-217754600F0C}" presName="compositeB" presStyleCnt="0"/>
      <dgm:spPr/>
    </dgm:pt>
    <dgm:pt modelId="{B21D722D-8CB9-D445-BEC9-008A468B8699}" type="pres">
      <dgm:prSet presAssocID="{90AE6727-32DC-8F4D-A234-217754600F0C}" presName="textB" presStyleLbl="revTx" presStyleIdx="3" presStyleCnt="5">
        <dgm:presLayoutVars>
          <dgm:bulletEnabled val="1"/>
        </dgm:presLayoutVars>
      </dgm:prSet>
      <dgm:spPr/>
    </dgm:pt>
    <dgm:pt modelId="{1D99FDED-BB70-0740-80D7-769EA1911926}" type="pres">
      <dgm:prSet presAssocID="{90AE6727-32DC-8F4D-A234-217754600F0C}" presName="circleB" presStyleLbl="node1" presStyleIdx="3" presStyleCnt="5"/>
      <dgm:spPr/>
    </dgm:pt>
    <dgm:pt modelId="{5FF23547-9D9F-3149-9962-5649357CC03C}" type="pres">
      <dgm:prSet presAssocID="{90AE6727-32DC-8F4D-A234-217754600F0C}" presName="spaceB" presStyleCnt="0"/>
      <dgm:spPr/>
    </dgm:pt>
    <dgm:pt modelId="{AB932DA0-1C4B-F14E-A0C3-223A4D44008A}" type="pres">
      <dgm:prSet presAssocID="{26EA0EB7-3933-6C4D-9F70-6E8109785460}" presName="space" presStyleCnt="0"/>
      <dgm:spPr/>
    </dgm:pt>
    <dgm:pt modelId="{2677C224-852C-2C48-9820-335DAC64D311}" type="pres">
      <dgm:prSet presAssocID="{75A95284-CE92-A74F-A77E-5566A5B2805D}" presName="compositeA" presStyleCnt="0"/>
      <dgm:spPr/>
    </dgm:pt>
    <dgm:pt modelId="{C696F6F5-FBB5-CF42-BBC9-0B5A760EFBE2}" type="pres">
      <dgm:prSet presAssocID="{75A95284-CE92-A74F-A77E-5566A5B2805D}" presName="textA" presStyleLbl="revTx" presStyleIdx="4" presStyleCnt="5">
        <dgm:presLayoutVars>
          <dgm:bulletEnabled val="1"/>
        </dgm:presLayoutVars>
      </dgm:prSet>
      <dgm:spPr/>
    </dgm:pt>
    <dgm:pt modelId="{5A68A7CA-7154-F548-A2FA-A990B864691A}" type="pres">
      <dgm:prSet presAssocID="{75A95284-CE92-A74F-A77E-5566A5B2805D}" presName="circleA" presStyleLbl="node1" presStyleIdx="4" presStyleCnt="5"/>
      <dgm:spPr/>
    </dgm:pt>
    <dgm:pt modelId="{2A7D0464-EE40-E441-9224-57CD61D6B640}" type="pres">
      <dgm:prSet presAssocID="{75A95284-CE92-A74F-A77E-5566A5B2805D}" presName="spaceA" presStyleCnt="0"/>
      <dgm:spPr/>
    </dgm:pt>
  </dgm:ptLst>
  <dgm:cxnLst>
    <dgm:cxn modelId="{50947305-B0DF-3345-AE89-ECCFC91B8D8B}" type="presOf" srcId="{90AE6727-32DC-8F4D-A234-217754600F0C}" destId="{B21D722D-8CB9-D445-BEC9-008A468B8699}" srcOrd="0" destOrd="0" presId="urn:microsoft.com/office/officeart/2005/8/layout/hProcess11"/>
    <dgm:cxn modelId="{2B92DA2A-AED1-254A-851F-F9AFDA0FF604}" type="presOf" srcId="{BD2FB0E3-465D-214D-A204-FCEFCA248DFD}" destId="{9901C7A6-030D-5540-8188-217CFD85BF8D}" srcOrd="0" destOrd="0" presId="urn:microsoft.com/office/officeart/2005/8/layout/hProcess11"/>
    <dgm:cxn modelId="{4714C96E-8700-5E44-B128-39859C60AF19}" srcId="{BD2FB0E3-465D-214D-A204-FCEFCA248DFD}" destId="{9817AA53-A4AD-B948-B0F4-BA278ADB9A5B}" srcOrd="1" destOrd="0" parTransId="{95A4362D-BB9C-9A41-8702-915EDD7A8F78}" sibTransId="{A3EFB147-F75E-4F43-9C23-03DA2547B8F1}"/>
    <dgm:cxn modelId="{79B6297C-B547-634B-AE08-F84A4790C8B7}" type="presOf" srcId="{9817AA53-A4AD-B948-B0F4-BA278ADB9A5B}" destId="{58DCBA58-0C5F-6549-BE2A-35A264CC2DF4}" srcOrd="0" destOrd="0" presId="urn:microsoft.com/office/officeart/2005/8/layout/hProcess11"/>
    <dgm:cxn modelId="{52E3E486-64E8-C14E-87B0-064835611B1B}" type="presOf" srcId="{B2D0C70E-164D-2942-A2F1-CE9EC52E3982}" destId="{20559F34-D325-FD44-928F-5346BB469DF5}" srcOrd="0" destOrd="0" presId="urn:microsoft.com/office/officeart/2005/8/layout/hProcess11"/>
    <dgm:cxn modelId="{BE2E08A9-66C1-8340-A57D-BA3AF1D36195}" srcId="{BD2FB0E3-465D-214D-A204-FCEFCA248DFD}" destId="{B2D0C70E-164D-2942-A2F1-CE9EC52E3982}" srcOrd="2" destOrd="0" parTransId="{CBF9BDFB-F94C-144B-AB33-E1EA660B4345}" sibTransId="{EE56F7AC-DC6A-A34F-90CD-6E95B5A5A33C}"/>
    <dgm:cxn modelId="{E880F6CD-8480-8241-A480-21FEB5954726}" srcId="{BD2FB0E3-465D-214D-A204-FCEFCA248DFD}" destId="{75A95284-CE92-A74F-A77E-5566A5B2805D}" srcOrd="4" destOrd="0" parTransId="{7C7E44F1-1AD1-4B4C-8AD9-8FE385A06CB7}" sibTransId="{271087F0-B0C3-844F-A6A0-061245B800D6}"/>
    <dgm:cxn modelId="{E3B184D9-F1BA-AE42-B592-4006E22FF16E}" srcId="{BD2FB0E3-465D-214D-A204-FCEFCA248DFD}" destId="{49C7E951-8EB5-C948-87F7-47703C9FAB82}" srcOrd="0" destOrd="0" parTransId="{9CB838B2-56AD-DD44-8E2E-5924810DA2D7}" sibTransId="{A280D923-4CBC-9941-8274-5201F2CA7639}"/>
    <dgm:cxn modelId="{661137E5-856E-0840-B6C8-1970FD85D5F1}" type="presOf" srcId="{49C7E951-8EB5-C948-87F7-47703C9FAB82}" destId="{64832CFA-D65A-8A44-83AE-D374FFDA359B}" srcOrd="0" destOrd="0" presId="urn:microsoft.com/office/officeart/2005/8/layout/hProcess11"/>
    <dgm:cxn modelId="{EE8E14E6-CD06-504A-9795-2F545BEDF1DB}" srcId="{BD2FB0E3-465D-214D-A204-FCEFCA248DFD}" destId="{90AE6727-32DC-8F4D-A234-217754600F0C}" srcOrd="3" destOrd="0" parTransId="{009DE733-21AD-9B45-9F4C-DAD53FC8BC70}" sibTransId="{26EA0EB7-3933-6C4D-9F70-6E8109785460}"/>
    <dgm:cxn modelId="{8E2D6AE6-6C51-0D49-A7B3-F19CA454EBE9}" type="presOf" srcId="{75A95284-CE92-A74F-A77E-5566A5B2805D}" destId="{C696F6F5-FBB5-CF42-BBC9-0B5A760EFBE2}" srcOrd="0" destOrd="0" presId="urn:microsoft.com/office/officeart/2005/8/layout/hProcess11"/>
    <dgm:cxn modelId="{B8AE6928-22AC-8646-A7C3-3F99AF0CDA09}" type="presParOf" srcId="{9901C7A6-030D-5540-8188-217CFD85BF8D}" destId="{2F8E4B24-3E23-364D-AE10-926873571098}" srcOrd="0" destOrd="0" presId="urn:microsoft.com/office/officeart/2005/8/layout/hProcess11"/>
    <dgm:cxn modelId="{FD9852A6-CCC4-034B-B7F9-2896713D82DE}" type="presParOf" srcId="{9901C7A6-030D-5540-8188-217CFD85BF8D}" destId="{CFD8B14E-C3EF-F149-B20E-8422DE645465}" srcOrd="1" destOrd="0" presId="urn:microsoft.com/office/officeart/2005/8/layout/hProcess11"/>
    <dgm:cxn modelId="{2C76F7B4-2702-414C-9098-7EDBE0FA8BC6}" type="presParOf" srcId="{CFD8B14E-C3EF-F149-B20E-8422DE645465}" destId="{F2E65679-9DDE-D14B-AD4C-99E727C05146}" srcOrd="0" destOrd="0" presId="urn:microsoft.com/office/officeart/2005/8/layout/hProcess11"/>
    <dgm:cxn modelId="{035CD588-2890-7A4F-8D4C-F9E31543E6CC}" type="presParOf" srcId="{F2E65679-9DDE-D14B-AD4C-99E727C05146}" destId="{64832CFA-D65A-8A44-83AE-D374FFDA359B}" srcOrd="0" destOrd="0" presId="urn:microsoft.com/office/officeart/2005/8/layout/hProcess11"/>
    <dgm:cxn modelId="{F7EE082A-9D23-0E4A-8E8C-623AF5022261}" type="presParOf" srcId="{F2E65679-9DDE-D14B-AD4C-99E727C05146}" destId="{A606B5B3-AC80-E74A-ACF4-848042B43108}" srcOrd="1" destOrd="0" presId="urn:microsoft.com/office/officeart/2005/8/layout/hProcess11"/>
    <dgm:cxn modelId="{88B3A9BB-4420-4147-9490-654354AA21EF}" type="presParOf" srcId="{F2E65679-9DDE-D14B-AD4C-99E727C05146}" destId="{3A2618B8-4013-7447-A5F6-4282AD0077E3}" srcOrd="2" destOrd="0" presId="urn:microsoft.com/office/officeart/2005/8/layout/hProcess11"/>
    <dgm:cxn modelId="{B47D0F80-EB4F-4449-A64C-F998F97424CB}" type="presParOf" srcId="{CFD8B14E-C3EF-F149-B20E-8422DE645465}" destId="{E2BB6440-0502-2D48-A2FA-C77FD0CFAACE}" srcOrd="1" destOrd="0" presId="urn:microsoft.com/office/officeart/2005/8/layout/hProcess11"/>
    <dgm:cxn modelId="{FE94BAC8-A526-E547-9FFD-6066C2080698}" type="presParOf" srcId="{CFD8B14E-C3EF-F149-B20E-8422DE645465}" destId="{00AA5C3E-16C1-AA42-AEE9-D44AD3AC9168}" srcOrd="2" destOrd="0" presId="urn:microsoft.com/office/officeart/2005/8/layout/hProcess11"/>
    <dgm:cxn modelId="{488DB55F-1E0D-E147-837E-FB43A03D04F8}" type="presParOf" srcId="{00AA5C3E-16C1-AA42-AEE9-D44AD3AC9168}" destId="{58DCBA58-0C5F-6549-BE2A-35A264CC2DF4}" srcOrd="0" destOrd="0" presId="urn:microsoft.com/office/officeart/2005/8/layout/hProcess11"/>
    <dgm:cxn modelId="{6F72BBAD-029C-2C4D-BC9D-4BFF5B2A81DE}" type="presParOf" srcId="{00AA5C3E-16C1-AA42-AEE9-D44AD3AC9168}" destId="{760F2B84-5974-5F4F-8392-7662CB99CD14}" srcOrd="1" destOrd="0" presId="urn:microsoft.com/office/officeart/2005/8/layout/hProcess11"/>
    <dgm:cxn modelId="{843817C8-4618-734C-90F5-7B0EA2E07C49}" type="presParOf" srcId="{00AA5C3E-16C1-AA42-AEE9-D44AD3AC9168}" destId="{A57CEA68-B445-6543-8F78-0E814C9224D3}" srcOrd="2" destOrd="0" presId="urn:microsoft.com/office/officeart/2005/8/layout/hProcess11"/>
    <dgm:cxn modelId="{C0B279C8-995C-9242-AF82-2F43D9E7B6A9}" type="presParOf" srcId="{CFD8B14E-C3EF-F149-B20E-8422DE645465}" destId="{919FD5AA-0026-024F-AFF1-8E992DC5ACC3}" srcOrd="3" destOrd="0" presId="urn:microsoft.com/office/officeart/2005/8/layout/hProcess11"/>
    <dgm:cxn modelId="{9FF80CF3-AEBC-1E47-8059-F95DDC5B7EAF}" type="presParOf" srcId="{CFD8B14E-C3EF-F149-B20E-8422DE645465}" destId="{99123527-6F13-9347-97A9-592F018AE174}" srcOrd="4" destOrd="0" presId="urn:microsoft.com/office/officeart/2005/8/layout/hProcess11"/>
    <dgm:cxn modelId="{2ACFE5F6-BF29-8642-904C-86B607AC9DD2}" type="presParOf" srcId="{99123527-6F13-9347-97A9-592F018AE174}" destId="{20559F34-D325-FD44-928F-5346BB469DF5}" srcOrd="0" destOrd="0" presId="urn:microsoft.com/office/officeart/2005/8/layout/hProcess11"/>
    <dgm:cxn modelId="{56899A22-F35B-1B4E-9A8F-AA25C07C218C}" type="presParOf" srcId="{99123527-6F13-9347-97A9-592F018AE174}" destId="{164883B9-D4D2-7441-B101-8E4E585DFC4E}" srcOrd="1" destOrd="0" presId="urn:microsoft.com/office/officeart/2005/8/layout/hProcess11"/>
    <dgm:cxn modelId="{42F68918-D27E-6948-8606-01E7B2BC59A1}" type="presParOf" srcId="{99123527-6F13-9347-97A9-592F018AE174}" destId="{F1AF3B47-499A-F04F-8199-402E216168BB}" srcOrd="2" destOrd="0" presId="urn:microsoft.com/office/officeart/2005/8/layout/hProcess11"/>
    <dgm:cxn modelId="{36BB52BF-9411-EC43-A849-31B9573A2450}" type="presParOf" srcId="{CFD8B14E-C3EF-F149-B20E-8422DE645465}" destId="{1813E9DB-A812-B744-B86C-C390B527A318}" srcOrd="5" destOrd="0" presId="urn:microsoft.com/office/officeart/2005/8/layout/hProcess11"/>
    <dgm:cxn modelId="{13344F8E-2726-E241-959C-8BBC947C20D9}" type="presParOf" srcId="{CFD8B14E-C3EF-F149-B20E-8422DE645465}" destId="{D849846C-D42E-E84A-AAF7-218ED7A7484F}" srcOrd="6" destOrd="0" presId="urn:microsoft.com/office/officeart/2005/8/layout/hProcess11"/>
    <dgm:cxn modelId="{7875CE8D-C2A3-374C-B9AA-74B8157146AD}" type="presParOf" srcId="{D849846C-D42E-E84A-AAF7-218ED7A7484F}" destId="{B21D722D-8CB9-D445-BEC9-008A468B8699}" srcOrd="0" destOrd="0" presId="urn:microsoft.com/office/officeart/2005/8/layout/hProcess11"/>
    <dgm:cxn modelId="{0EEBF314-6531-DE40-941C-AA431B6161A4}" type="presParOf" srcId="{D849846C-D42E-E84A-AAF7-218ED7A7484F}" destId="{1D99FDED-BB70-0740-80D7-769EA1911926}" srcOrd="1" destOrd="0" presId="urn:microsoft.com/office/officeart/2005/8/layout/hProcess11"/>
    <dgm:cxn modelId="{049B2273-6BF6-8141-8CD8-CF956CC0D049}" type="presParOf" srcId="{D849846C-D42E-E84A-AAF7-218ED7A7484F}" destId="{5FF23547-9D9F-3149-9962-5649357CC03C}" srcOrd="2" destOrd="0" presId="urn:microsoft.com/office/officeart/2005/8/layout/hProcess11"/>
    <dgm:cxn modelId="{804CF9D1-16D2-214E-B0A2-D0641A3D5520}" type="presParOf" srcId="{CFD8B14E-C3EF-F149-B20E-8422DE645465}" destId="{AB932DA0-1C4B-F14E-A0C3-223A4D44008A}" srcOrd="7" destOrd="0" presId="urn:microsoft.com/office/officeart/2005/8/layout/hProcess11"/>
    <dgm:cxn modelId="{A2EA8414-0B06-254C-BA74-7080EF69A94C}" type="presParOf" srcId="{CFD8B14E-C3EF-F149-B20E-8422DE645465}" destId="{2677C224-852C-2C48-9820-335DAC64D311}" srcOrd="8" destOrd="0" presId="urn:microsoft.com/office/officeart/2005/8/layout/hProcess11"/>
    <dgm:cxn modelId="{D8207C6B-FB4C-ED40-BE96-547B32D3C917}" type="presParOf" srcId="{2677C224-852C-2C48-9820-335DAC64D311}" destId="{C696F6F5-FBB5-CF42-BBC9-0B5A760EFBE2}" srcOrd="0" destOrd="0" presId="urn:microsoft.com/office/officeart/2005/8/layout/hProcess11"/>
    <dgm:cxn modelId="{3C95C463-7219-3C40-889C-F1CCEB236E49}" type="presParOf" srcId="{2677C224-852C-2C48-9820-335DAC64D311}" destId="{5A68A7CA-7154-F548-A2FA-A990B864691A}" srcOrd="1" destOrd="0" presId="urn:microsoft.com/office/officeart/2005/8/layout/hProcess11"/>
    <dgm:cxn modelId="{93DB5CC9-EDBB-534B-AB75-9A29823D0E27}" type="presParOf" srcId="{2677C224-852C-2C48-9820-335DAC64D311}" destId="{2A7D0464-EE40-E441-9224-57CD61D6B640}" srcOrd="2" destOrd="0" presId="urn:microsoft.com/office/officeart/2005/8/layout/hProcess11"/>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517E72F-F24B-9441-8D49-5B8FEE31C0BC}" type="doc">
      <dgm:prSet loTypeId="urn:microsoft.com/office/officeart/2009/3/layout/PhasedProcess" loCatId="" qsTypeId="urn:microsoft.com/office/officeart/2005/8/quickstyle/simple1" qsCatId="simple" csTypeId="urn:microsoft.com/office/officeart/2005/8/colors/colorful1" csCatId="colorful" phldr="1"/>
      <dgm:spPr/>
      <dgm:t>
        <a:bodyPr/>
        <a:lstStyle/>
        <a:p>
          <a:endParaRPr lang="en-GB"/>
        </a:p>
      </dgm:t>
    </dgm:pt>
    <dgm:pt modelId="{71892B66-D204-994C-BA22-2E8579B0F86D}">
      <dgm:prSet phldrT="[Text]"/>
      <dgm:spPr/>
      <dgm:t>
        <a:bodyPr/>
        <a:lstStyle/>
        <a:p>
          <a:r>
            <a:rPr lang="en-GB"/>
            <a:t>Assembly build up</a:t>
          </a:r>
        </a:p>
      </dgm:t>
    </dgm:pt>
    <dgm:pt modelId="{67789BC7-C2B4-BD42-9ADC-D8AA3D174E81}" type="parTrans" cxnId="{CADF8EEC-E8DE-E846-9C1F-EA90503F3403}">
      <dgm:prSet/>
      <dgm:spPr/>
      <dgm:t>
        <a:bodyPr/>
        <a:lstStyle/>
        <a:p>
          <a:endParaRPr lang="en-GB"/>
        </a:p>
      </dgm:t>
    </dgm:pt>
    <dgm:pt modelId="{7D78A052-DB0C-564D-B7C5-7BC55AC41041}" type="sibTrans" cxnId="{CADF8EEC-E8DE-E846-9C1F-EA90503F3403}">
      <dgm:prSet/>
      <dgm:spPr/>
      <dgm:t>
        <a:bodyPr/>
        <a:lstStyle/>
        <a:p>
          <a:endParaRPr lang="en-GB"/>
        </a:p>
      </dgm:t>
    </dgm:pt>
    <dgm:pt modelId="{38F21E83-4EDB-B44B-AB24-2785277100D3}">
      <dgm:prSet phldrT="[Text]" custT="1"/>
      <dgm:spPr/>
      <dgm:t>
        <a:bodyPr/>
        <a:lstStyle/>
        <a:p>
          <a:r>
            <a:rPr lang="en-GB" sz="500" dirty="0"/>
            <a:t>Community Data Conversations – hosted with LCR residents</a:t>
          </a:r>
        </a:p>
      </dgm:t>
    </dgm:pt>
    <dgm:pt modelId="{DE2B2105-646F-6445-8DD1-75B02D1A52B7}" type="parTrans" cxnId="{A82E5A66-18C7-F54E-BFAC-137F8A567C6A}">
      <dgm:prSet/>
      <dgm:spPr/>
      <dgm:t>
        <a:bodyPr/>
        <a:lstStyle/>
        <a:p>
          <a:endParaRPr lang="en-GB"/>
        </a:p>
      </dgm:t>
    </dgm:pt>
    <dgm:pt modelId="{C83BAF94-B7BA-A649-B40C-EAC9CCB8820B}" type="sibTrans" cxnId="{A82E5A66-18C7-F54E-BFAC-137F8A567C6A}">
      <dgm:prSet/>
      <dgm:spPr/>
      <dgm:t>
        <a:bodyPr/>
        <a:lstStyle/>
        <a:p>
          <a:endParaRPr lang="en-GB"/>
        </a:p>
      </dgm:t>
    </dgm:pt>
    <dgm:pt modelId="{0AD94FEC-2B6A-4E4D-8873-2B1A844E6BB8}">
      <dgm:prSet phldrT="[Text]" custT="1"/>
      <dgm:spPr>
        <a:solidFill>
          <a:schemeClr val="accent2">
            <a:lumMod val="25000"/>
            <a:lumOff val="75000"/>
            <a:alpha val="50000"/>
          </a:schemeClr>
        </a:solidFill>
      </dgm:spPr>
      <dgm:t>
        <a:bodyPr/>
        <a:lstStyle/>
        <a:p>
          <a:r>
            <a:rPr lang="en-GB" sz="600"/>
            <a:t>Data into Action Patient Engagement</a:t>
          </a:r>
        </a:p>
      </dgm:t>
    </dgm:pt>
    <dgm:pt modelId="{F7406C01-7BCD-3943-9EE9-B736FEA04B3F}" type="parTrans" cxnId="{844C4CE3-49A9-D845-B651-4E9266B8391C}">
      <dgm:prSet/>
      <dgm:spPr/>
      <dgm:t>
        <a:bodyPr/>
        <a:lstStyle/>
        <a:p>
          <a:endParaRPr lang="en-GB"/>
        </a:p>
      </dgm:t>
    </dgm:pt>
    <dgm:pt modelId="{761E2B72-3D67-4547-9689-AA1C5164C91D}" type="sibTrans" cxnId="{844C4CE3-49A9-D845-B651-4E9266B8391C}">
      <dgm:prSet/>
      <dgm:spPr/>
      <dgm:t>
        <a:bodyPr/>
        <a:lstStyle/>
        <a:p>
          <a:endParaRPr lang="en-GB"/>
        </a:p>
      </dgm:t>
    </dgm:pt>
    <dgm:pt modelId="{90E90E34-0A86-5D4A-8435-E1DC1B4A2D83}">
      <dgm:prSet phldrT="[Text]" custT="1"/>
      <dgm:spPr/>
      <dgm:t>
        <a:bodyPr/>
        <a:lstStyle/>
        <a:p>
          <a:r>
            <a:rPr lang="en-GB" sz="600" dirty="0"/>
            <a:t>Stakeholder and public review</a:t>
          </a:r>
        </a:p>
      </dgm:t>
    </dgm:pt>
    <dgm:pt modelId="{0C8EC616-D2A7-6B49-B6EF-54E16247111B}" type="parTrans" cxnId="{F3EC963F-B165-1441-9377-AC3378B8E2BD}">
      <dgm:prSet/>
      <dgm:spPr/>
      <dgm:t>
        <a:bodyPr/>
        <a:lstStyle/>
        <a:p>
          <a:endParaRPr lang="en-GB"/>
        </a:p>
      </dgm:t>
    </dgm:pt>
    <dgm:pt modelId="{8BDDBF58-DEAD-CE45-BCD2-5CA24D2E43D0}" type="sibTrans" cxnId="{F3EC963F-B165-1441-9377-AC3378B8E2BD}">
      <dgm:prSet/>
      <dgm:spPr/>
      <dgm:t>
        <a:bodyPr/>
        <a:lstStyle/>
        <a:p>
          <a:endParaRPr lang="en-GB"/>
        </a:p>
      </dgm:t>
    </dgm:pt>
    <dgm:pt modelId="{A1644755-1480-774B-A761-EE325A072DE1}">
      <dgm:prSet phldrT="[Text]"/>
      <dgm:spPr>
        <a:solidFill>
          <a:schemeClr val="accent5">
            <a:lumMod val="20000"/>
            <a:lumOff val="80000"/>
            <a:alpha val="50000"/>
          </a:schemeClr>
        </a:solidFill>
      </dgm:spPr>
      <dgm:t>
        <a:bodyPr/>
        <a:lstStyle/>
        <a:p>
          <a:r>
            <a:rPr lang="en-GB" b="1"/>
            <a:t>Evening feedback sessions</a:t>
          </a:r>
        </a:p>
      </dgm:t>
    </dgm:pt>
    <dgm:pt modelId="{8162A05C-F3C6-E34A-8146-08AD7EB2BA6A}" type="parTrans" cxnId="{47830A20-5330-F44E-A836-8BF2726E9F6E}">
      <dgm:prSet/>
      <dgm:spPr/>
      <dgm:t>
        <a:bodyPr/>
        <a:lstStyle/>
        <a:p>
          <a:endParaRPr lang="en-GB"/>
        </a:p>
      </dgm:t>
    </dgm:pt>
    <dgm:pt modelId="{0A69ABD9-8B24-8742-8AB2-DD4D5C7C4905}" type="sibTrans" cxnId="{47830A20-5330-F44E-A836-8BF2726E9F6E}">
      <dgm:prSet/>
      <dgm:spPr/>
      <dgm:t>
        <a:bodyPr/>
        <a:lstStyle/>
        <a:p>
          <a:endParaRPr lang="en-GB"/>
        </a:p>
      </dgm:t>
    </dgm:pt>
    <dgm:pt modelId="{E7BC747D-A4A8-F449-9017-23DD0FC53823}">
      <dgm:prSet phldrT="[Text]"/>
      <dgm:spPr/>
      <dgm:t>
        <a:bodyPr/>
        <a:lstStyle/>
        <a:p>
          <a:r>
            <a:rPr lang="en-GB" b="1"/>
            <a:t>4-day main event</a:t>
          </a:r>
        </a:p>
      </dgm:t>
    </dgm:pt>
    <dgm:pt modelId="{54A49D4B-242A-674D-917D-9968650E7A14}" type="parTrans" cxnId="{B6A7888E-4823-6D4E-ABA0-26468390F069}">
      <dgm:prSet/>
      <dgm:spPr/>
      <dgm:t>
        <a:bodyPr/>
        <a:lstStyle/>
        <a:p>
          <a:endParaRPr lang="en-GB"/>
        </a:p>
      </dgm:t>
    </dgm:pt>
    <dgm:pt modelId="{9E92E2D4-E85A-FB42-83D8-70CFAEE6BA70}" type="sibTrans" cxnId="{B6A7888E-4823-6D4E-ABA0-26468390F069}">
      <dgm:prSet/>
      <dgm:spPr/>
      <dgm:t>
        <a:bodyPr/>
        <a:lstStyle/>
        <a:p>
          <a:endParaRPr lang="en-GB"/>
        </a:p>
      </dgm:t>
    </dgm:pt>
    <dgm:pt modelId="{417BF5EE-8087-2841-BD50-D353E7DDB3B2}">
      <dgm:prSet phldrT="[Text]"/>
      <dgm:spPr/>
      <dgm:t>
        <a:bodyPr/>
        <a:lstStyle/>
        <a:p>
          <a:r>
            <a:rPr lang="en-GB"/>
            <a:t>Launch</a:t>
          </a:r>
        </a:p>
      </dgm:t>
    </dgm:pt>
    <dgm:pt modelId="{10636429-F9FB-CF40-A157-F5555E6D92E8}" type="parTrans" cxnId="{59F7CB13-1B27-1449-8E07-B1FFFBE6F1FF}">
      <dgm:prSet/>
      <dgm:spPr/>
      <dgm:t>
        <a:bodyPr/>
        <a:lstStyle/>
        <a:p>
          <a:endParaRPr lang="en-GB"/>
        </a:p>
      </dgm:t>
    </dgm:pt>
    <dgm:pt modelId="{661C5B5F-5520-034E-A8EA-329FD34D4993}" type="sibTrans" cxnId="{59F7CB13-1B27-1449-8E07-B1FFFBE6F1FF}">
      <dgm:prSet/>
      <dgm:spPr/>
      <dgm:t>
        <a:bodyPr/>
        <a:lstStyle/>
        <a:p>
          <a:endParaRPr lang="en-GB"/>
        </a:p>
      </dgm:t>
    </dgm:pt>
    <dgm:pt modelId="{89871990-CCBE-FA44-9C28-1D23D0C80B80}">
      <dgm:prSet phldrT="[Text]" custT="1"/>
      <dgm:spPr/>
      <dgm:t>
        <a:bodyPr/>
        <a:lstStyle/>
        <a:p>
          <a:r>
            <a:rPr lang="en-GB" sz="1600"/>
            <a:t>Public launch</a:t>
          </a:r>
        </a:p>
      </dgm:t>
    </dgm:pt>
    <dgm:pt modelId="{1C0CD979-3EF6-9245-8EB7-E19DB0A8D970}" type="parTrans" cxnId="{EC97499C-71A1-9D41-BACF-12B5087CC3DC}">
      <dgm:prSet/>
      <dgm:spPr/>
      <dgm:t>
        <a:bodyPr/>
        <a:lstStyle/>
        <a:p>
          <a:endParaRPr lang="en-GB"/>
        </a:p>
      </dgm:t>
    </dgm:pt>
    <dgm:pt modelId="{85387572-C3B9-6346-95DE-02A2ED6BC2CA}" type="sibTrans" cxnId="{EC97499C-71A1-9D41-BACF-12B5087CC3DC}">
      <dgm:prSet/>
      <dgm:spPr/>
      <dgm:t>
        <a:bodyPr/>
        <a:lstStyle/>
        <a:p>
          <a:endParaRPr lang="en-GB"/>
        </a:p>
      </dgm:t>
    </dgm:pt>
    <dgm:pt modelId="{EA92C90E-E767-E943-BE36-CD0DF637BE79}">
      <dgm:prSet phldrT="[Text]"/>
      <dgm:spPr/>
      <dgm:t>
        <a:bodyPr/>
        <a:lstStyle/>
        <a:p>
          <a:endParaRPr lang="en-GB" sz="1200"/>
        </a:p>
      </dgm:t>
    </dgm:pt>
    <dgm:pt modelId="{0EEFA238-9C35-7747-9586-D4682B2DA22B}" type="parTrans" cxnId="{BD0D5F6A-3571-E945-AD9A-BA9E43C429D1}">
      <dgm:prSet/>
      <dgm:spPr/>
      <dgm:t>
        <a:bodyPr/>
        <a:lstStyle/>
        <a:p>
          <a:endParaRPr lang="en-GB"/>
        </a:p>
      </dgm:t>
    </dgm:pt>
    <dgm:pt modelId="{FA475E15-FB2F-9A4C-8AFC-2150CB11B9BC}" type="sibTrans" cxnId="{BD0D5F6A-3571-E945-AD9A-BA9E43C429D1}">
      <dgm:prSet/>
      <dgm:spPr/>
      <dgm:t>
        <a:bodyPr/>
        <a:lstStyle/>
        <a:p>
          <a:endParaRPr lang="en-GB"/>
        </a:p>
      </dgm:t>
    </dgm:pt>
    <dgm:pt modelId="{D9AFFD92-07CA-C24F-95C5-79978FF8B25A}">
      <dgm:prSet phldrT="[Text]"/>
      <dgm:spPr/>
      <dgm:t>
        <a:bodyPr/>
        <a:lstStyle/>
        <a:p>
          <a:r>
            <a:rPr lang="en-GB" sz="1200"/>
            <a:t>Learning sessions and campaigns</a:t>
          </a:r>
        </a:p>
      </dgm:t>
    </dgm:pt>
    <dgm:pt modelId="{56EA4F0E-5A5E-6548-B2ED-0E46C117BA97}" type="parTrans" cxnId="{4711E0E2-C009-704D-9A55-F4B62ADF3E36}">
      <dgm:prSet/>
      <dgm:spPr/>
      <dgm:t>
        <a:bodyPr/>
        <a:lstStyle/>
        <a:p>
          <a:endParaRPr lang="en-GB"/>
        </a:p>
      </dgm:t>
    </dgm:pt>
    <dgm:pt modelId="{3F25543E-F304-F441-9B5C-83E7328E07AD}" type="sibTrans" cxnId="{4711E0E2-C009-704D-9A55-F4B62ADF3E36}">
      <dgm:prSet/>
      <dgm:spPr/>
      <dgm:t>
        <a:bodyPr/>
        <a:lstStyle/>
        <a:p>
          <a:endParaRPr lang="en-GB"/>
        </a:p>
      </dgm:t>
    </dgm:pt>
    <dgm:pt modelId="{F4540B89-7211-3D43-9D43-7BFE042F33FF}">
      <dgm:prSet phldrT="[Text]"/>
      <dgm:spPr/>
      <dgm:t>
        <a:bodyPr/>
        <a:lstStyle/>
        <a:p>
          <a:r>
            <a:rPr lang="en-GB"/>
            <a:t>Assembly</a:t>
          </a:r>
        </a:p>
        <a:p>
          <a:r>
            <a:rPr lang="en-GB"/>
            <a:t>March 2025</a:t>
          </a:r>
        </a:p>
      </dgm:t>
    </dgm:pt>
    <dgm:pt modelId="{D4B00D95-04F7-E245-A3E1-6556A3EC26EC}" type="sibTrans" cxnId="{8DE91F55-6B5A-5648-92BE-17AE261882B5}">
      <dgm:prSet/>
      <dgm:spPr/>
      <dgm:t>
        <a:bodyPr/>
        <a:lstStyle/>
        <a:p>
          <a:endParaRPr lang="en-GB"/>
        </a:p>
      </dgm:t>
    </dgm:pt>
    <dgm:pt modelId="{AF7032F9-4301-9A40-80EC-CBA83E1CB353}" type="parTrans" cxnId="{8DE91F55-6B5A-5648-92BE-17AE261882B5}">
      <dgm:prSet/>
      <dgm:spPr/>
      <dgm:t>
        <a:bodyPr/>
        <a:lstStyle/>
        <a:p>
          <a:endParaRPr lang="en-GB"/>
        </a:p>
      </dgm:t>
    </dgm:pt>
    <dgm:pt modelId="{7403DEA8-6C9D-9B47-BDB3-FEF6CEE301FA}">
      <dgm:prSet phldrT="[Text]" custT="1"/>
      <dgm:spPr/>
      <dgm:t>
        <a:bodyPr/>
        <a:lstStyle/>
        <a:p>
          <a:r>
            <a:rPr lang="en-GB" sz="800" dirty="0"/>
            <a:t>AI &amp; Us </a:t>
          </a:r>
          <a:r>
            <a:rPr lang="en-GB" sz="800"/>
            <a:t>Podcast creation</a:t>
          </a:r>
          <a:endParaRPr lang="en-GB" sz="500" dirty="0"/>
        </a:p>
      </dgm:t>
    </dgm:pt>
    <dgm:pt modelId="{61F7A4FE-815C-9749-99E6-4791D1AFB40D}" type="parTrans" cxnId="{BBD31E80-4661-164D-A95F-AD044A056344}">
      <dgm:prSet/>
      <dgm:spPr/>
      <dgm:t>
        <a:bodyPr/>
        <a:lstStyle/>
        <a:p>
          <a:endParaRPr lang="en-GB"/>
        </a:p>
      </dgm:t>
    </dgm:pt>
    <dgm:pt modelId="{E407A3D2-2178-BA43-BFBE-78CC8FD6300A}" type="sibTrans" cxnId="{BBD31E80-4661-164D-A95F-AD044A056344}">
      <dgm:prSet/>
      <dgm:spPr/>
      <dgm:t>
        <a:bodyPr/>
        <a:lstStyle/>
        <a:p>
          <a:endParaRPr lang="en-GB"/>
        </a:p>
      </dgm:t>
    </dgm:pt>
    <dgm:pt modelId="{3885A2D4-568F-7B46-A708-5A5BA8AD2939}" type="pres">
      <dgm:prSet presAssocID="{0517E72F-F24B-9441-8D49-5B8FEE31C0BC}" presName="Name0" presStyleCnt="0">
        <dgm:presLayoutVars>
          <dgm:chMax val="3"/>
          <dgm:chPref val="3"/>
          <dgm:bulletEnabled val="1"/>
          <dgm:dir/>
          <dgm:animLvl val="lvl"/>
        </dgm:presLayoutVars>
      </dgm:prSet>
      <dgm:spPr/>
    </dgm:pt>
    <dgm:pt modelId="{14855E8E-AB85-9B47-98F6-92F0F43ACA40}" type="pres">
      <dgm:prSet presAssocID="{0517E72F-F24B-9441-8D49-5B8FEE31C0BC}" presName="arc1" presStyleLbl="node1" presStyleIdx="0" presStyleCnt="4"/>
      <dgm:spPr/>
    </dgm:pt>
    <dgm:pt modelId="{D1408866-051E-6B4F-BFAF-4C1F2662681A}" type="pres">
      <dgm:prSet presAssocID="{0517E72F-F24B-9441-8D49-5B8FEE31C0BC}" presName="arc3" presStyleLbl="node1" presStyleIdx="1" presStyleCnt="4"/>
      <dgm:spPr/>
    </dgm:pt>
    <dgm:pt modelId="{CC7FD54D-DA43-4442-B983-C1BD84782B87}" type="pres">
      <dgm:prSet presAssocID="{0517E72F-F24B-9441-8D49-5B8FEE31C0BC}" presName="parentText2" presStyleLbl="revTx" presStyleIdx="0" presStyleCnt="3">
        <dgm:presLayoutVars>
          <dgm:chMax val="4"/>
          <dgm:chPref val="3"/>
          <dgm:bulletEnabled val="1"/>
        </dgm:presLayoutVars>
      </dgm:prSet>
      <dgm:spPr/>
    </dgm:pt>
    <dgm:pt modelId="{6CD2585D-F0F2-1E4C-B8E7-D815653D5DA8}" type="pres">
      <dgm:prSet presAssocID="{0517E72F-F24B-9441-8D49-5B8FEE31C0BC}" presName="arc2" presStyleLbl="node1" presStyleIdx="2" presStyleCnt="4"/>
      <dgm:spPr/>
    </dgm:pt>
    <dgm:pt modelId="{325C1C25-D331-264A-B642-294C36E84A5D}" type="pres">
      <dgm:prSet presAssocID="{0517E72F-F24B-9441-8D49-5B8FEE31C0BC}" presName="arc4" presStyleLbl="node1" presStyleIdx="3" presStyleCnt="4"/>
      <dgm:spPr/>
    </dgm:pt>
    <dgm:pt modelId="{2E987BE9-F147-DA45-B5A0-E61640947012}" type="pres">
      <dgm:prSet presAssocID="{0517E72F-F24B-9441-8D49-5B8FEE31C0BC}" presName="parentText3" presStyleLbl="revTx" presStyleIdx="1" presStyleCnt="3">
        <dgm:presLayoutVars>
          <dgm:chMax val="1"/>
          <dgm:chPref val="1"/>
          <dgm:bulletEnabled val="1"/>
        </dgm:presLayoutVars>
      </dgm:prSet>
      <dgm:spPr/>
    </dgm:pt>
    <dgm:pt modelId="{19DA48FC-6CED-CB40-A5AA-026F0FB027E5}" type="pres">
      <dgm:prSet presAssocID="{0517E72F-F24B-9441-8D49-5B8FEE31C0BC}" presName="middleComposite" presStyleCnt="0"/>
      <dgm:spPr/>
    </dgm:pt>
    <dgm:pt modelId="{9C1903B4-ED43-8B4C-BA5E-566237550BC2}" type="pres">
      <dgm:prSet presAssocID="{A1644755-1480-774B-A761-EE325A072DE1}" presName="circ1" presStyleLbl="vennNode1" presStyleIdx="0" presStyleCnt="11"/>
      <dgm:spPr/>
    </dgm:pt>
    <dgm:pt modelId="{01567F35-EA44-1D49-ADA2-9006847D0873}" type="pres">
      <dgm:prSet presAssocID="{A1644755-1480-774B-A761-EE325A072DE1}" presName="circ1Tx" presStyleLbl="revTx" presStyleIdx="1" presStyleCnt="3">
        <dgm:presLayoutVars>
          <dgm:chMax val="0"/>
          <dgm:chPref val="0"/>
        </dgm:presLayoutVars>
      </dgm:prSet>
      <dgm:spPr/>
    </dgm:pt>
    <dgm:pt modelId="{57AE1D1F-0A42-9F40-9787-D58421FA1072}" type="pres">
      <dgm:prSet presAssocID="{E7BC747D-A4A8-F449-9017-23DD0FC53823}" presName="circ2" presStyleLbl="vennNode1" presStyleIdx="1" presStyleCnt="11"/>
      <dgm:spPr/>
    </dgm:pt>
    <dgm:pt modelId="{C00B3B71-142A-E348-B980-647427507501}" type="pres">
      <dgm:prSet presAssocID="{E7BC747D-A4A8-F449-9017-23DD0FC53823}" presName="circ2Tx" presStyleLbl="revTx" presStyleIdx="1" presStyleCnt="3">
        <dgm:presLayoutVars>
          <dgm:chMax val="0"/>
          <dgm:chPref val="0"/>
        </dgm:presLayoutVars>
      </dgm:prSet>
      <dgm:spPr/>
    </dgm:pt>
    <dgm:pt modelId="{54A082B4-E14E-2B45-A7A5-20D9BE8D3C45}" type="pres">
      <dgm:prSet presAssocID="{0517E72F-F24B-9441-8D49-5B8FEE31C0BC}" presName="leftComposite" presStyleCnt="0"/>
      <dgm:spPr/>
    </dgm:pt>
    <dgm:pt modelId="{E2B3EC94-37BE-9443-8A55-C719EACFDDF5}" type="pres">
      <dgm:prSet presAssocID="{38F21E83-4EDB-B44B-AB24-2785277100D3}" presName="childText1_1" presStyleLbl="vennNode1" presStyleIdx="2" presStyleCnt="11">
        <dgm:presLayoutVars>
          <dgm:chMax val="0"/>
          <dgm:chPref val="0"/>
        </dgm:presLayoutVars>
      </dgm:prSet>
      <dgm:spPr/>
    </dgm:pt>
    <dgm:pt modelId="{F6A2C5FA-D7A2-0043-87ED-3BEE90B8357D}" type="pres">
      <dgm:prSet presAssocID="{38F21E83-4EDB-B44B-AB24-2785277100D3}" presName="ellipse1" presStyleLbl="vennNode1" presStyleIdx="3" presStyleCnt="11"/>
      <dgm:spPr/>
    </dgm:pt>
    <dgm:pt modelId="{EAC4E682-3A69-AA4E-8127-218D1BD32F8A}" type="pres">
      <dgm:prSet presAssocID="{38F21E83-4EDB-B44B-AB24-2785277100D3}" presName="ellipse2" presStyleLbl="vennNode1" presStyleIdx="4" presStyleCnt="11"/>
      <dgm:spPr/>
    </dgm:pt>
    <dgm:pt modelId="{508196D6-7B8D-D34A-B2BA-677DC251A7E0}" type="pres">
      <dgm:prSet presAssocID="{0AD94FEC-2B6A-4E4D-8873-2B1A844E6BB8}" presName="childText1_2" presStyleLbl="vennNode1" presStyleIdx="5" presStyleCnt="11">
        <dgm:presLayoutVars>
          <dgm:chMax val="0"/>
          <dgm:chPref val="0"/>
        </dgm:presLayoutVars>
      </dgm:prSet>
      <dgm:spPr/>
    </dgm:pt>
    <dgm:pt modelId="{437EC90D-EB2F-E141-9E90-FF07EDD449A5}" type="pres">
      <dgm:prSet presAssocID="{0AD94FEC-2B6A-4E4D-8873-2B1A844E6BB8}" presName="ellipse3" presStyleLbl="vennNode1" presStyleIdx="6" presStyleCnt="11"/>
      <dgm:spPr/>
    </dgm:pt>
    <dgm:pt modelId="{BA63F59C-C969-364F-8947-8BA52D5462D1}" type="pres">
      <dgm:prSet presAssocID="{90E90E34-0A86-5D4A-8435-E1DC1B4A2D83}" presName="childText1_3" presStyleLbl="vennNode1" presStyleIdx="7" presStyleCnt="11">
        <dgm:presLayoutVars>
          <dgm:chMax val="0"/>
          <dgm:chPref val="0"/>
        </dgm:presLayoutVars>
      </dgm:prSet>
      <dgm:spPr/>
    </dgm:pt>
    <dgm:pt modelId="{85BEDB8B-C102-B045-9EB2-02C40D5B2F36}" type="pres">
      <dgm:prSet presAssocID="{7403DEA8-6C9D-9B47-BDB3-FEF6CEE301FA}" presName="childText1_4" presStyleLbl="vennNode1" presStyleIdx="8" presStyleCnt="11">
        <dgm:presLayoutVars>
          <dgm:chMax val="0"/>
          <dgm:chPref val="0"/>
        </dgm:presLayoutVars>
      </dgm:prSet>
      <dgm:spPr/>
    </dgm:pt>
    <dgm:pt modelId="{D649D33B-63CF-0847-A104-2FFAE446397E}" type="pres">
      <dgm:prSet presAssocID="{7403DEA8-6C9D-9B47-BDB3-FEF6CEE301FA}" presName="ellipse4" presStyleLbl="vennNode1" presStyleIdx="9" presStyleCnt="11"/>
      <dgm:spPr/>
    </dgm:pt>
    <dgm:pt modelId="{EB11F171-2687-3C43-B53D-4D395EA3E16B}" type="pres">
      <dgm:prSet presAssocID="{7403DEA8-6C9D-9B47-BDB3-FEF6CEE301FA}" presName="ellipse5" presStyleLbl="vennNode1" presStyleIdx="10" presStyleCnt="11"/>
      <dgm:spPr/>
    </dgm:pt>
    <dgm:pt modelId="{ACF773C5-B095-964B-A13C-B2F6297F8084}" type="pres">
      <dgm:prSet presAssocID="{0517E72F-F24B-9441-8D49-5B8FEE31C0BC}" presName="rightChild" presStyleLbl="node2" presStyleIdx="0" presStyleCnt="1">
        <dgm:presLayoutVars>
          <dgm:chMax val="0"/>
          <dgm:chPref val="0"/>
        </dgm:presLayoutVars>
      </dgm:prSet>
      <dgm:spPr/>
    </dgm:pt>
    <dgm:pt modelId="{55BB2647-36CA-1F4A-A9B4-68F2909043CC}" type="pres">
      <dgm:prSet presAssocID="{0517E72F-F24B-9441-8D49-5B8FEE31C0BC}" presName="parentText1" presStyleLbl="revTx" presStyleIdx="2" presStyleCnt="3">
        <dgm:presLayoutVars>
          <dgm:chMax val="4"/>
          <dgm:chPref val="3"/>
          <dgm:bulletEnabled val="1"/>
        </dgm:presLayoutVars>
      </dgm:prSet>
      <dgm:spPr/>
    </dgm:pt>
  </dgm:ptLst>
  <dgm:cxnLst>
    <dgm:cxn modelId="{F8A5400F-77A9-FC48-8D68-56028D7BAF7C}" type="presOf" srcId="{E7BC747D-A4A8-F449-9017-23DD0FC53823}" destId="{C00B3B71-142A-E348-B980-647427507501}" srcOrd="1" destOrd="0" presId="urn:microsoft.com/office/officeart/2009/3/layout/PhasedProcess"/>
    <dgm:cxn modelId="{59F7CB13-1B27-1449-8E07-B1FFFBE6F1FF}" srcId="{0517E72F-F24B-9441-8D49-5B8FEE31C0BC}" destId="{417BF5EE-8087-2841-BD50-D353E7DDB3B2}" srcOrd="2" destOrd="0" parTransId="{10636429-F9FB-CF40-A157-F5555E6D92E8}" sibTransId="{661C5B5F-5520-034E-A8EA-329FD34D4993}"/>
    <dgm:cxn modelId="{81E6991A-0590-8C4A-9FB7-4F09EC858851}" type="presOf" srcId="{38F21E83-4EDB-B44B-AB24-2785277100D3}" destId="{E2B3EC94-37BE-9443-8A55-C719EACFDDF5}" srcOrd="0" destOrd="0" presId="urn:microsoft.com/office/officeart/2009/3/layout/PhasedProcess"/>
    <dgm:cxn modelId="{47830A20-5330-F44E-A836-8BF2726E9F6E}" srcId="{F4540B89-7211-3D43-9D43-7BFE042F33FF}" destId="{A1644755-1480-774B-A761-EE325A072DE1}" srcOrd="0" destOrd="0" parTransId="{8162A05C-F3C6-E34A-8146-08AD7EB2BA6A}" sibTransId="{0A69ABD9-8B24-8742-8AB2-DD4D5C7C4905}"/>
    <dgm:cxn modelId="{3004CF22-DF6A-F149-8C86-9DC762B8B8F3}" type="presOf" srcId="{71892B66-D204-994C-BA22-2E8579B0F86D}" destId="{55BB2647-36CA-1F4A-A9B4-68F2909043CC}" srcOrd="0" destOrd="0" presId="urn:microsoft.com/office/officeart/2009/3/layout/PhasedProcess"/>
    <dgm:cxn modelId="{39985A2A-8852-B84C-A405-4C2904105CC7}" type="presOf" srcId="{A1644755-1480-774B-A761-EE325A072DE1}" destId="{9C1903B4-ED43-8B4C-BA5E-566237550BC2}" srcOrd="0" destOrd="0" presId="urn:microsoft.com/office/officeart/2009/3/layout/PhasedProcess"/>
    <dgm:cxn modelId="{F3EC963F-B165-1441-9377-AC3378B8E2BD}" srcId="{71892B66-D204-994C-BA22-2E8579B0F86D}" destId="{90E90E34-0A86-5D4A-8435-E1DC1B4A2D83}" srcOrd="2" destOrd="0" parTransId="{0C8EC616-D2A7-6B49-B6EF-54E16247111B}" sibTransId="{8BDDBF58-DEAD-CE45-BCD2-5CA24D2E43D0}"/>
    <dgm:cxn modelId="{03B7E041-E209-7C40-9581-0917CBA56EFF}" type="presOf" srcId="{0AD94FEC-2B6A-4E4D-8873-2B1A844E6BB8}" destId="{508196D6-7B8D-D34A-B2BA-677DC251A7E0}" srcOrd="0" destOrd="0" presId="urn:microsoft.com/office/officeart/2009/3/layout/PhasedProcess"/>
    <dgm:cxn modelId="{8DE91F55-6B5A-5648-92BE-17AE261882B5}" srcId="{0517E72F-F24B-9441-8D49-5B8FEE31C0BC}" destId="{F4540B89-7211-3D43-9D43-7BFE042F33FF}" srcOrd="1" destOrd="0" parTransId="{AF7032F9-4301-9A40-80EC-CBA83E1CB353}" sibTransId="{D4B00D95-04F7-E245-A3E1-6556A3EC26EC}"/>
    <dgm:cxn modelId="{A82E5A66-18C7-F54E-BFAC-137F8A567C6A}" srcId="{71892B66-D204-994C-BA22-2E8579B0F86D}" destId="{38F21E83-4EDB-B44B-AB24-2785277100D3}" srcOrd="0" destOrd="0" parTransId="{DE2B2105-646F-6445-8DD1-75B02D1A52B7}" sibTransId="{C83BAF94-B7BA-A649-B40C-EAC9CCB8820B}"/>
    <dgm:cxn modelId="{BD0D5F6A-3571-E945-AD9A-BA9E43C429D1}" srcId="{417BF5EE-8087-2841-BD50-D353E7DDB3B2}" destId="{EA92C90E-E767-E943-BE36-CD0DF637BE79}" srcOrd="2" destOrd="0" parTransId="{0EEFA238-9C35-7747-9586-D4682B2DA22B}" sibTransId="{FA475E15-FB2F-9A4C-8AFC-2150CB11B9BC}"/>
    <dgm:cxn modelId="{E8757670-FF02-134F-991D-5CAF4454F7A0}" type="presOf" srcId="{0517E72F-F24B-9441-8D49-5B8FEE31C0BC}" destId="{3885A2D4-568F-7B46-A708-5A5BA8AD2939}" srcOrd="0" destOrd="0" presId="urn:microsoft.com/office/officeart/2009/3/layout/PhasedProcess"/>
    <dgm:cxn modelId="{46D8767A-C8D2-1B47-BB8A-05548C5CBE3B}" type="presOf" srcId="{A1644755-1480-774B-A761-EE325A072DE1}" destId="{01567F35-EA44-1D49-ADA2-9006847D0873}" srcOrd="1" destOrd="0" presId="urn:microsoft.com/office/officeart/2009/3/layout/PhasedProcess"/>
    <dgm:cxn modelId="{AE38ED7B-BB93-AD46-9965-A00FD7389FA4}" type="presOf" srcId="{7403DEA8-6C9D-9B47-BDB3-FEF6CEE301FA}" destId="{85BEDB8B-C102-B045-9EB2-02C40D5B2F36}" srcOrd="0" destOrd="0" presId="urn:microsoft.com/office/officeart/2009/3/layout/PhasedProcess"/>
    <dgm:cxn modelId="{BBD31E80-4661-164D-A95F-AD044A056344}" srcId="{71892B66-D204-994C-BA22-2E8579B0F86D}" destId="{7403DEA8-6C9D-9B47-BDB3-FEF6CEE301FA}" srcOrd="3" destOrd="0" parTransId="{61F7A4FE-815C-9749-99E6-4791D1AFB40D}" sibTransId="{E407A3D2-2178-BA43-BFBE-78CC8FD6300A}"/>
    <dgm:cxn modelId="{B6A7888E-4823-6D4E-ABA0-26468390F069}" srcId="{F4540B89-7211-3D43-9D43-7BFE042F33FF}" destId="{E7BC747D-A4A8-F449-9017-23DD0FC53823}" srcOrd="1" destOrd="0" parTransId="{54A49D4B-242A-674D-917D-9968650E7A14}" sibTransId="{9E92E2D4-E85A-FB42-83D8-70CFAEE6BA70}"/>
    <dgm:cxn modelId="{A08AC797-A04E-1648-AABC-20FDE0E289A2}" type="presOf" srcId="{89871990-CCBE-FA44-9C28-1D23D0C80B80}" destId="{ACF773C5-B095-964B-A13C-B2F6297F8084}" srcOrd="0" destOrd="0" presId="urn:microsoft.com/office/officeart/2009/3/layout/PhasedProcess"/>
    <dgm:cxn modelId="{EC97499C-71A1-9D41-BACF-12B5087CC3DC}" srcId="{417BF5EE-8087-2841-BD50-D353E7DDB3B2}" destId="{89871990-CCBE-FA44-9C28-1D23D0C80B80}" srcOrd="0" destOrd="0" parTransId="{1C0CD979-3EF6-9245-8EB7-E19DB0A8D970}" sibTransId="{85387572-C3B9-6346-95DE-02A2ED6BC2CA}"/>
    <dgm:cxn modelId="{11F119AF-84AE-5F45-937F-CEED66C63CEE}" type="presOf" srcId="{EA92C90E-E767-E943-BE36-CD0DF637BE79}" destId="{ACF773C5-B095-964B-A13C-B2F6297F8084}" srcOrd="0" destOrd="2" presId="urn:microsoft.com/office/officeart/2009/3/layout/PhasedProcess"/>
    <dgm:cxn modelId="{A5FB16D5-012A-FC4E-9E11-C6D0982C4B03}" type="presOf" srcId="{E7BC747D-A4A8-F449-9017-23DD0FC53823}" destId="{57AE1D1F-0A42-9F40-9787-D58421FA1072}" srcOrd="0" destOrd="0" presId="urn:microsoft.com/office/officeart/2009/3/layout/PhasedProcess"/>
    <dgm:cxn modelId="{56C845D8-3D75-C145-9E70-34CE2AA776AE}" type="presOf" srcId="{F4540B89-7211-3D43-9D43-7BFE042F33FF}" destId="{CC7FD54D-DA43-4442-B983-C1BD84782B87}" srcOrd="0" destOrd="0" presId="urn:microsoft.com/office/officeart/2009/3/layout/PhasedProcess"/>
    <dgm:cxn modelId="{585369DA-6B1C-EF48-B752-5BD32A73858B}" type="presOf" srcId="{D9AFFD92-07CA-C24F-95C5-79978FF8B25A}" destId="{ACF773C5-B095-964B-A13C-B2F6297F8084}" srcOrd="0" destOrd="1" presId="urn:microsoft.com/office/officeart/2009/3/layout/PhasedProcess"/>
    <dgm:cxn modelId="{4711E0E2-C009-704D-9A55-F4B62ADF3E36}" srcId="{417BF5EE-8087-2841-BD50-D353E7DDB3B2}" destId="{D9AFFD92-07CA-C24F-95C5-79978FF8B25A}" srcOrd="1" destOrd="0" parTransId="{56EA4F0E-5A5E-6548-B2ED-0E46C117BA97}" sibTransId="{3F25543E-F304-F441-9B5C-83E7328E07AD}"/>
    <dgm:cxn modelId="{844C4CE3-49A9-D845-B651-4E9266B8391C}" srcId="{71892B66-D204-994C-BA22-2E8579B0F86D}" destId="{0AD94FEC-2B6A-4E4D-8873-2B1A844E6BB8}" srcOrd="1" destOrd="0" parTransId="{F7406C01-7BCD-3943-9EE9-B736FEA04B3F}" sibTransId="{761E2B72-3D67-4547-9689-AA1C5164C91D}"/>
    <dgm:cxn modelId="{911EF2E3-2BCA-1D4A-B75B-11143F028675}" type="presOf" srcId="{90E90E34-0A86-5D4A-8435-E1DC1B4A2D83}" destId="{BA63F59C-C969-364F-8947-8BA52D5462D1}" srcOrd="0" destOrd="0" presId="urn:microsoft.com/office/officeart/2009/3/layout/PhasedProcess"/>
    <dgm:cxn modelId="{058F47E7-7782-7248-BBA8-01A8C4096D66}" type="presOf" srcId="{417BF5EE-8087-2841-BD50-D353E7DDB3B2}" destId="{2E987BE9-F147-DA45-B5A0-E61640947012}" srcOrd="0" destOrd="0" presId="urn:microsoft.com/office/officeart/2009/3/layout/PhasedProcess"/>
    <dgm:cxn modelId="{CADF8EEC-E8DE-E846-9C1F-EA90503F3403}" srcId="{0517E72F-F24B-9441-8D49-5B8FEE31C0BC}" destId="{71892B66-D204-994C-BA22-2E8579B0F86D}" srcOrd="0" destOrd="0" parTransId="{67789BC7-C2B4-BD42-9ADC-D8AA3D174E81}" sibTransId="{7D78A052-DB0C-564D-B7C5-7BC55AC41041}"/>
    <dgm:cxn modelId="{756AEED7-C8F5-C64D-9614-A5EC63E89530}" type="presParOf" srcId="{3885A2D4-568F-7B46-A708-5A5BA8AD2939}" destId="{14855E8E-AB85-9B47-98F6-92F0F43ACA40}" srcOrd="0" destOrd="0" presId="urn:microsoft.com/office/officeart/2009/3/layout/PhasedProcess"/>
    <dgm:cxn modelId="{229E59D6-7180-7E44-8895-249E4F7E2FA3}" type="presParOf" srcId="{3885A2D4-568F-7B46-A708-5A5BA8AD2939}" destId="{D1408866-051E-6B4F-BFAF-4C1F2662681A}" srcOrd="1" destOrd="0" presId="urn:microsoft.com/office/officeart/2009/3/layout/PhasedProcess"/>
    <dgm:cxn modelId="{8B51062B-4AF0-9B4A-A8EE-A7B9CFDDF26E}" type="presParOf" srcId="{3885A2D4-568F-7B46-A708-5A5BA8AD2939}" destId="{CC7FD54D-DA43-4442-B983-C1BD84782B87}" srcOrd="2" destOrd="0" presId="urn:microsoft.com/office/officeart/2009/3/layout/PhasedProcess"/>
    <dgm:cxn modelId="{731BCF82-1C4C-084A-8033-EE7FFF10BDBB}" type="presParOf" srcId="{3885A2D4-568F-7B46-A708-5A5BA8AD2939}" destId="{6CD2585D-F0F2-1E4C-B8E7-D815653D5DA8}" srcOrd="3" destOrd="0" presId="urn:microsoft.com/office/officeart/2009/3/layout/PhasedProcess"/>
    <dgm:cxn modelId="{6D600230-7B37-6745-B017-F89F34F0C8DE}" type="presParOf" srcId="{3885A2D4-568F-7B46-A708-5A5BA8AD2939}" destId="{325C1C25-D331-264A-B642-294C36E84A5D}" srcOrd="4" destOrd="0" presId="urn:microsoft.com/office/officeart/2009/3/layout/PhasedProcess"/>
    <dgm:cxn modelId="{BCE3C2F6-5997-6645-A8D0-E6ABFF56E91F}" type="presParOf" srcId="{3885A2D4-568F-7B46-A708-5A5BA8AD2939}" destId="{2E987BE9-F147-DA45-B5A0-E61640947012}" srcOrd="5" destOrd="0" presId="urn:microsoft.com/office/officeart/2009/3/layout/PhasedProcess"/>
    <dgm:cxn modelId="{AF898148-8FA7-4842-8B45-FE23BA8F842B}" type="presParOf" srcId="{3885A2D4-568F-7B46-A708-5A5BA8AD2939}" destId="{19DA48FC-6CED-CB40-A5AA-026F0FB027E5}" srcOrd="6" destOrd="0" presId="urn:microsoft.com/office/officeart/2009/3/layout/PhasedProcess"/>
    <dgm:cxn modelId="{7CAE28D3-135C-9F4B-9BD2-2F1607393A90}" type="presParOf" srcId="{19DA48FC-6CED-CB40-A5AA-026F0FB027E5}" destId="{9C1903B4-ED43-8B4C-BA5E-566237550BC2}" srcOrd="0" destOrd="0" presId="urn:microsoft.com/office/officeart/2009/3/layout/PhasedProcess"/>
    <dgm:cxn modelId="{D7B15BBE-9BBC-6349-8BC3-7352B0B44DA8}" type="presParOf" srcId="{19DA48FC-6CED-CB40-A5AA-026F0FB027E5}" destId="{01567F35-EA44-1D49-ADA2-9006847D0873}" srcOrd="1" destOrd="0" presId="urn:microsoft.com/office/officeart/2009/3/layout/PhasedProcess"/>
    <dgm:cxn modelId="{D39B1147-FAE9-9744-86BF-18821235DD69}" type="presParOf" srcId="{19DA48FC-6CED-CB40-A5AA-026F0FB027E5}" destId="{57AE1D1F-0A42-9F40-9787-D58421FA1072}" srcOrd="2" destOrd="0" presId="urn:microsoft.com/office/officeart/2009/3/layout/PhasedProcess"/>
    <dgm:cxn modelId="{D14EE9F7-20C6-4741-8B7C-98C49A44598E}" type="presParOf" srcId="{19DA48FC-6CED-CB40-A5AA-026F0FB027E5}" destId="{C00B3B71-142A-E348-B980-647427507501}" srcOrd="3" destOrd="0" presId="urn:microsoft.com/office/officeart/2009/3/layout/PhasedProcess"/>
    <dgm:cxn modelId="{29842F7D-9F19-7145-BC42-19EED8533537}" type="presParOf" srcId="{3885A2D4-568F-7B46-A708-5A5BA8AD2939}" destId="{54A082B4-E14E-2B45-A7A5-20D9BE8D3C45}" srcOrd="7" destOrd="0" presId="urn:microsoft.com/office/officeart/2009/3/layout/PhasedProcess"/>
    <dgm:cxn modelId="{5BFC98A1-E742-F24A-B1DA-2D6B571EF14D}" type="presParOf" srcId="{54A082B4-E14E-2B45-A7A5-20D9BE8D3C45}" destId="{E2B3EC94-37BE-9443-8A55-C719EACFDDF5}" srcOrd="0" destOrd="0" presId="urn:microsoft.com/office/officeart/2009/3/layout/PhasedProcess"/>
    <dgm:cxn modelId="{24B1DE23-605C-B944-B103-EE290C26C4C0}" type="presParOf" srcId="{54A082B4-E14E-2B45-A7A5-20D9BE8D3C45}" destId="{F6A2C5FA-D7A2-0043-87ED-3BEE90B8357D}" srcOrd="1" destOrd="0" presId="urn:microsoft.com/office/officeart/2009/3/layout/PhasedProcess"/>
    <dgm:cxn modelId="{90312CA2-9781-6041-A5F5-1200CA230855}" type="presParOf" srcId="{54A082B4-E14E-2B45-A7A5-20D9BE8D3C45}" destId="{EAC4E682-3A69-AA4E-8127-218D1BD32F8A}" srcOrd="2" destOrd="0" presId="urn:microsoft.com/office/officeart/2009/3/layout/PhasedProcess"/>
    <dgm:cxn modelId="{52856EB1-8B40-2B41-B2FB-0C9B1EC8D050}" type="presParOf" srcId="{54A082B4-E14E-2B45-A7A5-20D9BE8D3C45}" destId="{508196D6-7B8D-D34A-B2BA-677DC251A7E0}" srcOrd="3" destOrd="0" presId="urn:microsoft.com/office/officeart/2009/3/layout/PhasedProcess"/>
    <dgm:cxn modelId="{8EA7A2AE-711F-8C4B-B7BE-A1D036D75FA8}" type="presParOf" srcId="{54A082B4-E14E-2B45-A7A5-20D9BE8D3C45}" destId="{437EC90D-EB2F-E141-9E90-FF07EDD449A5}" srcOrd="4" destOrd="0" presId="urn:microsoft.com/office/officeart/2009/3/layout/PhasedProcess"/>
    <dgm:cxn modelId="{577F506A-1516-854C-845F-492CDAFF6B02}" type="presParOf" srcId="{54A082B4-E14E-2B45-A7A5-20D9BE8D3C45}" destId="{BA63F59C-C969-364F-8947-8BA52D5462D1}" srcOrd="5" destOrd="0" presId="urn:microsoft.com/office/officeart/2009/3/layout/PhasedProcess"/>
    <dgm:cxn modelId="{97A817E5-6157-C341-A098-775CE407FA6C}" type="presParOf" srcId="{54A082B4-E14E-2B45-A7A5-20D9BE8D3C45}" destId="{85BEDB8B-C102-B045-9EB2-02C40D5B2F36}" srcOrd="6" destOrd="0" presId="urn:microsoft.com/office/officeart/2009/3/layout/PhasedProcess"/>
    <dgm:cxn modelId="{010210A9-7383-824D-A538-6C0EBE854B39}" type="presParOf" srcId="{54A082B4-E14E-2B45-A7A5-20D9BE8D3C45}" destId="{D649D33B-63CF-0847-A104-2FFAE446397E}" srcOrd="7" destOrd="0" presId="urn:microsoft.com/office/officeart/2009/3/layout/PhasedProcess"/>
    <dgm:cxn modelId="{DCA1FAB2-536F-904A-8351-55880EC30044}" type="presParOf" srcId="{54A082B4-E14E-2B45-A7A5-20D9BE8D3C45}" destId="{EB11F171-2687-3C43-B53D-4D395EA3E16B}" srcOrd="8" destOrd="0" presId="urn:microsoft.com/office/officeart/2009/3/layout/PhasedProcess"/>
    <dgm:cxn modelId="{5525C8DE-5202-9C46-894A-E9201E388DFD}" type="presParOf" srcId="{3885A2D4-568F-7B46-A708-5A5BA8AD2939}" destId="{ACF773C5-B095-964B-A13C-B2F6297F8084}" srcOrd="8" destOrd="0" presId="urn:microsoft.com/office/officeart/2009/3/layout/PhasedProcess"/>
    <dgm:cxn modelId="{74B481FE-3E87-2145-B8F3-132B1B071B96}" type="presParOf" srcId="{3885A2D4-568F-7B46-A708-5A5BA8AD2939}" destId="{55BB2647-36CA-1F4A-A9B4-68F2909043CC}" srcOrd="9" destOrd="0" presId="urn:microsoft.com/office/officeart/2009/3/layout/PhasedProcess"/>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31D95A3-208F-0748-9693-874AC918D9BB}" type="doc">
      <dgm:prSet loTypeId="urn:microsoft.com/office/officeart/2005/8/layout/bProcess3" loCatId="" qsTypeId="urn:microsoft.com/office/officeart/2005/8/quickstyle/simple1" qsCatId="simple" csTypeId="urn:microsoft.com/office/officeart/2005/8/colors/accent2_2" csCatId="accent2" phldr="1"/>
      <dgm:spPr/>
      <dgm:t>
        <a:bodyPr/>
        <a:lstStyle/>
        <a:p>
          <a:endParaRPr lang="en-GB"/>
        </a:p>
      </dgm:t>
    </dgm:pt>
    <dgm:pt modelId="{36F392F7-38EC-2E44-A323-6C97B5A4F05E}">
      <dgm:prSet phldrT="[Text]"/>
      <dgm:spPr>
        <a:solidFill>
          <a:srgbClr val="002060"/>
        </a:solidFill>
        <a:effectLst>
          <a:outerShdw blurRad="50800" dist="38100" dir="2700000" algn="tl" rotWithShape="0">
            <a:prstClr val="black">
              <a:alpha val="40000"/>
            </a:prstClr>
          </a:outerShdw>
        </a:effectLst>
      </dgm:spPr>
      <dgm:t>
        <a:bodyPr/>
        <a:lstStyle/>
        <a:p>
          <a:r>
            <a:rPr lang="en-GB" b="1" dirty="0">
              <a:latin typeface="Montserrat" pitchFamily="2" charset="77"/>
            </a:rPr>
            <a:t>Discussion and Exploration</a:t>
          </a:r>
        </a:p>
      </dgm:t>
    </dgm:pt>
    <dgm:pt modelId="{506FA006-BBC6-B34D-8A05-4D49823E55E8}" type="parTrans" cxnId="{2591F2BB-3E72-0242-A468-315F721CD5CF}">
      <dgm:prSet/>
      <dgm:spPr/>
      <dgm:t>
        <a:bodyPr/>
        <a:lstStyle/>
        <a:p>
          <a:endParaRPr lang="en-GB">
            <a:latin typeface="Montserrat" pitchFamily="2" charset="77"/>
          </a:endParaRPr>
        </a:p>
      </dgm:t>
    </dgm:pt>
    <dgm:pt modelId="{BEEA8594-C156-E447-B131-C21F05347370}" type="sibTrans" cxnId="{2591F2BB-3E72-0242-A468-315F721CD5CF}">
      <dgm:prSet/>
      <dgm:spPr/>
      <dgm:t>
        <a:bodyPr/>
        <a:lstStyle/>
        <a:p>
          <a:endParaRPr lang="en-GB">
            <a:latin typeface="Montserrat" pitchFamily="2" charset="77"/>
          </a:endParaRPr>
        </a:p>
      </dgm:t>
    </dgm:pt>
    <dgm:pt modelId="{566BFC54-603A-3B43-9F92-20F945F25854}">
      <dgm:prSet phldrT="[Text]"/>
      <dgm:spPr>
        <a:solidFill>
          <a:srgbClr val="002060"/>
        </a:solidFill>
        <a:effectLst>
          <a:outerShdw blurRad="50800" dist="38100" dir="2700000" algn="tl" rotWithShape="0">
            <a:prstClr val="black">
              <a:alpha val="40000"/>
            </a:prstClr>
          </a:outerShdw>
        </a:effectLst>
      </dgm:spPr>
      <dgm:t>
        <a:bodyPr/>
        <a:lstStyle/>
        <a:p>
          <a:r>
            <a:rPr lang="en-GB" b="1" dirty="0">
              <a:latin typeface="Montserrat" pitchFamily="2" charset="77"/>
            </a:rPr>
            <a:t>Designing and Drafting a Version at our Table</a:t>
          </a:r>
        </a:p>
      </dgm:t>
    </dgm:pt>
    <dgm:pt modelId="{ADE63F8A-C67C-8848-85DC-D1F1ECFF31B7}" type="parTrans" cxnId="{5B7C3800-0C06-334C-ABD0-1028E45B7911}">
      <dgm:prSet/>
      <dgm:spPr/>
      <dgm:t>
        <a:bodyPr/>
        <a:lstStyle/>
        <a:p>
          <a:endParaRPr lang="en-GB">
            <a:latin typeface="Montserrat" pitchFamily="2" charset="77"/>
          </a:endParaRPr>
        </a:p>
      </dgm:t>
    </dgm:pt>
    <dgm:pt modelId="{4A200392-B029-9D4D-B1B4-A8D2B717A1BE}" type="sibTrans" cxnId="{5B7C3800-0C06-334C-ABD0-1028E45B7911}">
      <dgm:prSet/>
      <dgm:spPr/>
      <dgm:t>
        <a:bodyPr/>
        <a:lstStyle/>
        <a:p>
          <a:endParaRPr lang="en-GB">
            <a:latin typeface="Montserrat" pitchFamily="2" charset="77"/>
          </a:endParaRPr>
        </a:p>
      </dgm:t>
    </dgm:pt>
    <dgm:pt modelId="{D833FA2C-CF4D-8146-B88A-725D0FDCE62C}">
      <dgm:prSet phldrT="[Text]"/>
      <dgm:spPr>
        <a:effectLst>
          <a:outerShdw blurRad="50800" dist="38100" dir="2700000" algn="tl" rotWithShape="0">
            <a:prstClr val="black">
              <a:alpha val="40000"/>
            </a:prstClr>
          </a:outerShdw>
        </a:effectLst>
      </dgm:spPr>
      <dgm:t>
        <a:bodyPr/>
        <a:lstStyle/>
        <a:p>
          <a:r>
            <a:rPr lang="en-GB" b="1" dirty="0">
              <a:latin typeface="Montserrat" pitchFamily="2" charset="77"/>
            </a:rPr>
            <a:t>Ranked Choice Voting</a:t>
          </a:r>
        </a:p>
      </dgm:t>
    </dgm:pt>
    <dgm:pt modelId="{069ED463-38D6-A44F-AEAC-5B177A6CAFBC}" type="parTrans" cxnId="{84B23EC7-C0A6-8047-BD8B-605F69CDEC0D}">
      <dgm:prSet/>
      <dgm:spPr/>
      <dgm:t>
        <a:bodyPr/>
        <a:lstStyle/>
        <a:p>
          <a:endParaRPr lang="en-GB">
            <a:latin typeface="Montserrat" pitchFamily="2" charset="77"/>
          </a:endParaRPr>
        </a:p>
      </dgm:t>
    </dgm:pt>
    <dgm:pt modelId="{811B3847-93DE-7941-92E3-9A6451418E0E}" type="sibTrans" cxnId="{84B23EC7-C0A6-8047-BD8B-605F69CDEC0D}">
      <dgm:prSet/>
      <dgm:spPr/>
      <dgm:t>
        <a:bodyPr/>
        <a:lstStyle/>
        <a:p>
          <a:endParaRPr lang="en-GB">
            <a:latin typeface="Montserrat" pitchFamily="2" charset="77"/>
          </a:endParaRPr>
        </a:p>
      </dgm:t>
    </dgm:pt>
    <dgm:pt modelId="{47EB68DC-C620-6345-823A-A78D2C4B0930}">
      <dgm:prSet phldrT="[Text]"/>
      <dgm:spPr>
        <a:effectLst>
          <a:outerShdw blurRad="50800" dist="38100" dir="2700000" algn="tl" rotWithShape="0">
            <a:prstClr val="black">
              <a:alpha val="40000"/>
            </a:prstClr>
          </a:outerShdw>
        </a:effectLst>
      </dgm:spPr>
      <dgm:t>
        <a:bodyPr/>
        <a:lstStyle/>
        <a:p>
          <a:r>
            <a:rPr lang="en-GB" b="1" dirty="0">
              <a:latin typeface="Montserrat" pitchFamily="2" charset="77"/>
            </a:rPr>
            <a:t>Stakeholder Feedback</a:t>
          </a:r>
        </a:p>
      </dgm:t>
    </dgm:pt>
    <dgm:pt modelId="{74882762-768C-1749-AB41-21174E228759}" type="parTrans" cxnId="{0EE41108-A785-B744-B7F0-3D6CDA2DD2AB}">
      <dgm:prSet/>
      <dgm:spPr/>
      <dgm:t>
        <a:bodyPr/>
        <a:lstStyle/>
        <a:p>
          <a:endParaRPr lang="en-GB">
            <a:latin typeface="Montserrat" pitchFamily="2" charset="77"/>
          </a:endParaRPr>
        </a:p>
      </dgm:t>
    </dgm:pt>
    <dgm:pt modelId="{7990BB9D-C731-534D-940B-71665D8890B3}" type="sibTrans" cxnId="{0EE41108-A785-B744-B7F0-3D6CDA2DD2AB}">
      <dgm:prSet/>
      <dgm:spPr/>
      <dgm:t>
        <a:bodyPr/>
        <a:lstStyle/>
        <a:p>
          <a:endParaRPr lang="en-GB">
            <a:latin typeface="Montserrat" pitchFamily="2" charset="77"/>
          </a:endParaRPr>
        </a:p>
      </dgm:t>
    </dgm:pt>
    <dgm:pt modelId="{DF6C0C34-C113-2E47-BAFE-89F8B23CAD88}">
      <dgm:prSet phldrT="[Text]"/>
      <dgm:spPr>
        <a:effectLst>
          <a:outerShdw blurRad="50800" dist="38100" dir="2700000" algn="tl" rotWithShape="0">
            <a:prstClr val="black">
              <a:alpha val="40000"/>
            </a:prstClr>
          </a:outerShdw>
        </a:effectLst>
      </dgm:spPr>
      <dgm:t>
        <a:bodyPr/>
        <a:lstStyle/>
        <a:p>
          <a:r>
            <a:rPr lang="en-GB" b="1" dirty="0">
              <a:latin typeface="Montserrat" pitchFamily="2" charset="77"/>
            </a:rPr>
            <a:t>Optional Debrief Discussion</a:t>
          </a:r>
        </a:p>
      </dgm:t>
    </dgm:pt>
    <dgm:pt modelId="{CDF96A62-444D-9742-96A8-D8C960F9E727}" type="parTrans" cxnId="{C39A81AA-EEA9-D84C-892A-295DB308906A}">
      <dgm:prSet/>
      <dgm:spPr/>
      <dgm:t>
        <a:bodyPr/>
        <a:lstStyle/>
        <a:p>
          <a:endParaRPr lang="en-GB">
            <a:latin typeface="Montserrat" pitchFamily="2" charset="77"/>
          </a:endParaRPr>
        </a:p>
      </dgm:t>
    </dgm:pt>
    <dgm:pt modelId="{063FD141-705D-0E40-AC34-FAFC473C7AB4}" type="sibTrans" cxnId="{C39A81AA-EEA9-D84C-892A-295DB308906A}">
      <dgm:prSet/>
      <dgm:spPr/>
      <dgm:t>
        <a:bodyPr/>
        <a:lstStyle/>
        <a:p>
          <a:endParaRPr lang="en-GB">
            <a:latin typeface="Montserrat" pitchFamily="2" charset="77"/>
          </a:endParaRPr>
        </a:p>
      </dgm:t>
    </dgm:pt>
    <dgm:pt modelId="{3B9550F2-F3F4-E545-8B29-A8113FBBA035}">
      <dgm:prSet phldrT="[Text]"/>
      <dgm:spPr>
        <a:effectLst>
          <a:outerShdw blurRad="50800" dist="38100" dir="2700000" algn="tl" rotWithShape="0">
            <a:prstClr val="black">
              <a:alpha val="40000"/>
            </a:prstClr>
          </a:outerShdw>
        </a:effectLst>
      </dgm:spPr>
      <dgm:t>
        <a:bodyPr/>
        <a:lstStyle/>
        <a:p>
          <a:r>
            <a:rPr lang="en-GB" b="1" dirty="0">
              <a:latin typeface="Montserrat" pitchFamily="2" charset="77"/>
            </a:rPr>
            <a:t>Final Version Published</a:t>
          </a:r>
        </a:p>
      </dgm:t>
    </dgm:pt>
    <dgm:pt modelId="{4F9AEAE5-7919-3F46-89C5-663C0DBC2784}" type="parTrans" cxnId="{F25E0DFF-9FA0-5E41-B1DA-63AA1CC629EC}">
      <dgm:prSet/>
      <dgm:spPr/>
      <dgm:t>
        <a:bodyPr/>
        <a:lstStyle/>
        <a:p>
          <a:endParaRPr lang="en-GB">
            <a:latin typeface="Montserrat" pitchFamily="2" charset="77"/>
          </a:endParaRPr>
        </a:p>
      </dgm:t>
    </dgm:pt>
    <dgm:pt modelId="{BC55659C-D2FE-AF43-85E5-037B52F92A55}" type="sibTrans" cxnId="{F25E0DFF-9FA0-5E41-B1DA-63AA1CC629EC}">
      <dgm:prSet/>
      <dgm:spPr/>
      <dgm:t>
        <a:bodyPr/>
        <a:lstStyle/>
        <a:p>
          <a:endParaRPr lang="en-GB">
            <a:latin typeface="Montserrat" pitchFamily="2" charset="77"/>
          </a:endParaRPr>
        </a:p>
      </dgm:t>
    </dgm:pt>
    <dgm:pt modelId="{9F8FABA7-D0B5-CB4E-AF9E-5A89B0EDD383}" type="pres">
      <dgm:prSet presAssocID="{831D95A3-208F-0748-9693-874AC918D9BB}" presName="Name0" presStyleCnt="0">
        <dgm:presLayoutVars>
          <dgm:dir/>
          <dgm:resizeHandles val="exact"/>
        </dgm:presLayoutVars>
      </dgm:prSet>
      <dgm:spPr/>
    </dgm:pt>
    <dgm:pt modelId="{EB8F0780-44A7-9E4C-AB36-7472EEC96B80}" type="pres">
      <dgm:prSet presAssocID="{36F392F7-38EC-2E44-A323-6C97B5A4F05E}" presName="node" presStyleLbl="node1" presStyleIdx="0" presStyleCnt="6">
        <dgm:presLayoutVars>
          <dgm:bulletEnabled val="1"/>
        </dgm:presLayoutVars>
      </dgm:prSet>
      <dgm:spPr/>
    </dgm:pt>
    <dgm:pt modelId="{42379396-C138-C247-92AA-7B4E6E72DE8F}" type="pres">
      <dgm:prSet presAssocID="{BEEA8594-C156-E447-B131-C21F05347370}" presName="sibTrans" presStyleLbl="sibTrans1D1" presStyleIdx="0" presStyleCnt="5"/>
      <dgm:spPr/>
    </dgm:pt>
    <dgm:pt modelId="{662301BA-D531-8241-A32F-1E118CED9DEF}" type="pres">
      <dgm:prSet presAssocID="{BEEA8594-C156-E447-B131-C21F05347370}" presName="connectorText" presStyleLbl="sibTrans1D1" presStyleIdx="0" presStyleCnt="5"/>
      <dgm:spPr/>
    </dgm:pt>
    <dgm:pt modelId="{9B7F82C4-E952-4744-93E7-7F08F34684A9}" type="pres">
      <dgm:prSet presAssocID="{566BFC54-603A-3B43-9F92-20F945F25854}" presName="node" presStyleLbl="node1" presStyleIdx="1" presStyleCnt="6">
        <dgm:presLayoutVars>
          <dgm:bulletEnabled val="1"/>
        </dgm:presLayoutVars>
      </dgm:prSet>
      <dgm:spPr/>
    </dgm:pt>
    <dgm:pt modelId="{3339296B-FAB9-AE40-A9D3-14C9BB9175A5}" type="pres">
      <dgm:prSet presAssocID="{4A200392-B029-9D4D-B1B4-A8D2B717A1BE}" presName="sibTrans" presStyleLbl="sibTrans1D1" presStyleIdx="1" presStyleCnt="5"/>
      <dgm:spPr/>
    </dgm:pt>
    <dgm:pt modelId="{EAFB7A7F-0321-8240-BB68-F7ABEF603ECA}" type="pres">
      <dgm:prSet presAssocID="{4A200392-B029-9D4D-B1B4-A8D2B717A1BE}" presName="connectorText" presStyleLbl="sibTrans1D1" presStyleIdx="1" presStyleCnt="5"/>
      <dgm:spPr/>
    </dgm:pt>
    <dgm:pt modelId="{D5D47081-E6E1-764F-842A-698FE7C26751}" type="pres">
      <dgm:prSet presAssocID="{D833FA2C-CF4D-8146-B88A-725D0FDCE62C}" presName="node" presStyleLbl="node1" presStyleIdx="2" presStyleCnt="6">
        <dgm:presLayoutVars>
          <dgm:bulletEnabled val="1"/>
        </dgm:presLayoutVars>
      </dgm:prSet>
      <dgm:spPr/>
    </dgm:pt>
    <dgm:pt modelId="{219DABCA-24E3-8E49-92DD-CC84BD018DE2}" type="pres">
      <dgm:prSet presAssocID="{811B3847-93DE-7941-92E3-9A6451418E0E}" presName="sibTrans" presStyleLbl="sibTrans1D1" presStyleIdx="2" presStyleCnt="5"/>
      <dgm:spPr/>
    </dgm:pt>
    <dgm:pt modelId="{C0C870E8-C326-0F40-8171-2A6B0384E81C}" type="pres">
      <dgm:prSet presAssocID="{811B3847-93DE-7941-92E3-9A6451418E0E}" presName="connectorText" presStyleLbl="sibTrans1D1" presStyleIdx="2" presStyleCnt="5"/>
      <dgm:spPr/>
    </dgm:pt>
    <dgm:pt modelId="{941BE00F-2ED0-FC41-8A00-73D34817E815}" type="pres">
      <dgm:prSet presAssocID="{47EB68DC-C620-6345-823A-A78D2C4B0930}" presName="node" presStyleLbl="node1" presStyleIdx="3" presStyleCnt="6">
        <dgm:presLayoutVars>
          <dgm:bulletEnabled val="1"/>
        </dgm:presLayoutVars>
      </dgm:prSet>
      <dgm:spPr/>
    </dgm:pt>
    <dgm:pt modelId="{D4A16D00-D6AA-FC42-9778-1188B18D445A}" type="pres">
      <dgm:prSet presAssocID="{7990BB9D-C731-534D-940B-71665D8890B3}" presName="sibTrans" presStyleLbl="sibTrans1D1" presStyleIdx="3" presStyleCnt="5"/>
      <dgm:spPr/>
    </dgm:pt>
    <dgm:pt modelId="{A21A4BA7-DC71-BA46-9EB9-C0876EB75AD0}" type="pres">
      <dgm:prSet presAssocID="{7990BB9D-C731-534D-940B-71665D8890B3}" presName="connectorText" presStyleLbl="sibTrans1D1" presStyleIdx="3" presStyleCnt="5"/>
      <dgm:spPr/>
    </dgm:pt>
    <dgm:pt modelId="{7F953D01-B580-424B-9D6F-C9A05067285F}" type="pres">
      <dgm:prSet presAssocID="{DF6C0C34-C113-2E47-BAFE-89F8B23CAD88}" presName="node" presStyleLbl="node1" presStyleIdx="4" presStyleCnt="6">
        <dgm:presLayoutVars>
          <dgm:bulletEnabled val="1"/>
        </dgm:presLayoutVars>
      </dgm:prSet>
      <dgm:spPr/>
    </dgm:pt>
    <dgm:pt modelId="{A4C2A890-8501-C446-8ABA-4E6D9D22AE50}" type="pres">
      <dgm:prSet presAssocID="{063FD141-705D-0E40-AC34-FAFC473C7AB4}" presName="sibTrans" presStyleLbl="sibTrans1D1" presStyleIdx="4" presStyleCnt="5"/>
      <dgm:spPr/>
    </dgm:pt>
    <dgm:pt modelId="{658116AA-EEC0-D240-A3CA-15C3C99BA536}" type="pres">
      <dgm:prSet presAssocID="{063FD141-705D-0E40-AC34-FAFC473C7AB4}" presName="connectorText" presStyleLbl="sibTrans1D1" presStyleIdx="4" presStyleCnt="5"/>
      <dgm:spPr/>
    </dgm:pt>
    <dgm:pt modelId="{ACBB6B0E-DDA8-3A48-826F-979285D08D59}" type="pres">
      <dgm:prSet presAssocID="{3B9550F2-F3F4-E545-8B29-A8113FBBA035}" presName="node" presStyleLbl="node1" presStyleIdx="5" presStyleCnt="6">
        <dgm:presLayoutVars>
          <dgm:bulletEnabled val="1"/>
        </dgm:presLayoutVars>
      </dgm:prSet>
      <dgm:spPr/>
    </dgm:pt>
  </dgm:ptLst>
  <dgm:cxnLst>
    <dgm:cxn modelId="{5B7C3800-0C06-334C-ABD0-1028E45B7911}" srcId="{831D95A3-208F-0748-9693-874AC918D9BB}" destId="{566BFC54-603A-3B43-9F92-20F945F25854}" srcOrd="1" destOrd="0" parTransId="{ADE63F8A-C67C-8848-85DC-D1F1ECFF31B7}" sibTransId="{4A200392-B029-9D4D-B1B4-A8D2B717A1BE}"/>
    <dgm:cxn modelId="{D4D8D102-83CE-2C43-8312-4D7098C55213}" type="presOf" srcId="{566BFC54-603A-3B43-9F92-20F945F25854}" destId="{9B7F82C4-E952-4744-93E7-7F08F34684A9}" srcOrd="0" destOrd="0" presId="urn:microsoft.com/office/officeart/2005/8/layout/bProcess3"/>
    <dgm:cxn modelId="{9DD0E704-0858-3F46-9666-7A2CBC44E541}" type="presOf" srcId="{7990BB9D-C731-534D-940B-71665D8890B3}" destId="{D4A16D00-D6AA-FC42-9778-1188B18D445A}" srcOrd="0" destOrd="0" presId="urn:microsoft.com/office/officeart/2005/8/layout/bProcess3"/>
    <dgm:cxn modelId="{30FFC506-178E-B240-B888-C766D0E0F631}" type="presOf" srcId="{DF6C0C34-C113-2E47-BAFE-89F8B23CAD88}" destId="{7F953D01-B580-424B-9D6F-C9A05067285F}" srcOrd="0" destOrd="0" presId="urn:microsoft.com/office/officeart/2005/8/layout/bProcess3"/>
    <dgm:cxn modelId="{0EE41108-A785-B744-B7F0-3D6CDA2DD2AB}" srcId="{831D95A3-208F-0748-9693-874AC918D9BB}" destId="{47EB68DC-C620-6345-823A-A78D2C4B0930}" srcOrd="3" destOrd="0" parTransId="{74882762-768C-1749-AB41-21174E228759}" sibTransId="{7990BB9D-C731-534D-940B-71665D8890B3}"/>
    <dgm:cxn modelId="{D0C64C18-C422-4049-BE89-F2ACD677AC99}" type="presOf" srcId="{063FD141-705D-0E40-AC34-FAFC473C7AB4}" destId="{A4C2A890-8501-C446-8ABA-4E6D9D22AE50}" srcOrd="0" destOrd="0" presId="urn:microsoft.com/office/officeart/2005/8/layout/bProcess3"/>
    <dgm:cxn modelId="{B5485833-1FDE-D24B-81B3-D3BCB189C0D0}" type="presOf" srcId="{4A200392-B029-9D4D-B1B4-A8D2B717A1BE}" destId="{EAFB7A7F-0321-8240-BB68-F7ABEF603ECA}" srcOrd="1" destOrd="0" presId="urn:microsoft.com/office/officeart/2005/8/layout/bProcess3"/>
    <dgm:cxn modelId="{7D541D36-1712-5C4D-AA6C-F7588FC1A4CC}" type="presOf" srcId="{811B3847-93DE-7941-92E3-9A6451418E0E}" destId="{219DABCA-24E3-8E49-92DD-CC84BD018DE2}" srcOrd="0" destOrd="0" presId="urn:microsoft.com/office/officeart/2005/8/layout/bProcess3"/>
    <dgm:cxn modelId="{8539DB4A-A926-DB4B-932D-F4F38DAD6202}" type="presOf" srcId="{4A200392-B029-9D4D-B1B4-A8D2B717A1BE}" destId="{3339296B-FAB9-AE40-A9D3-14C9BB9175A5}" srcOrd="0" destOrd="0" presId="urn:microsoft.com/office/officeart/2005/8/layout/bProcess3"/>
    <dgm:cxn modelId="{BDC2C662-5C92-E14D-ABAC-F55449964AED}" type="presOf" srcId="{063FD141-705D-0E40-AC34-FAFC473C7AB4}" destId="{658116AA-EEC0-D240-A3CA-15C3C99BA536}" srcOrd="1" destOrd="0" presId="urn:microsoft.com/office/officeart/2005/8/layout/bProcess3"/>
    <dgm:cxn modelId="{A3179B6C-5A85-0E4D-84BF-4F0C704EEE3B}" type="presOf" srcId="{BEEA8594-C156-E447-B131-C21F05347370}" destId="{42379396-C138-C247-92AA-7B4E6E72DE8F}" srcOrd="0" destOrd="0" presId="urn:microsoft.com/office/officeart/2005/8/layout/bProcess3"/>
    <dgm:cxn modelId="{54F1D573-2B54-E84D-8E22-951DF8B9387C}" type="presOf" srcId="{36F392F7-38EC-2E44-A323-6C97B5A4F05E}" destId="{EB8F0780-44A7-9E4C-AB36-7472EEC96B80}" srcOrd="0" destOrd="0" presId="urn:microsoft.com/office/officeart/2005/8/layout/bProcess3"/>
    <dgm:cxn modelId="{880B177A-9B6E-9247-ACB8-57D9F454B86F}" type="presOf" srcId="{7990BB9D-C731-534D-940B-71665D8890B3}" destId="{A21A4BA7-DC71-BA46-9EB9-C0876EB75AD0}" srcOrd="1" destOrd="0" presId="urn:microsoft.com/office/officeart/2005/8/layout/bProcess3"/>
    <dgm:cxn modelId="{A376A27C-6864-A34E-B823-00987150158D}" type="presOf" srcId="{3B9550F2-F3F4-E545-8B29-A8113FBBA035}" destId="{ACBB6B0E-DDA8-3A48-826F-979285D08D59}" srcOrd="0" destOrd="0" presId="urn:microsoft.com/office/officeart/2005/8/layout/bProcess3"/>
    <dgm:cxn modelId="{0677727D-807F-F74E-8338-98DB3DFECA70}" type="presOf" srcId="{D833FA2C-CF4D-8146-B88A-725D0FDCE62C}" destId="{D5D47081-E6E1-764F-842A-698FE7C26751}" srcOrd="0" destOrd="0" presId="urn:microsoft.com/office/officeart/2005/8/layout/bProcess3"/>
    <dgm:cxn modelId="{2E20BB93-C7D1-3840-A59A-D156C7E8AE07}" type="presOf" srcId="{BEEA8594-C156-E447-B131-C21F05347370}" destId="{662301BA-D531-8241-A32F-1E118CED9DEF}" srcOrd="1" destOrd="0" presId="urn:microsoft.com/office/officeart/2005/8/layout/bProcess3"/>
    <dgm:cxn modelId="{87A0DDA4-4043-004D-B174-C0CFAA34F08E}" type="presOf" srcId="{811B3847-93DE-7941-92E3-9A6451418E0E}" destId="{C0C870E8-C326-0F40-8171-2A6B0384E81C}" srcOrd="1" destOrd="0" presId="urn:microsoft.com/office/officeart/2005/8/layout/bProcess3"/>
    <dgm:cxn modelId="{C39A81AA-EEA9-D84C-892A-295DB308906A}" srcId="{831D95A3-208F-0748-9693-874AC918D9BB}" destId="{DF6C0C34-C113-2E47-BAFE-89F8B23CAD88}" srcOrd="4" destOrd="0" parTransId="{CDF96A62-444D-9742-96A8-D8C960F9E727}" sibTransId="{063FD141-705D-0E40-AC34-FAFC473C7AB4}"/>
    <dgm:cxn modelId="{2591F2BB-3E72-0242-A468-315F721CD5CF}" srcId="{831D95A3-208F-0748-9693-874AC918D9BB}" destId="{36F392F7-38EC-2E44-A323-6C97B5A4F05E}" srcOrd="0" destOrd="0" parTransId="{506FA006-BBC6-B34D-8A05-4D49823E55E8}" sibTransId="{BEEA8594-C156-E447-B131-C21F05347370}"/>
    <dgm:cxn modelId="{84B23EC7-C0A6-8047-BD8B-605F69CDEC0D}" srcId="{831D95A3-208F-0748-9693-874AC918D9BB}" destId="{D833FA2C-CF4D-8146-B88A-725D0FDCE62C}" srcOrd="2" destOrd="0" parTransId="{069ED463-38D6-A44F-AEAC-5B177A6CAFBC}" sibTransId="{811B3847-93DE-7941-92E3-9A6451418E0E}"/>
    <dgm:cxn modelId="{C821EEE2-62DF-2F44-BB48-18C2AB6A1CF8}" type="presOf" srcId="{831D95A3-208F-0748-9693-874AC918D9BB}" destId="{9F8FABA7-D0B5-CB4E-AF9E-5A89B0EDD383}" srcOrd="0" destOrd="0" presId="urn:microsoft.com/office/officeart/2005/8/layout/bProcess3"/>
    <dgm:cxn modelId="{60EBC0F3-0445-694F-98F9-C34A96600649}" type="presOf" srcId="{47EB68DC-C620-6345-823A-A78D2C4B0930}" destId="{941BE00F-2ED0-FC41-8A00-73D34817E815}" srcOrd="0" destOrd="0" presId="urn:microsoft.com/office/officeart/2005/8/layout/bProcess3"/>
    <dgm:cxn modelId="{F25E0DFF-9FA0-5E41-B1DA-63AA1CC629EC}" srcId="{831D95A3-208F-0748-9693-874AC918D9BB}" destId="{3B9550F2-F3F4-E545-8B29-A8113FBBA035}" srcOrd="5" destOrd="0" parTransId="{4F9AEAE5-7919-3F46-89C5-663C0DBC2784}" sibTransId="{BC55659C-D2FE-AF43-85E5-037B52F92A55}"/>
    <dgm:cxn modelId="{FEC342C7-D3FA-B843-9EEE-B511753D6197}" type="presParOf" srcId="{9F8FABA7-D0B5-CB4E-AF9E-5A89B0EDD383}" destId="{EB8F0780-44A7-9E4C-AB36-7472EEC96B80}" srcOrd="0" destOrd="0" presId="urn:microsoft.com/office/officeart/2005/8/layout/bProcess3"/>
    <dgm:cxn modelId="{62B28D04-1D14-8242-8DC6-AF48EFECE1D9}" type="presParOf" srcId="{9F8FABA7-D0B5-CB4E-AF9E-5A89B0EDD383}" destId="{42379396-C138-C247-92AA-7B4E6E72DE8F}" srcOrd="1" destOrd="0" presId="urn:microsoft.com/office/officeart/2005/8/layout/bProcess3"/>
    <dgm:cxn modelId="{AD278C22-BD4E-A848-A3AC-A2C20F89CDDA}" type="presParOf" srcId="{42379396-C138-C247-92AA-7B4E6E72DE8F}" destId="{662301BA-D531-8241-A32F-1E118CED9DEF}" srcOrd="0" destOrd="0" presId="urn:microsoft.com/office/officeart/2005/8/layout/bProcess3"/>
    <dgm:cxn modelId="{7F6390F4-FF01-A94E-AA07-B15E363940E1}" type="presParOf" srcId="{9F8FABA7-D0B5-CB4E-AF9E-5A89B0EDD383}" destId="{9B7F82C4-E952-4744-93E7-7F08F34684A9}" srcOrd="2" destOrd="0" presId="urn:microsoft.com/office/officeart/2005/8/layout/bProcess3"/>
    <dgm:cxn modelId="{4B9BEC44-ACBE-E14B-84FA-7F47CF2E0EFD}" type="presParOf" srcId="{9F8FABA7-D0B5-CB4E-AF9E-5A89B0EDD383}" destId="{3339296B-FAB9-AE40-A9D3-14C9BB9175A5}" srcOrd="3" destOrd="0" presId="urn:microsoft.com/office/officeart/2005/8/layout/bProcess3"/>
    <dgm:cxn modelId="{BAC3A187-7799-D542-8751-DD5CED6D251B}" type="presParOf" srcId="{3339296B-FAB9-AE40-A9D3-14C9BB9175A5}" destId="{EAFB7A7F-0321-8240-BB68-F7ABEF603ECA}" srcOrd="0" destOrd="0" presId="urn:microsoft.com/office/officeart/2005/8/layout/bProcess3"/>
    <dgm:cxn modelId="{3D1B3DBB-7F68-2646-B690-276C6C46F3BB}" type="presParOf" srcId="{9F8FABA7-D0B5-CB4E-AF9E-5A89B0EDD383}" destId="{D5D47081-E6E1-764F-842A-698FE7C26751}" srcOrd="4" destOrd="0" presId="urn:microsoft.com/office/officeart/2005/8/layout/bProcess3"/>
    <dgm:cxn modelId="{23F29043-F6B8-1D4A-951A-742D70DEFF0D}" type="presParOf" srcId="{9F8FABA7-D0B5-CB4E-AF9E-5A89B0EDD383}" destId="{219DABCA-24E3-8E49-92DD-CC84BD018DE2}" srcOrd="5" destOrd="0" presId="urn:microsoft.com/office/officeart/2005/8/layout/bProcess3"/>
    <dgm:cxn modelId="{8AB4E238-9DC3-6D43-8E8E-DB3593EF84D3}" type="presParOf" srcId="{219DABCA-24E3-8E49-92DD-CC84BD018DE2}" destId="{C0C870E8-C326-0F40-8171-2A6B0384E81C}" srcOrd="0" destOrd="0" presId="urn:microsoft.com/office/officeart/2005/8/layout/bProcess3"/>
    <dgm:cxn modelId="{09985D36-2FC6-F444-BFF3-8AF3D36938EE}" type="presParOf" srcId="{9F8FABA7-D0B5-CB4E-AF9E-5A89B0EDD383}" destId="{941BE00F-2ED0-FC41-8A00-73D34817E815}" srcOrd="6" destOrd="0" presId="urn:microsoft.com/office/officeart/2005/8/layout/bProcess3"/>
    <dgm:cxn modelId="{42136723-A78B-304C-B86F-C2AD1CD88344}" type="presParOf" srcId="{9F8FABA7-D0B5-CB4E-AF9E-5A89B0EDD383}" destId="{D4A16D00-D6AA-FC42-9778-1188B18D445A}" srcOrd="7" destOrd="0" presId="urn:microsoft.com/office/officeart/2005/8/layout/bProcess3"/>
    <dgm:cxn modelId="{C3EE0038-2C40-5B49-A69E-32B43F40D696}" type="presParOf" srcId="{D4A16D00-D6AA-FC42-9778-1188B18D445A}" destId="{A21A4BA7-DC71-BA46-9EB9-C0876EB75AD0}" srcOrd="0" destOrd="0" presId="urn:microsoft.com/office/officeart/2005/8/layout/bProcess3"/>
    <dgm:cxn modelId="{DAF3D143-25A6-2C4E-AA8A-D4ABB6CCB8AD}" type="presParOf" srcId="{9F8FABA7-D0B5-CB4E-AF9E-5A89B0EDD383}" destId="{7F953D01-B580-424B-9D6F-C9A05067285F}" srcOrd="8" destOrd="0" presId="urn:microsoft.com/office/officeart/2005/8/layout/bProcess3"/>
    <dgm:cxn modelId="{2FC628B5-057F-2844-B504-B6772EB050B9}" type="presParOf" srcId="{9F8FABA7-D0B5-CB4E-AF9E-5A89B0EDD383}" destId="{A4C2A890-8501-C446-8ABA-4E6D9D22AE50}" srcOrd="9" destOrd="0" presId="urn:microsoft.com/office/officeart/2005/8/layout/bProcess3"/>
    <dgm:cxn modelId="{00C65F32-499A-C94E-B3C0-2BA66EBFD580}" type="presParOf" srcId="{A4C2A890-8501-C446-8ABA-4E6D9D22AE50}" destId="{658116AA-EEC0-D240-A3CA-15C3C99BA536}" srcOrd="0" destOrd="0" presId="urn:microsoft.com/office/officeart/2005/8/layout/bProcess3"/>
    <dgm:cxn modelId="{FBB7E6AB-69AE-DF4F-883A-F773CCF4DE74}" type="presParOf" srcId="{9F8FABA7-D0B5-CB4E-AF9E-5A89B0EDD383}" destId="{ACBB6B0E-DDA8-3A48-826F-979285D08D59}" srcOrd="10" destOrd="0" presId="urn:microsoft.com/office/officeart/2005/8/layout/bProcess3"/>
  </dgm:cxnLst>
  <dgm:bg>
    <a:effectLst>
      <a:outerShdw blurRad="50800" dist="38100" dir="2700000" algn="tl" rotWithShape="0">
        <a:prstClr val="black">
          <a:alpha val="40000"/>
        </a:prstClr>
      </a:outerShdw>
    </a:effectLst>
  </dgm:bg>
  <dgm:whole/>
  <dgm:extLst>
    <a:ext uri="http://schemas.microsoft.com/office/drawing/2008/diagram">
      <dsp:dataModelExt xmlns:dsp="http://schemas.microsoft.com/office/drawing/2008/diagram" relId="rId1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8E4B24-3E23-364D-AE10-926873571098}">
      <dsp:nvSpPr>
        <dsp:cNvPr id="0" name=""/>
        <dsp:cNvSpPr/>
      </dsp:nvSpPr>
      <dsp:spPr>
        <a:xfrm>
          <a:off x="0" y="1219199"/>
          <a:ext cx="7474299" cy="1625600"/>
        </a:xfrm>
        <a:prstGeom prst="notchedRightArrow">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4832CFA-D65A-8A44-83AE-D374FFDA359B}">
      <dsp:nvSpPr>
        <dsp:cNvPr id="0" name=""/>
        <dsp:cNvSpPr/>
      </dsp:nvSpPr>
      <dsp:spPr>
        <a:xfrm>
          <a:off x="2956" y="0"/>
          <a:ext cx="1292491" cy="1625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85344" numCol="1" spcCol="1270" anchor="b" anchorCtr="0">
          <a:noAutofit/>
        </a:bodyPr>
        <a:lstStyle/>
        <a:p>
          <a:pPr marL="0" lvl="0" indent="0" algn="ctr" defTabSz="533400">
            <a:lnSpc>
              <a:spcPct val="90000"/>
            </a:lnSpc>
            <a:spcBef>
              <a:spcPct val="0"/>
            </a:spcBef>
            <a:spcAft>
              <a:spcPct val="35000"/>
            </a:spcAft>
            <a:buNone/>
          </a:pPr>
          <a:r>
            <a:rPr lang="en-GB" sz="1200" b="1" kern="1200" dirty="0"/>
            <a:t>From Feb 25</a:t>
          </a:r>
        </a:p>
        <a:p>
          <a:pPr marL="0" lvl="0" indent="0" algn="ctr" defTabSz="533400">
            <a:lnSpc>
              <a:spcPct val="90000"/>
            </a:lnSpc>
            <a:spcBef>
              <a:spcPct val="0"/>
            </a:spcBef>
            <a:spcAft>
              <a:spcPct val="35000"/>
            </a:spcAft>
            <a:buNone/>
          </a:pPr>
          <a:r>
            <a:rPr lang="en-GB" sz="1200" b="1" kern="1200" dirty="0"/>
            <a:t>1-hour induction</a:t>
          </a:r>
        </a:p>
      </dsp:txBody>
      <dsp:txXfrm>
        <a:off x="2956" y="0"/>
        <a:ext cx="1292491" cy="1625600"/>
      </dsp:txXfrm>
    </dsp:sp>
    <dsp:sp modelId="{A606B5B3-AC80-E74A-ACF4-848042B43108}">
      <dsp:nvSpPr>
        <dsp:cNvPr id="0" name=""/>
        <dsp:cNvSpPr/>
      </dsp:nvSpPr>
      <dsp:spPr>
        <a:xfrm>
          <a:off x="446001" y="1828800"/>
          <a:ext cx="406400" cy="406400"/>
        </a:xfrm>
        <a:prstGeom prst="ellips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8DCBA58-0C5F-6549-BE2A-35A264CC2DF4}">
      <dsp:nvSpPr>
        <dsp:cNvPr id="0" name=""/>
        <dsp:cNvSpPr/>
      </dsp:nvSpPr>
      <dsp:spPr>
        <a:xfrm>
          <a:off x="1360072" y="2438399"/>
          <a:ext cx="1292491" cy="1625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85344" numCol="1" spcCol="1270" anchor="t" anchorCtr="0">
          <a:noAutofit/>
        </a:bodyPr>
        <a:lstStyle/>
        <a:p>
          <a:pPr marL="0" lvl="0" indent="0" algn="ctr" defTabSz="533400">
            <a:lnSpc>
              <a:spcPct val="90000"/>
            </a:lnSpc>
            <a:spcBef>
              <a:spcPct val="0"/>
            </a:spcBef>
            <a:spcAft>
              <a:spcPct val="35000"/>
            </a:spcAft>
            <a:buNone/>
          </a:pPr>
          <a:r>
            <a:rPr lang="en-GB" sz="1200" b="1" kern="1200" dirty="0"/>
            <a:t>Stimulus materials</a:t>
          </a:r>
        </a:p>
      </dsp:txBody>
      <dsp:txXfrm>
        <a:off x="1360072" y="2438399"/>
        <a:ext cx="1292491" cy="1625600"/>
      </dsp:txXfrm>
    </dsp:sp>
    <dsp:sp modelId="{760F2B84-5974-5F4F-8392-7662CB99CD14}">
      <dsp:nvSpPr>
        <dsp:cNvPr id="0" name=""/>
        <dsp:cNvSpPr/>
      </dsp:nvSpPr>
      <dsp:spPr>
        <a:xfrm>
          <a:off x="1803118" y="1828800"/>
          <a:ext cx="406400" cy="406400"/>
        </a:xfrm>
        <a:prstGeom prst="ellipse">
          <a:avLst/>
        </a:prstGeom>
        <a:solidFill>
          <a:schemeClr val="accent5">
            <a:hueOff val="-1805699"/>
            <a:satOff val="0"/>
            <a:lumOff val="750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0559F34-D325-FD44-928F-5346BB469DF5}">
      <dsp:nvSpPr>
        <dsp:cNvPr id="0" name=""/>
        <dsp:cNvSpPr/>
      </dsp:nvSpPr>
      <dsp:spPr>
        <a:xfrm>
          <a:off x="2717188" y="0"/>
          <a:ext cx="1292491" cy="1625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85344" numCol="1" spcCol="1270" anchor="b" anchorCtr="0">
          <a:noAutofit/>
        </a:bodyPr>
        <a:lstStyle/>
        <a:p>
          <a:pPr marL="0" lvl="0" indent="0" algn="ctr" defTabSz="533400">
            <a:lnSpc>
              <a:spcPct val="90000"/>
            </a:lnSpc>
            <a:spcBef>
              <a:spcPct val="0"/>
            </a:spcBef>
            <a:spcAft>
              <a:spcPct val="35000"/>
            </a:spcAft>
            <a:buNone/>
          </a:pPr>
          <a:r>
            <a:rPr lang="en-GB" sz="1200" b="1" kern="1200" dirty="0"/>
            <a:t>March 6-7</a:t>
          </a:r>
        </a:p>
        <a:p>
          <a:pPr marL="0" lvl="0" indent="0" algn="ctr" defTabSz="533400">
            <a:lnSpc>
              <a:spcPct val="90000"/>
            </a:lnSpc>
            <a:spcBef>
              <a:spcPct val="0"/>
            </a:spcBef>
            <a:spcAft>
              <a:spcPct val="35000"/>
            </a:spcAft>
            <a:buNone/>
          </a:pPr>
          <a:r>
            <a:rPr lang="en-GB" sz="1200" b="1" kern="1200" dirty="0"/>
            <a:t>2 in-person sessions </a:t>
          </a:r>
          <a:r>
            <a:rPr lang="en-GB" sz="1200" b="0" kern="1200" dirty="0"/>
            <a:t>focused on learning</a:t>
          </a:r>
        </a:p>
      </dsp:txBody>
      <dsp:txXfrm>
        <a:off x="2717188" y="0"/>
        <a:ext cx="1292491" cy="1625600"/>
      </dsp:txXfrm>
    </dsp:sp>
    <dsp:sp modelId="{164883B9-D4D2-7441-B101-8E4E585DFC4E}">
      <dsp:nvSpPr>
        <dsp:cNvPr id="0" name=""/>
        <dsp:cNvSpPr/>
      </dsp:nvSpPr>
      <dsp:spPr>
        <a:xfrm>
          <a:off x="3160234" y="1828800"/>
          <a:ext cx="406400" cy="406400"/>
        </a:xfrm>
        <a:prstGeom prst="ellipse">
          <a:avLst/>
        </a:prstGeom>
        <a:solidFill>
          <a:schemeClr val="accent5">
            <a:hueOff val="-3611398"/>
            <a:satOff val="0"/>
            <a:lumOff val="1500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21D722D-8CB9-D445-BEC9-008A468B8699}">
      <dsp:nvSpPr>
        <dsp:cNvPr id="0" name=""/>
        <dsp:cNvSpPr/>
      </dsp:nvSpPr>
      <dsp:spPr>
        <a:xfrm>
          <a:off x="4074304" y="2438399"/>
          <a:ext cx="1292491" cy="1625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85344" numCol="1" spcCol="1270" anchor="t" anchorCtr="0">
          <a:noAutofit/>
        </a:bodyPr>
        <a:lstStyle/>
        <a:p>
          <a:pPr marL="0" lvl="0" indent="0" algn="ctr" defTabSz="533400">
            <a:lnSpc>
              <a:spcPct val="90000"/>
            </a:lnSpc>
            <a:spcBef>
              <a:spcPct val="0"/>
            </a:spcBef>
            <a:spcAft>
              <a:spcPct val="35000"/>
            </a:spcAft>
            <a:buNone/>
          </a:pPr>
          <a:r>
            <a:rPr lang="en-GB" sz="1200" b="1" kern="1200" dirty="0"/>
            <a:t>March 13-14</a:t>
          </a:r>
        </a:p>
        <a:p>
          <a:pPr marL="0" lvl="0" indent="0" algn="ctr" defTabSz="533400">
            <a:lnSpc>
              <a:spcPct val="90000"/>
            </a:lnSpc>
            <a:spcBef>
              <a:spcPct val="0"/>
            </a:spcBef>
            <a:spcAft>
              <a:spcPct val="35000"/>
            </a:spcAft>
            <a:buNone/>
          </a:pPr>
          <a:r>
            <a:rPr lang="en-GB" sz="1200" b="1" kern="1200" dirty="0"/>
            <a:t>2 in-person sessions </a:t>
          </a:r>
          <a:r>
            <a:rPr lang="en-GB" sz="1200" kern="1200" dirty="0"/>
            <a:t>focused on deliberation</a:t>
          </a:r>
        </a:p>
        <a:p>
          <a:pPr marL="0" lvl="0" indent="0" algn="ctr" defTabSz="533400">
            <a:lnSpc>
              <a:spcPct val="90000"/>
            </a:lnSpc>
            <a:spcBef>
              <a:spcPct val="0"/>
            </a:spcBef>
            <a:spcAft>
              <a:spcPct val="35000"/>
            </a:spcAft>
            <a:buNone/>
          </a:pPr>
          <a:r>
            <a:rPr lang="en-GB" sz="1200" kern="1200" dirty="0"/>
            <a:t>Audio Recordings Taken</a:t>
          </a:r>
        </a:p>
      </dsp:txBody>
      <dsp:txXfrm>
        <a:off x="4074304" y="2438399"/>
        <a:ext cx="1292491" cy="1625600"/>
      </dsp:txXfrm>
    </dsp:sp>
    <dsp:sp modelId="{1D99FDED-BB70-0740-80D7-769EA1911926}">
      <dsp:nvSpPr>
        <dsp:cNvPr id="0" name=""/>
        <dsp:cNvSpPr/>
      </dsp:nvSpPr>
      <dsp:spPr>
        <a:xfrm>
          <a:off x="4517350" y="1828800"/>
          <a:ext cx="406400" cy="406400"/>
        </a:xfrm>
        <a:prstGeom prst="ellipse">
          <a:avLst/>
        </a:prstGeom>
        <a:solidFill>
          <a:schemeClr val="accent5">
            <a:hueOff val="-5417097"/>
            <a:satOff val="0"/>
            <a:lumOff val="2250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696F6F5-FBB5-CF42-BBC9-0B5A760EFBE2}">
      <dsp:nvSpPr>
        <dsp:cNvPr id="0" name=""/>
        <dsp:cNvSpPr/>
      </dsp:nvSpPr>
      <dsp:spPr>
        <a:xfrm>
          <a:off x="5431421" y="0"/>
          <a:ext cx="1292491" cy="1625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85344" numCol="1" spcCol="1270" anchor="b" anchorCtr="0">
          <a:noAutofit/>
        </a:bodyPr>
        <a:lstStyle/>
        <a:p>
          <a:pPr marL="0" lvl="0" indent="0" algn="ctr" defTabSz="533400">
            <a:lnSpc>
              <a:spcPct val="90000"/>
            </a:lnSpc>
            <a:spcBef>
              <a:spcPct val="0"/>
            </a:spcBef>
            <a:spcAft>
              <a:spcPct val="35000"/>
            </a:spcAft>
            <a:buNone/>
          </a:pPr>
          <a:r>
            <a:rPr lang="en-GB" sz="1200" b="1" kern="1200" dirty="0"/>
            <a:t>Optional debrief </a:t>
          </a:r>
          <a:r>
            <a:rPr lang="en-GB" sz="1200" kern="1200" dirty="0"/>
            <a:t>and further opportunities</a:t>
          </a:r>
        </a:p>
      </dsp:txBody>
      <dsp:txXfrm>
        <a:off x="5431421" y="0"/>
        <a:ext cx="1292491" cy="1625600"/>
      </dsp:txXfrm>
    </dsp:sp>
    <dsp:sp modelId="{5A68A7CA-7154-F548-A2FA-A990B864691A}">
      <dsp:nvSpPr>
        <dsp:cNvPr id="0" name=""/>
        <dsp:cNvSpPr/>
      </dsp:nvSpPr>
      <dsp:spPr>
        <a:xfrm>
          <a:off x="5874467" y="1828800"/>
          <a:ext cx="406400" cy="406400"/>
        </a:xfrm>
        <a:prstGeom prst="ellipse">
          <a:avLst/>
        </a:prstGeom>
        <a:solidFill>
          <a:schemeClr val="accent5">
            <a:hueOff val="-7222796"/>
            <a:satOff val="0"/>
            <a:lumOff val="3000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855E8E-AB85-9B47-98F6-92F0F43ACA40}">
      <dsp:nvSpPr>
        <dsp:cNvPr id="0" name=""/>
        <dsp:cNvSpPr/>
      </dsp:nvSpPr>
      <dsp:spPr>
        <a:xfrm rot="5400000">
          <a:off x="225" y="1400117"/>
          <a:ext cx="2933856" cy="2934307"/>
        </a:xfrm>
        <a:prstGeom prst="blockArc">
          <a:avLst>
            <a:gd name="adj1" fmla="val 13500000"/>
            <a:gd name="adj2" fmla="val 18900000"/>
            <a:gd name="adj3" fmla="val 496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1408866-051E-6B4F-BFAF-4C1F2662681A}">
      <dsp:nvSpPr>
        <dsp:cNvPr id="0" name=""/>
        <dsp:cNvSpPr/>
      </dsp:nvSpPr>
      <dsp:spPr>
        <a:xfrm rot="16200000">
          <a:off x="3019765" y="1400117"/>
          <a:ext cx="2933856" cy="2934307"/>
        </a:xfrm>
        <a:prstGeom prst="blockArc">
          <a:avLst>
            <a:gd name="adj1" fmla="val 13500000"/>
            <a:gd name="adj2" fmla="val 18900000"/>
            <a:gd name="adj3" fmla="val 496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C7FD54D-DA43-4442-B983-C1BD84782B87}">
      <dsp:nvSpPr>
        <dsp:cNvPr id="0" name=""/>
        <dsp:cNvSpPr/>
      </dsp:nvSpPr>
      <dsp:spPr>
        <a:xfrm>
          <a:off x="3366685" y="3948850"/>
          <a:ext cx="2227587" cy="5869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GB" sz="1500" kern="1200"/>
            <a:t>Assembly</a:t>
          </a:r>
        </a:p>
        <a:p>
          <a:pPr marL="0" lvl="0" indent="0" algn="ctr" defTabSz="666750">
            <a:lnSpc>
              <a:spcPct val="90000"/>
            </a:lnSpc>
            <a:spcBef>
              <a:spcPct val="0"/>
            </a:spcBef>
            <a:spcAft>
              <a:spcPct val="35000"/>
            </a:spcAft>
            <a:buNone/>
          </a:pPr>
          <a:r>
            <a:rPr lang="en-GB" sz="1500" kern="1200"/>
            <a:t>March 2025</a:t>
          </a:r>
        </a:p>
      </dsp:txBody>
      <dsp:txXfrm>
        <a:off x="3366685" y="3948850"/>
        <a:ext cx="2227587" cy="586959"/>
      </dsp:txXfrm>
    </dsp:sp>
    <dsp:sp modelId="{6CD2585D-F0F2-1E4C-B8E7-D815653D5DA8}">
      <dsp:nvSpPr>
        <dsp:cNvPr id="0" name=""/>
        <dsp:cNvSpPr/>
      </dsp:nvSpPr>
      <dsp:spPr>
        <a:xfrm rot="5400000">
          <a:off x="2925654" y="1400117"/>
          <a:ext cx="2933856" cy="2934307"/>
        </a:xfrm>
        <a:prstGeom prst="blockArc">
          <a:avLst>
            <a:gd name="adj1" fmla="val 13500000"/>
            <a:gd name="adj2" fmla="val 18900000"/>
            <a:gd name="adj3" fmla="val 496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25C1C25-D331-264A-B642-294C36E84A5D}">
      <dsp:nvSpPr>
        <dsp:cNvPr id="0" name=""/>
        <dsp:cNvSpPr/>
      </dsp:nvSpPr>
      <dsp:spPr>
        <a:xfrm rot="16200000">
          <a:off x="5944306" y="1400117"/>
          <a:ext cx="2933856" cy="2934307"/>
        </a:xfrm>
        <a:prstGeom prst="blockArc">
          <a:avLst>
            <a:gd name="adj1" fmla="val 13500000"/>
            <a:gd name="adj2" fmla="val 18900000"/>
            <a:gd name="adj3" fmla="val 496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E987BE9-F147-DA45-B5A0-E61640947012}">
      <dsp:nvSpPr>
        <dsp:cNvPr id="0" name=""/>
        <dsp:cNvSpPr/>
      </dsp:nvSpPr>
      <dsp:spPr>
        <a:xfrm>
          <a:off x="6077257" y="3948850"/>
          <a:ext cx="2227587" cy="5869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GB" sz="1500" kern="1200"/>
            <a:t>Launch</a:t>
          </a:r>
        </a:p>
      </dsp:txBody>
      <dsp:txXfrm>
        <a:off x="6077257" y="3948850"/>
        <a:ext cx="2227587" cy="586959"/>
      </dsp:txXfrm>
    </dsp:sp>
    <dsp:sp modelId="{9C1903B4-ED43-8B4C-BA5E-566237550BC2}">
      <dsp:nvSpPr>
        <dsp:cNvPr id="0" name=""/>
        <dsp:cNvSpPr/>
      </dsp:nvSpPr>
      <dsp:spPr>
        <a:xfrm>
          <a:off x="3295107" y="2242191"/>
          <a:ext cx="1344223" cy="1344223"/>
        </a:xfrm>
        <a:prstGeom prst="ellipse">
          <a:avLst/>
        </a:prstGeom>
        <a:solidFill>
          <a:schemeClr val="accent5">
            <a:lumMod val="20000"/>
            <a:lumOff val="80000"/>
            <a:alpha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r>
            <a:rPr lang="en-GB" sz="1400" b="1" kern="1200"/>
            <a:t>Evening feedback sessions</a:t>
          </a:r>
        </a:p>
      </dsp:txBody>
      <dsp:txXfrm>
        <a:off x="3482814" y="2400704"/>
        <a:ext cx="775047" cy="1027197"/>
      </dsp:txXfrm>
    </dsp:sp>
    <dsp:sp modelId="{57AE1D1F-0A42-9F40-9787-D58421FA1072}">
      <dsp:nvSpPr>
        <dsp:cNvPr id="0" name=""/>
        <dsp:cNvSpPr/>
      </dsp:nvSpPr>
      <dsp:spPr>
        <a:xfrm>
          <a:off x="4263917" y="2242191"/>
          <a:ext cx="1344223" cy="1344223"/>
        </a:xfrm>
        <a:prstGeom prst="ellipse">
          <a:avLst/>
        </a:prstGeom>
        <a:solidFill>
          <a:schemeClr val="accent3">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r>
            <a:rPr lang="en-GB" sz="1400" b="1" kern="1200"/>
            <a:t>4-day main event</a:t>
          </a:r>
        </a:p>
      </dsp:txBody>
      <dsp:txXfrm>
        <a:off x="4645386" y="2400704"/>
        <a:ext cx="775047" cy="1027197"/>
      </dsp:txXfrm>
    </dsp:sp>
    <dsp:sp modelId="{E2B3EC94-37BE-9443-8A55-C719EACFDDF5}">
      <dsp:nvSpPr>
        <dsp:cNvPr id="0" name=""/>
        <dsp:cNvSpPr/>
      </dsp:nvSpPr>
      <dsp:spPr>
        <a:xfrm>
          <a:off x="763310" y="1763743"/>
          <a:ext cx="864401" cy="864405"/>
        </a:xfrm>
        <a:prstGeom prst="ellipse">
          <a:avLst/>
        </a:prstGeom>
        <a:solidFill>
          <a:schemeClr val="accent4">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9050" tIns="19050" rIns="19050" bIns="19050" numCol="1" spcCol="1270" anchor="ctr" anchorCtr="0">
          <a:noAutofit/>
        </a:bodyPr>
        <a:lstStyle/>
        <a:p>
          <a:pPr marL="0" lvl="0" indent="0" algn="ctr" defTabSz="222250">
            <a:lnSpc>
              <a:spcPct val="90000"/>
            </a:lnSpc>
            <a:spcBef>
              <a:spcPct val="0"/>
            </a:spcBef>
            <a:spcAft>
              <a:spcPct val="35000"/>
            </a:spcAft>
            <a:buNone/>
          </a:pPr>
          <a:r>
            <a:rPr lang="en-GB" sz="500" kern="1200" dirty="0"/>
            <a:t>Community Data Conversations – hosted with LCR residents</a:t>
          </a:r>
        </a:p>
      </dsp:txBody>
      <dsp:txXfrm>
        <a:off x="889899" y="1890332"/>
        <a:ext cx="611223" cy="611227"/>
      </dsp:txXfrm>
    </dsp:sp>
    <dsp:sp modelId="{F6A2C5FA-D7A2-0043-87ED-3BEE90B8357D}">
      <dsp:nvSpPr>
        <dsp:cNvPr id="0" name=""/>
        <dsp:cNvSpPr/>
      </dsp:nvSpPr>
      <dsp:spPr>
        <a:xfrm>
          <a:off x="868211" y="2745220"/>
          <a:ext cx="246971" cy="247004"/>
        </a:xfrm>
        <a:prstGeom prst="ellipse">
          <a:avLst/>
        </a:prstGeom>
        <a:solidFill>
          <a:schemeClr val="accent5">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EAC4E682-3A69-AA4E-8127-218D1BD32F8A}">
      <dsp:nvSpPr>
        <dsp:cNvPr id="0" name=""/>
        <dsp:cNvSpPr/>
      </dsp:nvSpPr>
      <dsp:spPr>
        <a:xfrm>
          <a:off x="1672522" y="1790776"/>
          <a:ext cx="246971" cy="247004"/>
        </a:xfrm>
        <a:prstGeom prst="ellipse">
          <a:avLst/>
        </a:prstGeom>
        <a:solidFill>
          <a:schemeClr val="accent6">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508196D6-7B8D-D34A-B2BA-677DC251A7E0}">
      <dsp:nvSpPr>
        <dsp:cNvPr id="0" name=""/>
        <dsp:cNvSpPr/>
      </dsp:nvSpPr>
      <dsp:spPr>
        <a:xfrm>
          <a:off x="1672728" y="2048027"/>
          <a:ext cx="864401" cy="864405"/>
        </a:xfrm>
        <a:prstGeom prst="ellipse">
          <a:avLst/>
        </a:prstGeom>
        <a:solidFill>
          <a:schemeClr val="accent2">
            <a:lumMod val="25000"/>
            <a:lumOff val="75000"/>
            <a:alpha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2860" tIns="22860" rIns="22860" bIns="22860" numCol="1" spcCol="1270" anchor="ctr" anchorCtr="0">
          <a:noAutofit/>
        </a:bodyPr>
        <a:lstStyle/>
        <a:p>
          <a:pPr marL="0" lvl="0" indent="0" algn="ctr" defTabSz="266700">
            <a:lnSpc>
              <a:spcPct val="90000"/>
            </a:lnSpc>
            <a:spcBef>
              <a:spcPct val="0"/>
            </a:spcBef>
            <a:spcAft>
              <a:spcPct val="35000"/>
            </a:spcAft>
            <a:buNone/>
          </a:pPr>
          <a:r>
            <a:rPr lang="en-GB" sz="600" kern="1200"/>
            <a:t>Data into Action Patient Engagement</a:t>
          </a:r>
        </a:p>
      </dsp:txBody>
      <dsp:txXfrm>
        <a:off x="1799317" y="2174616"/>
        <a:ext cx="611223" cy="611227"/>
      </dsp:txXfrm>
    </dsp:sp>
    <dsp:sp modelId="{437EC90D-EB2F-E141-9E90-FF07EDD449A5}">
      <dsp:nvSpPr>
        <dsp:cNvPr id="0" name=""/>
        <dsp:cNvSpPr/>
      </dsp:nvSpPr>
      <dsp:spPr>
        <a:xfrm>
          <a:off x="2378745" y="2925513"/>
          <a:ext cx="246971" cy="247004"/>
        </a:xfrm>
        <a:prstGeom prst="ellipse">
          <a:avLst/>
        </a:prstGeom>
        <a:solidFill>
          <a:schemeClr val="accent3">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BA63F59C-C969-364F-8947-8BA52D5462D1}">
      <dsp:nvSpPr>
        <dsp:cNvPr id="0" name=""/>
        <dsp:cNvSpPr/>
      </dsp:nvSpPr>
      <dsp:spPr>
        <a:xfrm>
          <a:off x="560736" y="3079428"/>
          <a:ext cx="864401" cy="864405"/>
        </a:xfrm>
        <a:prstGeom prst="ellipse">
          <a:avLst/>
        </a:prstGeom>
        <a:solidFill>
          <a:schemeClr val="accent4">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2860" tIns="22860" rIns="22860" bIns="22860" numCol="1" spcCol="1270" anchor="ctr" anchorCtr="0">
          <a:noAutofit/>
        </a:bodyPr>
        <a:lstStyle/>
        <a:p>
          <a:pPr marL="0" lvl="0" indent="0" algn="ctr" defTabSz="266700">
            <a:lnSpc>
              <a:spcPct val="90000"/>
            </a:lnSpc>
            <a:spcBef>
              <a:spcPct val="0"/>
            </a:spcBef>
            <a:spcAft>
              <a:spcPct val="35000"/>
            </a:spcAft>
            <a:buNone/>
          </a:pPr>
          <a:r>
            <a:rPr lang="en-GB" sz="600" kern="1200" dirty="0"/>
            <a:t>Stakeholder and public review</a:t>
          </a:r>
        </a:p>
      </dsp:txBody>
      <dsp:txXfrm>
        <a:off x="687325" y="3206017"/>
        <a:ext cx="611223" cy="611227"/>
      </dsp:txXfrm>
    </dsp:sp>
    <dsp:sp modelId="{85BEDB8B-C102-B045-9EB2-02C40D5B2F36}">
      <dsp:nvSpPr>
        <dsp:cNvPr id="0" name=""/>
        <dsp:cNvSpPr/>
      </dsp:nvSpPr>
      <dsp:spPr>
        <a:xfrm>
          <a:off x="1515790" y="3010537"/>
          <a:ext cx="864401" cy="864405"/>
        </a:xfrm>
        <a:prstGeom prst="ellipse">
          <a:avLst/>
        </a:prstGeom>
        <a:solidFill>
          <a:schemeClr val="accent5">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30480" tIns="30480" rIns="30480" bIns="30480" numCol="1" spcCol="1270" anchor="ctr" anchorCtr="0">
          <a:noAutofit/>
        </a:bodyPr>
        <a:lstStyle/>
        <a:p>
          <a:pPr marL="0" lvl="0" indent="0" algn="ctr" defTabSz="355600">
            <a:lnSpc>
              <a:spcPct val="90000"/>
            </a:lnSpc>
            <a:spcBef>
              <a:spcPct val="0"/>
            </a:spcBef>
            <a:spcAft>
              <a:spcPct val="35000"/>
            </a:spcAft>
            <a:buNone/>
          </a:pPr>
          <a:r>
            <a:rPr lang="en-GB" sz="800" kern="1200" dirty="0"/>
            <a:t>AI &amp; Us </a:t>
          </a:r>
          <a:r>
            <a:rPr lang="en-GB" sz="800" kern="1200"/>
            <a:t>Podcast creation</a:t>
          </a:r>
          <a:endParaRPr lang="en-GB" sz="500" kern="1200" dirty="0"/>
        </a:p>
      </dsp:txBody>
      <dsp:txXfrm>
        <a:off x="1642379" y="3137126"/>
        <a:ext cx="611223" cy="611227"/>
      </dsp:txXfrm>
    </dsp:sp>
    <dsp:sp modelId="{D649D33B-63CF-0847-A104-2FFAE446397E}">
      <dsp:nvSpPr>
        <dsp:cNvPr id="0" name=""/>
        <dsp:cNvSpPr/>
      </dsp:nvSpPr>
      <dsp:spPr>
        <a:xfrm>
          <a:off x="1226073" y="2686357"/>
          <a:ext cx="424560" cy="424463"/>
        </a:xfrm>
        <a:prstGeom prst="ellipse">
          <a:avLst/>
        </a:prstGeom>
        <a:solidFill>
          <a:schemeClr val="accent6">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EB11F171-2687-3C43-B53D-4D395EA3E16B}">
      <dsp:nvSpPr>
        <dsp:cNvPr id="0" name=""/>
        <dsp:cNvSpPr/>
      </dsp:nvSpPr>
      <dsp:spPr>
        <a:xfrm>
          <a:off x="590884" y="2903494"/>
          <a:ext cx="185641" cy="185525"/>
        </a:xfrm>
        <a:prstGeom prst="ellipse">
          <a:avLst/>
        </a:prstGeom>
        <a:solidFill>
          <a:schemeClr val="accent2">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ACF773C5-B095-964B-A13C-B2F6297F8084}">
      <dsp:nvSpPr>
        <dsp:cNvPr id="0" name=""/>
        <dsp:cNvSpPr/>
      </dsp:nvSpPr>
      <dsp:spPr>
        <a:xfrm>
          <a:off x="6330291" y="2006742"/>
          <a:ext cx="1713529" cy="1713219"/>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kern="1200"/>
            <a:t>Public launch</a:t>
          </a:r>
        </a:p>
        <a:p>
          <a:pPr marL="0" lvl="0" indent="0" algn="ctr" defTabSz="533400">
            <a:lnSpc>
              <a:spcPct val="90000"/>
            </a:lnSpc>
            <a:spcBef>
              <a:spcPct val="0"/>
            </a:spcBef>
            <a:spcAft>
              <a:spcPct val="35000"/>
            </a:spcAft>
            <a:buNone/>
          </a:pPr>
          <a:r>
            <a:rPr lang="en-GB" sz="1200" kern="1200"/>
            <a:t>Learning sessions and campaigns</a:t>
          </a:r>
        </a:p>
        <a:p>
          <a:pPr marL="0" lvl="0" indent="0" algn="ctr" defTabSz="533400">
            <a:lnSpc>
              <a:spcPct val="90000"/>
            </a:lnSpc>
            <a:spcBef>
              <a:spcPct val="0"/>
            </a:spcBef>
            <a:spcAft>
              <a:spcPct val="35000"/>
            </a:spcAft>
            <a:buNone/>
          </a:pPr>
          <a:endParaRPr lang="en-GB" sz="1200" kern="1200"/>
        </a:p>
      </dsp:txBody>
      <dsp:txXfrm>
        <a:off x="6581232" y="2257637"/>
        <a:ext cx="1211647" cy="1211429"/>
      </dsp:txXfrm>
    </dsp:sp>
    <dsp:sp modelId="{55BB2647-36CA-1F4A-A9B4-68F2909043CC}">
      <dsp:nvSpPr>
        <dsp:cNvPr id="0" name=""/>
        <dsp:cNvSpPr/>
      </dsp:nvSpPr>
      <dsp:spPr>
        <a:xfrm>
          <a:off x="551347" y="3948850"/>
          <a:ext cx="2227587" cy="5869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GB" sz="1500" kern="1200"/>
            <a:t>Assembly build up</a:t>
          </a:r>
        </a:p>
      </dsp:txBody>
      <dsp:txXfrm>
        <a:off x="551347" y="3948850"/>
        <a:ext cx="2227587" cy="58695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379396-C138-C247-92AA-7B4E6E72DE8F}">
      <dsp:nvSpPr>
        <dsp:cNvPr id="0" name=""/>
        <dsp:cNvSpPr/>
      </dsp:nvSpPr>
      <dsp:spPr>
        <a:xfrm>
          <a:off x="2112789" y="1111050"/>
          <a:ext cx="454467" cy="91440"/>
        </a:xfrm>
        <a:custGeom>
          <a:avLst/>
          <a:gdLst/>
          <a:ahLst/>
          <a:cxnLst/>
          <a:rect l="0" t="0" r="0" b="0"/>
          <a:pathLst>
            <a:path>
              <a:moveTo>
                <a:pt x="0" y="45720"/>
              </a:moveTo>
              <a:lnTo>
                <a:pt x="454467" y="45720"/>
              </a:lnTo>
            </a:path>
          </a:pathLst>
        </a:custGeom>
        <a:noFill/>
        <a:ln w="9525" cap="flat" cmpd="sng" algn="ctr">
          <a:solidFill>
            <a:schemeClr val="accent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latin typeface="Montserrat" pitchFamily="2" charset="77"/>
          </a:endParaRPr>
        </a:p>
      </dsp:txBody>
      <dsp:txXfrm>
        <a:off x="2327896" y="1154345"/>
        <a:ext cx="24253" cy="4850"/>
      </dsp:txXfrm>
    </dsp:sp>
    <dsp:sp modelId="{EB8F0780-44A7-9E4C-AB36-7472EEC96B80}">
      <dsp:nvSpPr>
        <dsp:cNvPr id="0" name=""/>
        <dsp:cNvSpPr/>
      </dsp:nvSpPr>
      <dsp:spPr>
        <a:xfrm>
          <a:off x="5602" y="524074"/>
          <a:ext cx="2108986" cy="1265392"/>
        </a:xfrm>
        <a:prstGeom prst="rect">
          <a:avLst/>
        </a:prstGeom>
        <a:solidFill>
          <a:srgbClr val="002060"/>
        </a:solidFill>
        <a:ln w="25400" cap="flat" cmpd="sng" algn="ctr">
          <a:solidFill>
            <a:schemeClr val="lt1">
              <a:hueOff val="0"/>
              <a:satOff val="0"/>
              <a:lumOff val="0"/>
              <a:alphaOff val="0"/>
            </a:schemeClr>
          </a:solid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n-GB" sz="1800" b="1" kern="1200" dirty="0">
              <a:latin typeface="Montserrat" pitchFamily="2" charset="77"/>
            </a:rPr>
            <a:t>Discussion and Exploration</a:t>
          </a:r>
        </a:p>
      </dsp:txBody>
      <dsp:txXfrm>
        <a:off x="5602" y="524074"/>
        <a:ext cx="2108986" cy="1265392"/>
      </dsp:txXfrm>
    </dsp:sp>
    <dsp:sp modelId="{3339296B-FAB9-AE40-A9D3-14C9BB9175A5}">
      <dsp:nvSpPr>
        <dsp:cNvPr id="0" name=""/>
        <dsp:cNvSpPr/>
      </dsp:nvSpPr>
      <dsp:spPr>
        <a:xfrm>
          <a:off x="4706843" y="1111050"/>
          <a:ext cx="454467" cy="91440"/>
        </a:xfrm>
        <a:custGeom>
          <a:avLst/>
          <a:gdLst/>
          <a:ahLst/>
          <a:cxnLst/>
          <a:rect l="0" t="0" r="0" b="0"/>
          <a:pathLst>
            <a:path>
              <a:moveTo>
                <a:pt x="0" y="45720"/>
              </a:moveTo>
              <a:lnTo>
                <a:pt x="454467" y="45720"/>
              </a:lnTo>
            </a:path>
          </a:pathLst>
        </a:custGeom>
        <a:noFill/>
        <a:ln w="9525" cap="flat" cmpd="sng" algn="ctr">
          <a:solidFill>
            <a:schemeClr val="accent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latin typeface="Montserrat" pitchFamily="2" charset="77"/>
          </a:endParaRPr>
        </a:p>
      </dsp:txBody>
      <dsp:txXfrm>
        <a:off x="4921950" y="1154345"/>
        <a:ext cx="24253" cy="4850"/>
      </dsp:txXfrm>
    </dsp:sp>
    <dsp:sp modelId="{9B7F82C4-E952-4744-93E7-7F08F34684A9}">
      <dsp:nvSpPr>
        <dsp:cNvPr id="0" name=""/>
        <dsp:cNvSpPr/>
      </dsp:nvSpPr>
      <dsp:spPr>
        <a:xfrm>
          <a:off x="2599656" y="524074"/>
          <a:ext cx="2108986" cy="1265392"/>
        </a:xfrm>
        <a:prstGeom prst="rect">
          <a:avLst/>
        </a:prstGeom>
        <a:solidFill>
          <a:srgbClr val="002060"/>
        </a:solidFill>
        <a:ln w="25400" cap="flat" cmpd="sng" algn="ctr">
          <a:solidFill>
            <a:schemeClr val="lt1">
              <a:hueOff val="0"/>
              <a:satOff val="0"/>
              <a:lumOff val="0"/>
              <a:alphaOff val="0"/>
            </a:schemeClr>
          </a:solid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n-GB" sz="1800" b="1" kern="1200" dirty="0">
              <a:latin typeface="Montserrat" pitchFamily="2" charset="77"/>
            </a:rPr>
            <a:t>Designing and Drafting a Version at our Table</a:t>
          </a:r>
        </a:p>
      </dsp:txBody>
      <dsp:txXfrm>
        <a:off x="2599656" y="524074"/>
        <a:ext cx="2108986" cy="1265392"/>
      </dsp:txXfrm>
    </dsp:sp>
    <dsp:sp modelId="{219DABCA-24E3-8E49-92DD-CC84BD018DE2}">
      <dsp:nvSpPr>
        <dsp:cNvPr id="0" name=""/>
        <dsp:cNvSpPr/>
      </dsp:nvSpPr>
      <dsp:spPr>
        <a:xfrm>
          <a:off x="1060096" y="1787666"/>
          <a:ext cx="5188107" cy="454467"/>
        </a:xfrm>
        <a:custGeom>
          <a:avLst/>
          <a:gdLst/>
          <a:ahLst/>
          <a:cxnLst/>
          <a:rect l="0" t="0" r="0" b="0"/>
          <a:pathLst>
            <a:path>
              <a:moveTo>
                <a:pt x="5188107" y="0"/>
              </a:moveTo>
              <a:lnTo>
                <a:pt x="5188107" y="244333"/>
              </a:lnTo>
              <a:lnTo>
                <a:pt x="0" y="244333"/>
              </a:lnTo>
              <a:lnTo>
                <a:pt x="0" y="454467"/>
              </a:lnTo>
            </a:path>
          </a:pathLst>
        </a:custGeom>
        <a:noFill/>
        <a:ln w="9525" cap="flat" cmpd="sng" algn="ctr">
          <a:solidFill>
            <a:schemeClr val="accent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latin typeface="Montserrat" pitchFamily="2" charset="77"/>
          </a:endParaRPr>
        </a:p>
      </dsp:txBody>
      <dsp:txXfrm>
        <a:off x="3523881" y="2012474"/>
        <a:ext cx="260536" cy="4850"/>
      </dsp:txXfrm>
    </dsp:sp>
    <dsp:sp modelId="{D5D47081-E6E1-764F-842A-698FE7C26751}">
      <dsp:nvSpPr>
        <dsp:cNvPr id="0" name=""/>
        <dsp:cNvSpPr/>
      </dsp:nvSpPr>
      <dsp:spPr>
        <a:xfrm>
          <a:off x="5193710" y="524074"/>
          <a:ext cx="2108986" cy="1265392"/>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n-GB" sz="1800" b="1" kern="1200" dirty="0">
              <a:latin typeface="Montserrat" pitchFamily="2" charset="77"/>
            </a:rPr>
            <a:t>Ranked Choice Voting</a:t>
          </a:r>
        </a:p>
      </dsp:txBody>
      <dsp:txXfrm>
        <a:off x="5193710" y="524074"/>
        <a:ext cx="2108986" cy="1265392"/>
      </dsp:txXfrm>
    </dsp:sp>
    <dsp:sp modelId="{D4A16D00-D6AA-FC42-9778-1188B18D445A}">
      <dsp:nvSpPr>
        <dsp:cNvPr id="0" name=""/>
        <dsp:cNvSpPr/>
      </dsp:nvSpPr>
      <dsp:spPr>
        <a:xfrm>
          <a:off x="2112789" y="2861509"/>
          <a:ext cx="454467" cy="91440"/>
        </a:xfrm>
        <a:custGeom>
          <a:avLst/>
          <a:gdLst/>
          <a:ahLst/>
          <a:cxnLst/>
          <a:rect l="0" t="0" r="0" b="0"/>
          <a:pathLst>
            <a:path>
              <a:moveTo>
                <a:pt x="0" y="45720"/>
              </a:moveTo>
              <a:lnTo>
                <a:pt x="454467" y="45720"/>
              </a:lnTo>
            </a:path>
          </a:pathLst>
        </a:custGeom>
        <a:noFill/>
        <a:ln w="9525" cap="flat" cmpd="sng" algn="ctr">
          <a:solidFill>
            <a:schemeClr val="accent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latin typeface="Montserrat" pitchFamily="2" charset="77"/>
          </a:endParaRPr>
        </a:p>
      </dsp:txBody>
      <dsp:txXfrm>
        <a:off x="2327896" y="2904804"/>
        <a:ext cx="24253" cy="4850"/>
      </dsp:txXfrm>
    </dsp:sp>
    <dsp:sp modelId="{941BE00F-2ED0-FC41-8A00-73D34817E815}">
      <dsp:nvSpPr>
        <dsp:cNvPr id="0" name=""/>
        <dsp:cNvSpPr/>
      </dsp:nvSpPr>
      <dsp:spPr>
        <a:xfrm>
          <a:off x="5602" y="2274533"/>
          <a:ext cx="2108986" cy="1265392"/>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n-GB" sz="1800" b="1" kern="1200" dirty="0">
              <a:latin typeface="Montserrat" pitchFamily="2" charset="77"/>
            </a:rPr>
            <a:t>Stakeholder Feedback</a:t>
          </a:r>
        </a:p>
      </dsp:txBody>
      <dsp:txXfrm>
        <a:off x="5602" y="2274533"/>
        <a:ext cx="2108986" cy="1265392"/>
      </dsp:txXfrm>
    </dsp:sp>
    <dsp:sp modelId="{A4C2A890-8501-C446-8ABA-4E6D9D22AE50}">
      <dsp:nvSpPr>
        <dsp:cNvPr id="0" name=""/>
        <dsp:cNvSpPr/>
      </dsp:nvSpPr>
      <dsp:spPr>
        <a:xfrm>
          <a:off x="4706843" y="2861509"/>
          <a:ext cx="454467" cy="91440"/>
        </a:xfrm>
        <a:custGeom>
          <a:avLst/>
          <a:gdLst/>
          <a:ahLst/>
          <a:cxnLst/>
          <a:rect l="0" t="0" r="0" b="0"/>
          <a:pathLst>
            <a:path>
              <a:moveTo>
                <a:pt x="0" y="45720"/>
              </a:moveTo>
              <a:lnTo>
                <a:pt x="454467" y="45720"/>
              </a:lnTo>
            </a:path>
          </a:pathLst>
        </a:custGeom>
        <a:noFill/>
        <a:ln w="9525" cap="flat" cmpd="sng" algn="ctr">
          <a:solidFill>
            <a:schemeClr val="accent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latin typeface="Montserrat" pitchFamily="2" charset="77"/>
          </a:endParaRPr>
        </a:p>
      </dsp:txBody>
      <dsp:txXfrm>
        <a:off x="4921950" y="2904804"/>
        <a:ext cx="24253" cy="4850"/>
      </dsp:txXfrm>
    </dsp:sp>
    <dsp:sp modelId="{7F953D01-B580-424B-9D6F-C9A05067285F}">
      <dsp:nvSpPr>
        <dsp:cNvPr id="0" name=""/>
        <dsp:cNvSpPr/>
      </dsp:nvSpPr>
      <dsp:spPr>
        <a:xfrm>
          <a:off x="2599656" y="2274533"/>
          <a:ext cx="2108986" cy="1265392"/>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n-GB" sz="1800" b="1" kern="1200" dirty="0">
              <a:latin typeface="Montserrat" pitchFamily="2" charset="77"/>
            </a:rPr>
            <a:t>Optional Debrief Discussion</a:t>
          </a:r>
        </a:p>
      </dsp:txBody>
      <dsp:txXfrm>
        <a:off x="2599656" y="2274533"/>
        <a:ext cx="2108986" cy="1265392"/>
      </dsp:txXfrm>
    </dsp:sp>
    <dsp:sp modelId="{ACBB6B0E-DDA8-3A48-826F-979285D08D59}">
      <dsp:nvSpPr>
        <dsp:cNvPr id="0" name=""/>
        <dsp:cNvSpPr/>
      </dsp:nvSpPr>
      <dsp:spPr>
        <a:xfrm>
          <a:off x="5193710" y="2274533"/>
          <a:ext cx="2108986" cy="1265392"/>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n-GB" sz="1800" b="1" kern="1200" dirty="0">
              <a:latin typeface="Montserrat" pitchFamily="2" charset="77"/>
            </a:rPr>
            <a:t>Final Version Published</a:t>
          </a:r>
        </a:p>
      </dsp:txBody>
      <dsp:txXfrm>
        <a:off x="5193710" y="2274533"/>
        <a:ext cx="2108986" cy="1265392"/>
      </dsp:txXfrm>
    </dsp:sp>
  </dsp:spTree>
</dsp:drawing>
</file>

<file path=ppt/diagrams/layout1.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9/3/layout/PhasedProcess">
  <dgm:title val=""/>
  <dgm:desc val=""/>
  <dgm:catLst>
    <dgm:cat type="process" pri="12500"/>
  </dgm:catLst>
  <dgm:samp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30">
          <dgm:prSet phldr="1"/>
        </dgm:pt>
        <dgm:pt modelId="31">
          <dgm:prSet phldr="1"/>
        </dgm:pt>
      </dgm:ptLst>
      <dgm:cxnLst>
        <dgm:cxn modelId="40" srcId="0" destId="10" srcOrd="0" destOrd="0"/>
        <dgm:cxn modelId="16" srcId="10" destId="11" srcOrd="0" destOrd="0"/>
        <dgm:cxn modelId="17" srcId="10" destId="12" srcOrd="1" destOrd="0"/>
        <dgm:cxn modelId="18" srcId="10" destId="13" srcOrd="2" destOrd="0"/>
        <dgm:cxn modelId="50" srcId="0" destId="20" srcOrd="1" destOrd="0"/>
        <dgm:cxn modelId="60" srcId="0" destId="30" srcOrd="2" destOrd="0"/>
        <dgm:cxn modelId="32" srcId="30" destId="31" srcOrd="0" destOrd="0"/>
        <dgm:cxn modelId="26" srcId="20" destId="21" srcOrd="0" destOrd="0"/>
        <dgm:cxn modelId="27" srcId="20" destId="22" srcOrd="1" destOrd="0"/>
      </dgm:cxnLst>
      <dgm:bg/>
      <dgm:whole/>
    </dgm:dataModel>
  </dgm:sampData>
  <dgm:style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30">
          <dgm:prSet phldr="1"/>
        </dgm:pt>
        <dgm:pt modelId="31">
          <dgm:prSet phldr="1"/>
        </dgm:pt>
      </dgm:ptLst>
      <dgm:cxnLst>
        <dgm:cxn modelId="40" srcId="0" destId="10" srcOrd="0" destOrd="0"/>
        <dgm:cxn modelId="16" srcId="10" destId="11" srcOrd="0" destOrd="0"/>
        <dgm:cxn modelId="17" srcId="10" destId="12" srcOrd="1" destOrd="0"/>
        <dgm:cxn modelId="18" srcId="10" destId="13" srcOrd="2" destOrd="0"/>
        <dgm:cxn modelId="50" srcId="0" destId="20" srcOrd="1" destOrd="0"/>
        <dgm:cxn modelId="60" srcId="0" destId="30" srcOrd="2" destOrd="0"/>
        <dgm:cxn modelId="32" srcId="30" destId="31" srcOrd="0" destOrd="0"/>
        <dgm:cxn modelId="26" srcId="20" destId="21" srcOrd="0" destOrd="0"/>
        <dgm:cxn modelId="27" srcId="20" destId="22" srcOrd="1"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30">
          <dgm:prSet phldr="1"/>
        </dgm:pt>
        <dgm:pt modelId="31">
          <dgm:prSet phldr="1"/>
        </dgm:pt>
      </dgm:ptLst>
      <dgm:cxnLst>
        <dgm:cxn modelId="40" srcId="0" destId="10" srcOrd="0" destOrd="0"/>
        <dgm:cxn modelId="16" srcId="10" destId="11" srcOrd="0" destOrd="0"/>
        <dgm:cxn modelId="17" srcId="10" destId="12" srcOrd="1" destOrd="0"/>
        <dgm:cxn modelId="18" srcId="10" destId="13" srcOrd="2" destOrd="0"/>
        <dgm:cxn modelId="50" srcId="0" destId="20" srcOrd="1" destOrd="0"/>
        <dgm:cxn modelId="60" srcId="0" destId="30" srcOrd="2" destOrd="0"/>
        <dgm:cxn modelId="32" srcId="30" destId="31" srcOrd="0" destOrd="0"/>
        <dgm:cxn modelId="26" srcId="20" destId="21" srcOrd="0" destOrd="0"/>
        <dgm:cxn modelId="27" srcId="20" destId="22" srcOrd="1" destOrd="0"/>
      </dgm:cxnLst>
      <dgm:bg/>
      <dgm:whole/>
    </dgm:dataModel>
  </dgm:clrData>
  <dgm:layoutNode name="Name0">
    <dgm:varLst>
      <dgm:chMax val="3"/>
      <dgm:chPref val="3"/>
      <dgm:bulletEnabled val="1"/>
      <dgm:dir/>
      <dgm:animLvl val="lvl"/>
    </dgm:varLst>
    <dgm:shape xmlns:r="http://schemas.openxmlformats.org/officeDocument/2006/relationships" r:blip="">
      <dgm:adjLst/>
    </dgm:shape>
    <dgm:choose name="Name1">
      <dgm:if name="Name2" axis="ch" ptType="node" func="cnt" op="gte" val="3">
        <dgm:alg type="composite">
          <dgm:param type="ar" val="2.8316"/>
        </dgm:alg>
        <dgm:choose name="Name3">
          <dgm:if name="Name4" func="var" arg="dir" op="equ" val="norm">
            <dgm:constrLst>
              <dgm:constr type="primFontSz" for="des" forName="parentText1" val="65"/>
              <dgm:constr type="primFontSz" for="des" forName="childText1_1" val="65"/>
              <dgm:constr type="primFontSz" for="des" forName="circ1Tx" val="65"/>
              <dgm:constr type="primFontSz" for="des" forName="parentText2" refType="primFontSz" refFor="des" refForName="parentText1" op="equ"/>
              <dgm:constr type="primFontSz" for="des" forName="parentText3" refType="primFontSz" refFor="des" refForName="parentText1" op="equ"/>
              <dgm:constr type="primFontSz" for="des" forName="childText1_1" refType="primFontSz" refFor="des" refForName="parentText1" op="lte"/>
              <dgm:constr type="primFontSz" for="des" forName="childText1_2" refType="primFontSz" refFor="des" refForName="parentText1" op="lte"/>
              <dgm:constr type="primFontSz" for="des" forName="childText1_3" refType="primFontSz" refFor="des" refForName="parentText1" op="lte"/>
              <dgm:constr type="primFontSz" for="des" forName="childText1_4" refType="primFontSz" refFor="des" refForName="parentText1" op="lte"/>
              <dgm:constr type="primFontSz" for="des" forName="childText1_1" refType="primFontSz" refFor="des" refForName="parentText2" op="lte"/>
              <dgm:constr type="primFontSz" for="des" forName="childText1_2" refType="primFontSz" refFor="des" refForName="parentText2" op="lte"/>
              <dgm:constr type="primFontSz" for="des" forName="childText1_3" refType="primFontSz" refFor="des" refForName="parentText2" op="lte"/>
              <dgm:constr type="primFontSz" for="des" forName="childText1_4" refType="primFontSz" refFor="des" refForName="parentText2" op="lte"/>
              <dgm:constr type="primFontSz" for="des" forName="childText1_1" refType="primFontSz" refFor="des" refForName="parentText3" op="lte"/>
              <dgm:constr type="primFontSz" for="des" forName="childText1_2" refType="primFontSz" refFor="des" refForName="parentText3" op="lte"/>
              <dgm:constr type="primFontSz" for="des" forName="childText1_3" refType="primFontSz" refFor="des" refForName="parentText3" op="lte"/>
              <dgm:constr type="primFontSz" for="des" forName="childText1_4" refType="primFontSz" refFor="des" refForName="parentText3" op="lte"/>
              <dgm:constr type="primFontSz" for="des" forName="circ1Tx" refType="primFontSz" refFor="des" refForName="parentText1" op="lte"/>
              <dgm:constr type="primFontSz" for="des" forName="circ2Tx" refType="primFontSz" refFor="des" refForName="parentText1" op="lte"/>
              <dgm:constr type="primFontSz" for="des" forName="circ3Tx" refType="primFontSz" refFor="des" refForName="parentText1" op="lte"/>
              <dgm:constr type="primFontSz" for="des" forName="circ4Tx" refType="primFontSz" refFor="des" refForName="parentText1" op="lte"/>
              <dgm:constr type="primFontSz" for="des" forName="circ1Tx" refType="primFontSz" refFor="des" refForName="parentText2" op="lte"/>
              <dgm:constr type="primFontSz" for="des" forName="circ2Tx" refType="primFontSz" refFor="des" refForName="parentText2" op="lte"/>
              <dgm:constr type="primFontSz" for="des" forName="circ3Tx" refType="primFontSz" refFor="des" refForName="parentText2" op="lte"/>
              <dgm:constr type="primFontSz" for="des" forName="circ4Tx" refType="primFontSz" refFor="des" refForName="parentText2" op="lte"/>
              <dgm:constr type="primFontSz" for="des" forName="circ1Tx" refType="primFontSz" refFor="des" refForName="parentText3" op="lte"/>
              <dgm:constr type="primFontSz" for="des" forName="circ2Tx" refType="primFontSz" refFor="des" refForName="parentText3" op="lte"/>
              <dgm:constr type="primFontSz" for="des" forName="circ3Tx" refType="primFontSz" refFor="des" refForName="parentText3" op="lte"/>
              <dgm:constr type="primFontSz" for="des" forName="circ4Tx" refType="primFontSz" refFor="des" refForName="parentText3" op="lte"/>
              <dgm:constr type="primFontSz" for="des" forName="rightChild" refType="primFontSz" refFor="des" refForName="parentText1" op="lte"/>
              <dgm:constr type="primFontSz" for="des" forName="rightChild" refType="primFontSz" refFor="des" refForName="parentText2" op="lte"/>
              <dgm:constr type="primFontSz" for="des" forName="rightChild" refType="primFontSz" refFor="des" refForName="parentText3" op="lte"/>
              <dgm:constr type="primFontSz" for="des" forName="childText1_2" refType="primFontSz" refFor="des" refForName="childText1_1" op="equ"/>
              <dgm:constr type="primFontSz" for="des" forName="childText1_3" refType="primFontSz" refFor="des" refForName="childText1_1" op="equ"/>
              <dgm:constr type="primFontSz" for="des" forName="childText1_4" refType="primFontSz" refFor="des" refForName="childText1_1" op="equ"/>
              <dgm:constr type="primFontSz" for="des" forName="circ2Tx" refType="primFontSz" refFor="des" refForName="circ1Tx" op="equ"/>
              <dgm:constr type="primFontSz" for="des" forName="circ3Tx" refType="primFontSz" refFor="des" refForName="circ1Tx" op="equ"/>
              <dgm:constr type="primFontSz" for="des" forName="circ4Tx" refType="primFontSz" refFor="des" refForName="circ1Tx" op="equ"/>
              <dgm:constr type="l" for="ch" forName="leftComposite" refType="w" fact="0.0567"/>
              <dgm:constr type="t" for="ch" forName="leftComposite" refType="h" fact="0.1159"/>
              <dgm:constr type="w" for="ch" forName="leftComposite" refType="w" fact="0.2455"/>
              <dgm:constr type="h" for="ch" forName="leftComposite" refType="h" fact="0.6953"/>
              <dgm:constr type="l" for="ch" forName="middleComposite" refType="w" fact="0.365"/>
              <dgm:constr type="t" for="ch" forName="middleComposite" refType="h" fact="0.1545"/>
              <dgm:constr type="w" for="ch" forName="middleComposite" refType="w" fact="0.2728"/>
              <dgm:constr type="h" for="ch" forName="middleComposite" refType="h" fact="0.6567"/>
              <dgm:constr type="l" for="ch" forName="arc1" refType="w" fact="0"/>
              <dgm:constr type="t" for="ch" forName="arc1" refType="h" fact="0"/>
              <dgm:constr type="w" for="ch" forName="arc1" refType="w" fact="0.3305"/>
              <dgm:constr type="h" for="ch" forName="arc1" refType="h" fact="0.9357"/>
              <dgm:constr type="l" for="ch" forName="arc2" refType="w" fact="0.3295"/>
              <dgm:constr type="t" for="ch" forName="arc2" refType="h" fact="0"/>
              <dgm:constr type="w" for="ch" forName="arc2" refType="w" fact="0.3305"/>
              <dgm:constr type="h" for="ch" forName="arc2" refType="h" fact="0.9357"/>
              <dgm:constr type="l" for="ch" forName="arc3" refType="w" fact="0.3401"/>
              <dgm:constr type="t" for="ch" forName="arc3" refType="h" fact="0"/>
              <dgm:constr type="w" for="ch" forName="arc3" refType="w" fact="0.3305"/>
              <dgm:constr type="h" for="ch" forName="arc3" refType="h" fact="0.9357"/>
              <dgm:constr type="l" for="ch" forName="arc4" refType="w" fact="0.6695"/>
              <dgm:constr type="t" for="ch" forName="arc4" refType="h" fact="0"/>
              <dgm:constr type="w" for="ch" forName="arc4" refType="w" fact="0.3305"/>
              <dgm:constr type="h" for="ch" forName="arc4" refType="h" fact="0.9357"/>
              <dgm:constr type="l" for="ch" forName="rightChild" refType="w" fact="0.713"/>
              <dgm:constr type="t" for="ch" forName="rightChild" refType="h" fact="0.1934"/>
              <dgm:constr type="w" for="ch" forName="rightChild" refType="w" fact="0.193"/>
              <dgm:constr type="h" for="ch" forName="rightChild" refType="h" fact="0.5464"/>
              <dgm:constr type="l" for="ch" forName="parentText1" refType="w" fact="0.0621"/>
              <dgm:constr type="t" for="ch" forName="parentText1" refType="h" fact="0.8128"/>
              <dgm:constr type="w" for="ch" forName="parentText1" refType="w" fact="0.2509"/>
              <dgm:constr type="h" for="ch" forName="parentText1" refType="h" fact="0.1872"/>
              <dgm:constr type="l" for="ch" forName="parentText2" refType="w" fact="0.3792"/>
              <dgm:constr type="t" for="ch" forName="parentText2" refType="h" fact="0.8128"/>
              <dgm:constr type="w" for="ch" forName="parentText2" refType="w" fact="0.2509"/>
              <dgm:constr type="h" for="ch" forName="parentText2" refType="h" fact="0.1872"/>
              <dgm:constr type="l" for="ch" forName="parentText3" refType="w" fact="0.6845"/>
              <dgm:constr type="t" for="ch" forName="parentText3" refType="h" fact="0.8128"/>
              <dgm:constr type="w" for="ch" forName="parentText3" refType="w" fact="0.2509"/>
              <dgm:constr type="h" for="ch" forName="parentText3" refType="h" fact="0.1872"/>
            </dgm:constrLst>
          </dgm:if>
          <dgm:else name="Name5">
            <dgm:constrLst>
              <dgm:constr type="primFontSz" for="des" forName="parentText1" val="65"/>
              <dgm:constr type="primFontSz" for="des" forName="childText1_1" val="65"/>
              <dgm:constr type="primFontSz" for="des" forName="circ1Tx" val="65"/>
              <dgm:constr type="primFontSz" for="des" forName="parentText2" refType="primFontSz" refFor="des" refForName="parentText1" op="equ"/>
              <dgm:constr type="primFontSz" for="des" forName="parentText3" refType="primFontSz" refFor="des" refForName="parentText1" op="equ"/>
              <dgm:constr type="primFontSz" for="des" forName="childText1_1" refType="primFontSz" refFor="des" refForName="parentText1" op="lte"/>
              <dgm:constr type="primFontSz" for="des" forName="childText1_2" refType="primFontSz" refFor="des" refForName="parentText1" op="lte"/>
              <dgm:constr type="primFontSz" for="des" forName="childText1_3" refType="primFontSz" refFor="des" refForName="parentText1" op="lte"/>
              <dgm:constr type="primFontSz" for="des" forName="childText1_4" refType="primFontSz" refFor="des" refForName="parentText1" op="lte"/>
              <dgm:constr type="primFontSz" for="des" forName="childText1_1" refType="primFontSz" refFor="des" refForName="parentText2" op="lte"/>
              <dgm:constr type="primFontSz" for="des" forName="childText1_2" refType="primFontSz" refFor="des" refForName="parentText2" op="lte"/>
              <dgm:constr type="primFontSz" for="des" forName="childText1_3" refType="primFontSz" refFor="des" refForName="parentText2" op="lte"/>
              <dgm:constr type="primFontSz" for="des" forName="childText1_4" refType="primFontSz" refFor="des" refForName="parentText2" op="lte"/>
              <dgm:constr type="primFontSz" for="des" forName="childText1_1" refType="primFontSz" refFor="des" refForName="parentText3" op="lte"/>
              <dgm:constr type="primFontSz" for="des" forName="childText1_2" refType="primFontSz" refFor="des" refForName="parentText3" op="lte"/>
              <dgm:constr type="primFontSz" for="des" forName="childText1_3" refType="primFontSz" refFor="des" refForName="parentText3" op="lte"/>
              <dgm:constr type="primFontSz" for="des" forName="childText1_4" refType="primFontSz" refFor="des" refForName="parentText3" op="lte"/>
              <dgm:constr type="primFontSz" for="des" forName="circ1Tx" refType="primFontSz" refFor="des" refForName="parentText1" op="lte"/>
              <dgm:constr type="primFontSz" for="des" forName="circ2Tx" refType="primFontSz" refFor="des" refForName="parentText1" op="lte"/>
              <dgm:constr type="primFontSz" for="des" forName="circ3Tx" refType="primFontSz" refFor="des" refForName="parentText1" op="lte"/>
              <dgm:constr type="primFontSz" for="des" forName="circ4Tx" refType="primFontSz" refFor="des" refForName="parentText1" op="lte"/>
              <dgm:constr type="primFontSz" for="des" forName="circ1Tx" refType="primFontSz" refFor="des" refForName="parentText2" op="lte"/>
              <dgm:constr type="primFontSz" for="des" forName="circ2Tx" refType="primFontSz" refFor="des" refForName="parentText2" op="lte"/>
              <dgm:constr type="primFontSz" for="des" forName="circ3Tx" refType="primFontSz" refFor="des" refForName="parentText2" op="lte"/>
              <dgm:constr type="primFontSz" for="des" forName="circ4Tx" refType="primFontSz" refFor="des" refForName="parentText2" op="lte"/>
              <dgm:constr type="primFontSz" for="des" forName="circ1Tx" refType="primFontSz" refFor="des" refForName="parentText3" op="lte"/>
              <dgm:constr type="primFontSz" for="des" forName="circ2Tx" refType="primFontSz" refFor="des" refForName="parentText3" op="lte"/>
              <dgm:constr type="primFontSz" for="des" forName="circ3Tx" refType="primFontSz" refFor="des" refForName="parentText3" op="lte"/>
              <dgm:constr type="primFontSz" for="des" forName="circ4Tx" refType="primFontSz" refFor="des" refForName="parentText3" op="lte"/>
              <dgm:constr type="primFontSz" for="des" forName="rightChild" refType="primFontSz" refFor="des" refForName="parentText1" op="lte"/>
              <dgm:constr type="primFontSz" for="des" forName="rightChild" refType="primFontSz" refFor="des" refForName="parentText2" op="lte"/>
              <dgm:constr type="primFontSz" for="des" forName="rightChild" refType="primFontSz" refFor="des" refForName="parentText3" op="lte"/>
              <dgm:constr type="primFontSz" for="des" forName="childText1_2" refType="primFontSz" refFor="des" refForName="childText1_1" op="equ"/>
              <dgm:constr type="primFontSz" for="des" forName="childText1_3" refType="primFontSz" refFor="des" refForName="childText1_1" op="equ"/>
              <dgm:constr type="primFontSz" for="des" forName="childText1_4" refType="primFontSz" refFor="des" refForName="childText1_1" op="equ"/>
              <dgm:constr type="primFontSz" for="des" forName="circ2Tx" refType="primFontSz" refFor="des" refForName="circ1Tx" op="equ"/>
              <dgm:constr type="primFontSz" for="des" forName="circ3Tx" refType="primFontSz" refFor="des" refForName="circ1Tx" op="equ"/>
              <dgm:constr type="primFontSz" for="des" forName="circ4Tx" refType="primFontSz" refFor="des" refForName="circ1Tx" op="equ"/>
              <dgm:constr type="l" for="ch" forName="leftComposite" refType="w" fact="0.72"/>
              <dgm:constr type="t" for="ch" forName="leftComposite" refType="h" fact="0.1159"/>
              <dgm:constr type="w" for="ch" forName="leftComposite" refType="w" fact="0.2455"/>
              <dgm:constr type="h" for="ch" forName="leftComposite" refType="h" fact="0.6953"/>
              <dgm:constr type="l" for="ch" forName="middleComposite" refType="w" fact="0.365"/>
              <dgm:constr type="t" for="ch" forName="middleComposite" refType="h" fact="0.1545"/>
              <dgm:constr type="w" for="ch" forName="middleComposite" refType="w" fact="0.2728"/>
              <dgm:constr type="h" for="ch" forName="middleComposite" refType="h" fact="0.6567"/>
              <dgm:constr type="l" for="ch" forName="rightChild" refType="w" fact="0.09"/>
              <dgm:constr type="t" for="ch" forName="rightChild" refType="h" fact="0.1934"/>
              <dgm:constr type="w" for="ch" forName="rightChild" refType="w" fact="0.193"/>
              <dgm:constr type="h" for="ch" forName="rightChild" refType="h" fact="0.5464"/>
              <dgm:constr type="l" for="ch" forName="arc1" refType="w" fact="0"/>
              <dgm:constr type="t" for="ch" forName="arc1" refType="h" fact="0"/>
              <dgm:constr type="w" for="ch" forName="arc1" refType="w" fact="0.3305"/>
              <dgm:constr type="h" for="ch" forName="arc1" refType="h" fact="0.9357"/>
              <dgm:constr type="l" for="ch" forName="arc2" refType="w" fact="0.3295"/>
              <dgm:constr type="t" for="ch" forName="arc2" refType="h" fact="0"/>
              <dgm:constr type="w" for="ch" forName="arc2" refType="w" fact="0.3305"/>
              <dgm:constr type="h" for="ch" forName="arc2" refType="h" fact="0.9357"/>
              <dgm:constr type="l" for="ch" forName="arc3" refType="w" fact="0.3401"/>
              <dgm:constr type="t" for="ch" forName="arc3" refType="h" fact="0"/>
              <dgm:constr type="w" for="ch" forName="arc3" refType="w" fact="0.3305"/>
              <dgm:constr type="h" for="ch" forName="arc3" refType="h" fact="0.9357"/>
              <dgm:constr type="l" for="ch" forName="arc4" refType="w" fact="0.6695"/>
              <dgm:constr type="t" for="ch" forName="arc4" refType="h" fact="0"/>
              <dgm:constr type="w" for="ch" forName="arc4" refType="w" fact="0.3305"/>
              <dgm:constr type="h" for="ch" forName="arc4" refType="h" fact="0.9357"/>
              <dgm:constr type="l" for="ch" forName="parentText1" refType="w" fact="0.7"/>
              <dgm:constr type="t" for="ch" forName="parentText1" refType="h" fact="0.8128"/>
              <dgm:constr type="w" for="ch" forName="parentText1" refType="w" fact="0.2509"/>
              <dgm:constr type="h" for="ch" forName="parentText1" refType="h" fact="0.1872"/>
              <dgm:constr type="l" for="ch" forName="parentText2" refType="w" fact="0.3792"/>
              <dgm:constr type="t" for="ch" forName="parentText2" refType="h" fact="0.8128"/>
              <dgm:constr type="w" for="ch" forName="parentText2" refType="w" fact="0.2509"/>
              <dgm:constr type="h" for="ch" forName="parentText2" refType="h" fact="0.1872"/>
              <dgm:constr type="l" for="ch" forName="parentText3" refType="w" fact="0.062"/>
              <dgm:constr type="t" for="ch" forName="parentText3" refType="h" fact="0.8128"/>
              <dgm:constr type="w" for="ch" forName="parentText3" refType="w" fact="0.2509"/>
              <dgm:constr type="h" for="ch" forName="parentText3" refType="h" fact="0.1872"/>
            </dgm:constrLst>
          </dgm:else>
        </dgm:choose>
      </dgm:if>
      <dgm:if name="Name6" axis="ch" ptType="node" func="cnt" op="gte" val="2">
        <dgm:alg type="composite">
          <dgm:param type="ar" val="1.8986"/>
        </dgm:alg>
        <dgm:choose name="Name7">
          <dgm:if name="Name8" func="var" arg="dir" op="equ" val="norm">
            <dgm:constrLst>
              <dgm:constr type="primFontSz" for="des" forName="parentText1" val="65"/>
              <dgm:constr type="primFontSz" for="des" forName="childText1_1" val="65"/>
              <dgm:constr type="primFontSz" for="des" forName="circ1Tx" val="65"/>
              <dgm:constr type="primFontSz" for="des" forName="parentText2" refType="primFontSz" refFor="des" refForName="parentText1" op="equ"/>
              <dgm:constr type="primFontSz" for="des" forName="childText1_1" refType="primFontSz" refFor="des" refForName="parentText1" op="lte"/>
              <dgm:constr type="primFontSz" for="des" forName="childText1_2" refType="primFontSz" refFor="des" refForName="parentText1" op="lte"/>
              <dgm:constr type="primFontSz" for="des" forName="childText1_3" refType="primFontSz" refFor="des" refForName="parentText1" op="lte"/>
              <dgm:constr type="primFontSz" for="des" forName="childText1_4" refType="primFontSz" refFor="des" refForName="parentText1" op="lte"/>
              <dgm:constr type="primFontSz" for="des" forName="childText1_1" refType="primFontSz" refFor="des" refForName="parentText2" op="lte"/>
              <dgm:constr type="primFontSz" for="des" forName="childText1_2" refType="primFontSz" refFor="des" refForName="parentText2" op="lte"/>
              <dgm:constr type="primFontSz" for="des" forName="childText1_3" refType="primFontSz" refFor="des" refForName="parentText2" op="lte"/>
              <dgm:constr type="primFontSz" for="des" forName="childText1_4" refType="primFontSz" refFor="des" refForName="parentText2" op="lte"/>
              <dgm:constr type="primFontSz" for="des" forName="childText1_1" refType="primFontSz" refFor="des" refForName="parentText3" op="lte"/>
              <dgm:constr type="primFontSz" for="des" forName="childText1_2" refType="primFontSz" refFor="des" refForName="parentText3" op="lte"/>
              <dgm:constr type="primFontSz" for="des" forName="childText1_3" refType="primFontSz" refFor="des" refForName="parentText3" op="lte"/>
              <dgm:constr type="primFontSz" for="des" forName="childText1_4" refType="primFontSz" refFor="des" refForName="parentText3" op="lte"/>
              <dgm:constr type="primFontSz" for="des" forName="circ1Tx" refType="primFontSz" refFor="des" refForName="parentText1" op="lte"/>
              <dgm:constr type="primFontSz" for="des" forName="circ2Tx" refType="primFontSz" refFor="des" refForName="parentText1" op="lte"/>
              <dgm:constr type="primFontSz" for="des" forName="circ3Tx" refType="primFontSz" refFor="des" refForName="parentText1" op="lte"/>
              <dgm:constr type="primFontSz" for="des" forName="circ4Tx" refType="primFontSz" refFor="des" refForName="parentText1" op="lte"/>
              <dgm:constr type="primFontSz" for="des" forName="circ1Tx" refType="primFontSz" refFor="des" refForName="parentText2" op="lte"/>
              <dgm:constr type="primFontSz" for="des" forName="circ2Tx" refType="primFontSz" refFor="des" refForName="parentText2" op="lte"/>
              <dgm:constr type="primFontSz" for="des" forName="circ3Tx" refType="primFontSz" refFor="des" refForName="parentText2" op="lte"/>
              <dgm:constr type="primFontSz" for="des" forName="circ4Tx" refType="primFontSz" refFor="des" refForName="parentText2" op="lte"/>
              <dgm:constr type="primFontSz" for="des" forName="circ1Tx" refType="primFontSz" refFor="des" refForName="parentText3" op="lte"/>
              <dgm:constr type="primFontSz" for="des" forName="circ2Tx" refType="primFontSz" refFor="des" refForName="parentText3" op="lte"/>
              <dgm:constr type="primFontSz" for="des" forName="circ3Tx" refType="primFontSz" refFor="des" refForName="parentText3" op="lte"/>
              <dgm:constr type="primFontSz" for="des" forName="circ4Tx" refType="primFontSz" refFor="des" refForName="parentText3" op="lte"/>
              <dgm:constr type="primFontSz" for="des" forName="childText1_2" refType="primFontSz" refFor="des" refForName="childText1_1" op="equ"/>
              <dgm:constr type="primFontSz" for="des" forName="childText1_3" refType="primFontSz" refFor="des" refForName="childText1_1" op="equ"/>
              <dgm:constr type="primFontSz" for="des" forName="childText1_4" refType="primFontSz" refFor="des" refForName="childText1_1" op="equ"/>
              <dgm:constr type="primFontSz" for="des" forName="circ2Tx" refType="primFontSz" refFor="des" refForName="circ1Tx" op="equ"/>
              <dgm:constr type="primFontSz" for="des" forName="circ3Tx" refType="primFontSz" refFor="des" refForName="circ1Tx" op="equ"/>
              <dgm:constr type="primFontSz" for="des" forName="circ4Tx" refType="primFontSz" refFor="des" refForName="circ1Tx" op="equ"/>
              <dgm:constr type="l" for="ch" forName="leftComposite" refType="w" fact="0.0941"/>
              <dgm:constr type="t" for="ch" forName="leftComposite" refType="h" fact="0.1159"/>
              <dgm:constr type="w" for="ch" forName="leftComposite" refType="w" fact="0.3469"/>
              <dgm:constr type="h" for="ch" forName="leftComposite" refType="h" fact="0.6953"/>
              <dgm:constr type="l" for="ch" forName="middleComposite" refType="w" fact="0.5782"/>
              <dgm:constr type="t" for="ch" forName="middleComposite" refType="h" fact="0.1159"/>
              <dgm:constr type="w" for="ch" forName="middleComposite" refType="w" fact="0.3389"/>
              <dgm:constr type="h" for="ch" forName="middleComposite" refType="h" fact="0.6567"/>
              <dgm:constr type="l" for="ch" forName="arc1" refType="w" fact="0"/>
              <dgm:constr type="t" for="ch" forName="arc1" refType="h" fact="0"/>
              <dgm:constr type="w" for="ch" forName="arc1" refType="w" fact="0.4928"/>
              <dgm:constr type="h" for="ch" forName="arc1" refType="h" fact="0.9357"/>
              <dgm:constr type="l" for="ch" forName="arc3" refType="w" fact="0.5072"/>
              <dgm:constr type="t" for="ch" forName="arc3" refType="h" fact="0"/>
              <dgm:constr type="w" for="ch" forName="arc3" refType="w" fact="0.4928"/>
              <dgm:constr type="h" for="ch" forName="arc3" refType="h" fact="0.9357"/>
              <dgm:constr type="l" for="ch" forName="parentText1" refType="w" fact="0.0926"/>
              <dgm:constr type="t" for="ch" forName="parentText1" refType="h" fact="0.8128"/>
              <dgm:constr type="w" for="ch" forName="parentText1" refType="w" fact="0.3742"/>
              <dgm:constr type="h" for="ch" forName="parentText1" refType="h" fact="0.1872"/>
              <dgm:constr type="l" for="ch" forName="parentText2" refType="w" fact="0.5655"/>
              <dgm:constr type="t" for="ch" forName="parentText2" refType="h" fact="0.8128"/>
              <dgm:constr type="w" for="ch" forName="parentText2" refType="w" fact="0.3742"/>
              <dgm:constr type="h" for="ch" forName="parentText2" refType="h" fact="0.1872"/>
            </dgm:constrLst>
          </dgm:if>
          <dgm:else name="Name9">
            <dgm:constrLst>
              <dgm:constr type="primFontSz" for="des" forName="parentText1" val="65"/>
              <dgm:constr type="primFontSz" for="des" forName="childText1_1" val="65"/>
              <dgm:constr type="primFontSz" for="des" forName="circ1Tx" val="65"/>
              <dgm:constr type="primFontSz" for="des" forName="parentText2" refType="primFontSz" refFor="des" refForName="parentText1" op="equ"/>
              <dgm:constr type="primFontSz" for="des" forName="childText1_1" refType="primFontSz" refFor="des" refForName="parentText1" op="lte"/>
              <dgm:constr type="primFontSz" for="des" forName="childText1_2" refType="primFontSz" refFor="des" refForName="parentText1" op="lte"/>
              <dgm:constr type="primFontSz" for="des" forName="childText1_3" refType="primFontSz" refFor="des" refForName="parentText1" op="lte"/>
              <dgm:constr type="primFontSz" for="des" forName="childText1_4" refType="primFontSz" refFor="des" refForName="parentText1" op="lte"/>
              <dgm:constr type="primFontSz" for="des" forName="childText1_1" refType="primFontSz" refFor="des" refForName="parentText2" op="lte"/>
              <dgm:constr type="primFontSz" for="des" forName="childText1_2" refType="primFontSz" refFor="des" refForName="parentText2" op="lte"/>
              <dgm:constr type="primFontSz" for="des" forName="childText1_3" refType="primFontSz" refFor="des" refForName="parentText2" op="lte"/>
              <dgm:constr type="primFontSz" for="des" forName="childText1_4" refType="primFontSz" refFor="des" refForName="parentText2" op="lte"/>
              <dgm:constr type="primFontSz" for="des" forName="childText1_1" refType="primFontSz" refFor="des" refForName="parentText3" op="lte"/>
              <dgm:constr type="primFontSz" for="des" forName="childText1_2" refType="primFontSz" refFor="des" refForName="parentText3" op="lte"/>
              <dgm:constr type="primFontSz" for="des" forName="childText1_3" refType="primFontSz" refFor="des" refForName="parentText3" op="lte"/>
              <dgm:constr type="primFontSz" for="des" forName="childText1_4" refType="primFontSz" refFor="des" refForName="parentText3" op="lte"/>
              <dgm:constr type="primFontSz" for="des" forName="circ1Tx" refType="primFontSz" refFor="des" refForName="parentText1" op="lte"/>
              <dgm:constr type="primFontSz" for="des" forName="circ2Tx" refType="primFontSz" refFor="des" refForName="parentText1" op="lte"/>
              <dgm:constr type="primFontSz" for="des" forName="circ3Tx" refType="primFontSz" refFor="des" refForName="parentText1" op="lte"/>
              <dgm:constr type="primFontSz" for="des" forName="circ4Tx" refType="primFontSz" refFor="des" refForName="parentText1" op="lte"/>
              <dgm:constr type="primFontSz" for="des" forName="circ1Tx" refType="primFontSz" refFor="des" refForName="parentText2" op="lte"/>
              <dgm:constr type="primFontSz" for="des" forName="circ2Tx" refType="primFontSz" refFor="des" refForName="parentText2" op="lte"/>
              <dgm:constr type="primFontSz" for="des" forName="circ3Tx" refType="primFontSz" refFor="des" refForName="parentText2" op="lte"/>
              <dgm:constr type="primFontSz" for="des" forName="circ4Tx" refType="primFontSz" refFor="des" refForName="parentText2" op="lte"/>
              <dgm:constr type="primFontSz" for="des" forName="circ1Tx" refType="primFontSz" refFor="des" refForName="parentText3" op="lte"/>
              <dgm:constr type="primFontSz" for="des" forName="circ2Tx" refType="primFontSz" refFor="des" refForName="parentText3" op="lte"/>
              <dgm:constr type="primFontSz" for="des" forName="circ3Tx" refType="primFontSz" refFor="des" refForName="parentText3" op="lte"/>
              <dgm:constr type="primFontSz" for="des" forName="circ4Tx" refType="primFontSz" refFor="des" refForName="parentText3" op="lte"/>
              <dgm:constr type="primFontSz" for="des" forName="childText1_2" refType="primFontSz" refFor="des" refForName="childText1_1" op="equ"/>
              <dgm:constr type="primFontSz" for="des" forName="childText1_3" refType="primFontSz" refFor="des" refForName="childText1_1" op="equ"/>
              <dgm:constr type="primFontSz" for="des" forName="childText1_4" refType="primFontSz" refFor="des" refForName="childText1_1" op="equ"/>
              <dgm:constr type="primFontSz" for="des" forName="circ2Tx" refType="primFontSz" refFor="des" refForName="circ1Tx" op="equ"/>
              <dgm:constr type="primFontSz" for="des" forName="circ3Tx" refType="primFontSz" refFor="des" refForName="circ1Tx" op="equ"/>
              <dgm:constr type="primFontSz" for="des" forName="circ4Tx" refType="primFontSz" refFor="des" refForName="circ1Tx" op="equ"/>
              <dgm:constr type="l" for="ch" forName="leftComposite" refType="w" fact="0.592"/>
              <dgm:constr type="t" for="ch" forName="leftComposite" refType="h" fact="0.1159"/>
              <dgm:constr type="w" for="ch" forName="leftComposite" refType="w" fact="0.3469"/>
              <dgm:constr type="h" for="ch" forName="leftComposite" refType="h" fact="0.6953"/>
              <dgm:constr type="l" for="ch" forName="middleComposite" refType="w" fact="0.0941"/>
              <dgm:constr type="t" for="ch" forName="middleComposite" refType="h" fact="0.1159"/>
              <dgm:constr type="w" for="ch" forName="middleComposite" refType="w" fact="0.3389"/>
              <dgm:constr type="h" for="ch" forName="middleComposite" refType="h" fact="0.6567"/>
              <dgm:constr type="l" for="ch" forName="arc1" refType="w" fact="0"/>
              <dgm:constr type="t" for="ch" forName="arc1" refType="h" fact="0"/>
              <dgm:constr type="w" for="ch" forName="arc1" refType="w" fact="0.4928"/>
              <dgm:constr type="h" for="ch" forName="arc1" refType="h" fact="0.9357"/>
              <dgm:constr type="l" for="ch" forName="arc3" refType="w" fact="0.5072"/>
              <dgm:constr type="t" for="ch" forName="arc3" refType="h" fact="0"/>
              <dgm:constr type="w" for="ch" forName="arc3" refType="w" fact="0.4928"/>
              <dgm:constr type="h" for="ch" forName="arc3" refType="h" fact="0.9357"/>
              <dgm:constr type="l" for="ch" forName="parentText2" refType="w" fact="0.0926"/>
              <dgm:constr type="t" for="ch" forName="parentText2" refType="h" fact="0.8128"/>
              <dgm:constr type="w" for="ch" forName="parentText2" refType="w" fact="0.3742"/>
              <dgm:constr type="h" for="ch" forName="parentText2" refType="h" fact="0.1872"/>
              <dgm:constr type="l" for="ch" forName="parentText1" refType="w" fact="0.5655"/>
              <dgm:constr type="t" for="ch" forName="parentText1" refType="h" fact="0.8128"/>
              <dgm:constr type="w" for="ch" forName="parentText1" refType="w" fact="0.3742"/>
              <dgm:constr type="h" for="ch" forName="parentText1" refType="h" fact="0.1872"/>
            </dgm:constrLst>
          </dgm:else>
        </dgm:choose>
      </dgm:if>
      <dgm:else name="Name10">
        <dgm:alg type="composite">
          <dgm:param type="ar" val="0.8036"/>
        </dgm:alg>
        <dgm:constrLst>
          <dgm:constr type="primFontSz" for="des" forName="parentText1" val="65"/>
          <dgm:constr type="primFontSz" for="des" forName="childText1_1" val="65"/>
          <dgm:constr type="primFontSz" for="des" forName="childText1_1" refType="primFontSz" refFor="des" refForName="parentText1" op="lte"/>
          <dgm:constr type="primFontSz" for="des" forName="childText1_2" refType="primFontSz" refFor="des" refForName="parentText1" op="lte"/>
          <dgm:constr type="primFontSz" for="des" forName="childText1_3" refType="primFontSz" refFor="des" refForName="parentText1" op="lte"/>
          <dgm:constr type="primFontSz" for="des" forName="childText1_4" refType="primFontSz" refFor="des" refForName="parentText1" op="lte"/>
          <dgm:constr type="primFontSz" for="des" forName="childText1_1" refType="primFontSz" refFor="des" refForName="parentText2" op="lte"/>
          <dgm:constr type="primFontSz" for="des" forName="childText1_2" refType="primFontSz" refFor="des" refForName="parentText2" op="lte"/>
          <dgm:constr type="primFontSz" for="des" forName="childText1_3" refType="primFontSz" refFor="des" refForName="parentText2" op="lte"/>
          <dgm:constr type="primFontSz" for="des" forName="childText1_4" refType="primFontSz" refFor="des" refForName="parentText2" op="lte"/>
          <dgm:constr type="primFontSz" for="des" forName="childText1_1" refType="primFontSz" refFor="des" refForName="parentText3" op="lte"/>
          <dgm:constr type="primFontSz" for="des" forName="childText1_2" refType="primFontSz" refFor="des" refForName="parentText3" op="lte"/>
          <dgm:constr type="primFontSz" for="des" forName="childText1_3" refType="primFontSz" refFor="des" refForName="parentText3" op="lte"/>
          <dgm:constr type="primFontSz" for="des" forName="childText1_4" refType="primFontSz" refFor="des" refForName="parentText3" op="lte"/>
          <dgm:constr type="primFontSz" for="des" forName="childText1_2" refType="primFontSz" refFor="des" refForName="childText1_1" op="equ"/>
          <dgm:constr type="primFontSz" for="des" forName="childText1_3" refType="primFontSz" refFor="des" refForName="childText1_1" op="equ"/>
          <dgm:constr type="primFontSz" for="des" forName="childText1_4" refType="primFontSz" refFor="des" refForName="childText1_1" op="equ"/>
          <dgm:constr type="l" for="ch" forName="leftComposite" refType="w" fact="0"/>
          <dgm:constr type="t" for="ch" forName="leftComposite" refType="h" fact="0.1159"/>
          <dgm:constr type="w" for="ch" forName="leftComposite" refType="w"/>
          <dgm:constr type="h" for="ch" forName="leftComposite" refType="h" fact="0.6953"/>
          <dgm:constr type="l" for="ch" forName="parentText1" refType="w" fact="0"/>
          <dgm:constr type="t" for="ch" forName="parentText1" refType="h" fact="0.8128"/>
          <dgm:constr type="w" for="ch" forName="parentText1" refType="w"/>
          <dgm:constr type="h" for="ch" forName="parentText1" refType="h" fact="0.1872"/>
        </dgm:constrLst>
      </dgm:else>
    </dgm:choose>
    <dgm:choose name="Name11">
      <dgm:if name="Name12" axis="ch" ptType="node" func="cnt" op="gte" val="1">
        <dgm:choose name="Name13">
          <dgm:if name="Name14" axis="ch" ptType="node" func="cnt" op="gte" val="2">
            <dgm:layoutNode name="arc1">
              <dgm:alg type="sp"/>
              <dgm:shape xmlns:r="http://schemas.openxmlformats.org/officeDocument/2006/relationships" rot="90" type="blockArc" r:blip="">
                <dgm:adjLst>
                  <dgm:adj idx="1" val="-135"/>
                  <dgm:adj idx="2" val="-45"/>
                  <dgm:adj idx="3" val="0.0496"/>
                </dgm:adjLst>
              </dgm:shape>
              <dgm:presOf/>
            </dgm:layoutNode>
            <dgm:layoutNode name="arc3">
              <dgm:alg type="sp"/>
              <dgm:shape xmlns:r="http://schemas.openxmlformats.org/officeDocument/2006/relationships" rot="270" type="blockArc" r:blip="">
                <dgm:adjLst>
                  <dgm:adj idx="1" val="-135"/>
                  <dgm:adj idx="2" val="-45"/>
                  <dgm:adj idx="3" val="0.0496"/>
                </dgm:adjLst>
              </dgm:shape>
              <dgm:presOf/>
            </dgm:layoutNode>
            <dgm:layoutNode name="parentText2" styleLbl="revTx">
              <dgm:varLst>
                <dgm:chMax val="4"/>
                <dgm:chPref val="3"/>
                <dgm:bulletEnabled val="1"/>
              </dgm:varLst>
              <dgm:alg type="tx"/>
              <dgm:shape xmlns:r="http://schemas.openxmlformats.org/officeDocument/2006/relationships" type="rect" r:blip="">
                <dgm:adjLst/>
              </dgm:shape>
              <dgm:presOf axis="ch 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5"/>
        </dgm:choose>
        <dgm:choose name="Name16">
          <dgm:if name="Name17" axis="ch" ptType="node" func="cnt" op="gte" val="3">
            <dgm:layoutNode name="arc2">
              <dgm:alg type="sp"/>
              <dgm:shape xmlns:r="http://schemas.openxmlformats.org/officeDocument/2006/relationships" rot="90" type="blockArc" r:blip="">
                <dgm:adjLst>
                  <dgm:adj idx="1" val="-135"/>
                  <dgm:adj idx="2" val="-45"/>
                  <dgm:adj idx="3" val="0.0496"/>
                </dgm:adjLst>
              </dgm:shape>
              <dgm:presOf/>
            </dgm:layoutNode>
            <dgm:layoutNode name="arc4">
              <dgm:alg type="sp"/>
              <dgm:shape xmlns:r="http://schemas.openxmlformats.org/officeDocument/2006/relationships" rot="270" type="blockArc" r:blip="">
                <dgm:adjLst>
                  <dgm:adj idx="1" val="-135"/>
                  <dgm:adj idx="2" val="-45"/>
                  <dgm:adj idx="3" val="0.0496"/>
                </dgm:adjLst>
              </dgm:shape>
              <dgm:presOf/>
            </dgm:layoutNode>
            <dgm:layoutNode name="parentText3" styleLbl="revTx">
              <dgm:varLst>
                <dgm:chMax val="1"/>
                <dgm:chPref val="1"/>
                <dgm:bulletEnabled val="1"/>
              </dgm:varLst>
              <dgm:alg type="tx"/>
              <dgm:shape xmlns:r="http://schemas.openxmlformats.org/officeDocument/2006/relationships" type="rect" r:blip="">
                <dgm:adjLst/>
              </dgm:shape>
              <dgm:presOf axis="ch 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8"/>
        </dgm:choose>
      </dgm:if>
      <dgm:else name="Name19"/>
    </dgm:choose>
    <dgm:layoutNode name="middleComposite">
      <dgm:choose name="Name20">
        <dgm:if name="Name21" axis="ch ch" ptType="node node" st="2 1" cnt="1 0" func="cnt" op="lte" val="1">
          <dgm:alg type="composite">
            <dgm:param type="ar" val="1"/>
          </dgm:alg>
        </dgm:if>
        <dgm:if name="Name22" axis="ch ch" ptType="node node" st="2 1" cnt="1 0" func="cnt" op="equ" val="2">
          <dgm:alg type="composite">
            <dgm:param type="ar" val="1.792"/>
          </dgm:alg>
        </dgm:if>
        <dgm:if name="Name23" axis="ch ch" ptType="node node" st="2 1" cnt="1 0" func="cnt" op="equ" val="3">
          <dgm:alg type="composite">
            <dgm:param type="ar" val="1"/>
          </dgm:alg>
        </dgm:if>
        <dgm:else name="Name24">
          <dgm:alg type="composite">
            <dgm:param type="ar" val="1"/>
          </dgm:alg>
        </dgm:else>
      </dgm:choose>
      <dgm:shape xmlns:r="http://schemas.openxmlformats.org/officeDocument/2006/relationships" r:blip="">
        <dgm:adjLst/>
      </dgm:shape>
      <dgm:presOf/>
      <dgm:choose name="Name25">
        <dgm:if name="Name26" axis="ch ch" ptType="node node" st="2 1" cnt="1 0" func="cnt" op="lte" val="1">
          <dgm:constrLst>
            <dgm:constr type="ctrX" for="ch" forName="circ1" refType="w" fact="0.5"/>
            <dgm:constr type="ctrY" for="ch" forName="circ1" refType="h" fact="0.5"/>
            <dgm:constr type="w" for="ch" forName="circ1" refType="w"/>
            <dgm:constr type="h" for="ch" forName="circ1" refType="h"/>
            <dgm:constr type="l" for="ch" forName="circ1Tx" refType="w" fact="0.2"/>
            <dgm:constr type="t" for="ch" forName="circ1Tx" refType="h" fact="0.1"/>
            <dgm:constr type="w" for="ch" forName="circ1Tx" refType="w" fact="0.6"/>
            <dgm:constr type="h" for="ch" forName="circ1Tx" refType="h" fact="0.8"/>
          </dgm:constrLst>
        </dgm:if>
        <dgm:if name="Name27" axis="ch ch" ptType="node node" st="2 1" cnt="1 0"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Lst>
        </dgm:if>
        <dgm:if name="Name28" axis="ch ch" ptType="node node" st="2 1" cnt="1 0"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Lst>
        </dgm:if>
        <dgm:else name="Name29">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Lst>
        </dgm:else>
      </dgm:choose>
      <dgm:ruleLst/>
      <dgm:forEach name="Name30" axis="ch ch" ptType="node node" st="2 1" cnt="1 1">
        <dgm:layoutNode name="circ1" styleLbl="vennNode1">
          <dgm:alg type="sp"/>
          <dgm:shape xmlns:r="http://schemas.openxmlformats.org/officeDocument/2006/relationships" type="ellipse" r:blip="">
            <dgm:adjLst/>
          </dgm:shape>
          <dgm:presOf axis="desOrSelf" ptType="node"/>
          <dgm:constrLst/>
          <dgm:ruleLst/>
        </dgm:layoutNode>
        <dgm:layoutNode name="circ1Tx" styleLbl="revTx">
          <dgm:varLst>
            <dgm:chMax val="0"/>
            <dgm:chPref val="0"/>
          </dgm:varLst>
          <dgm:alg type="tx">
            <dgm:param type="txAnchorHorzCh" val="ctr"/>
            <dgm:param type="txAnchorVertCh" val="mid"/>
          </dgm:alg>
          <dgm:shape xmlns:r="http://schemas.openxmlformats.org/officeDocument/2006/relationships" type="rect" r:blip="" hideGeom="1">
            <dgm:adjLst/>
          </dgm:shape>
          <dgm:presOf axis="desOrSelf" ptType="node"/>
          <dgm:constrLst>
            <dgm:constr type="tMarg"/>
            <dgm:constr type="bMarg"/>
            <dgm:constr type="lMarg"/>
            <dgm:constr type="rMarg"/>
            <dgm:constr type="primFontSz" val="20"/>
          </dgm:constrLst>
          <dgm:ruleLst>
            <dgm:rule type="primFontSz" val="5" fact="NaN" max="NaN"/>
          </dgm:ruleLst>
        </dgm:layoutNode>
      </dgm:forEach>
      <dgm:forEach name="Name31" axis="ch ch" ptType="node node" st="2 2" cnt="1 1">
        <dgm:layoutNode name="circ2" styleLbl="vennNode1">
          <dgm:alg type="sp"/>
          <dgm:shape xmlns:r="http://schemas.openxmlformats.org/officeDocument/2006/relationships" type="ellipse" r:blip="">
            <dgm:adjLst/>
          </dgm:shape>
          <dgm:presOf axis="desOrSelf" ptType="node"/>
          <dgm:constrLst/>
          <dgm:ruleLst/>
        </dgm:layoutNode>
        <dgm:layoutNode name="circ2Tx" styleLbl="revTx">
          <dgm:varLst>
            <dgm:chMax val="0"/>
            <dgm:chPref val="0"/>
          </dgm:varLst>
          <dgm:alg type="tx">
            <dgm:param type="txAnchorHorzCh" val="ctr"/>
            <dgm:param type="txAnchorVertCh" val="mid"/>
          </dgm:alg>
          <dgm:shape xmlns:r="http://schemas.openxmlformats.org/officeDocument/2006/relationships" type="rect" r:blip="" hideGeom="1">
            <dgm:adjLst/>
          </dgm:shape>
          <dgm:presOf axis="desOrSelf" ptType="node"/>
          <dgm:constrLst>
            <dgm:constr type="tMarg"/>
            <dgm:constr type="bMarg"/>
            <dgm:constr type="lMarg"/>
            <dgm:constr type="rMarg"/>
            <dgm:constr type="primFontSz" val="20"/>
          </dgm:constrLst>
          <dgm:ruleLst>
            <dgm:rule type="primFontSz" val="5" fact="NaN" max="NaN"/>
          </dgm:ruleLst>
        </dgm:layoutNode>
      </dgm:forEach>
      <dgm:forEach name="Name32" axis="ch ch" ptType="node node" st="2 3" cnt="1 1">
        <dgm:layoutNode name="circ3" styleLbl="vennNode1">
          <dgm:alg type="sp"/>
          <dgm:shape xmlns:r="http://schemas.openxmlformats.org/officeDocument/2006/relationships" type="ellipse" r:blip="">
            <dgm:adjLst/>
          </dgm:shape>
          <dgm:presOf axis="desOrSelf" ptType="node"/>
          <dgm:constrLst/>
          <dgm:ruleLst/>
        </dgm:layoutNode>
        <dgm:layoutNode name="circ3Tx" styleLbl="revTx">
          <dgm:varLst>
            <dgm:chMax val="0"/>
            <dgm:chPref val="0"/>
          </dgm:varLst>
          <dgm:alg type="tx">
            <dgm:param type="txAnchorHorzCh" val="ctr"/>
            <dgm:param type="txAnchorVertCh" val="mid"/>
          </dgm:alg>
          <dgm:shape xmlns:r="http://schemas.openxmlformats.org/officeDocument/2006/relationships" type="rect" r:blip="" hideGeom="1">
            <dgm:adjLst/>
          </dgm:shape>
          <dgm:presOf axis="desOrSelf" ptType="node"/>
          <dgm:constrLst>
            <dgm:constr type="tMarg"/>
            <dgm:constr type="bMarg"/>
            <dgm:constr type="lMarg"/>
            <dgm:constr type="rMarg"/>
            <dgm:constr type="primFontSz" val="20"/>
          </dgm:constrLst>
          <dgm:ruleLst>
            <dgm:rule type="primFontSz" val="5" fact="NaN" max="NaN"/>
          </dgm:ruleLst>
        </dgm:layoutNode>
      </dgm:forEach>
      <dgm:forEach name="Name33" axis="ch ch" ptType="node node" st="2 4" cnt="1 1">
        <dgm:layoutNode name="circ4" styleLbl="vennNode1">
          <dgm:alg type="sp"/>
          <dgm:shape xmlns:r="http://schemas.openxmlformats.org/officeDocument/2006/relationships" type="ellipse" r:blip="">
            <dgm:adjLst/>
          </dgm:shape>
          <dgm:presOf axis="desOrSelf" ptType="nod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presOf axis="desOrSelf" ptType="node"/>
          <dgm:constrLst>
            <dgm:constr type="tMarg"/>
            <dgm:constr type="bMarg"/>
            <dgm:constr type="lMarg"/>
            <dgm:constr type="rMarg"/>
            <dgm:constr type="primFontSz" val="20"/>
          </dgm:constrLst>
          <dgm:ruleLst>
            <dgm:rule type="primFontSz" val="5" fact="NaN" max="NaN"/>
          </dgm:ruleLst>
        </dgm:layoutNode>
      </dgm:forEach>
    </dgm:layoutNode>
    <dgm:layoutNode name="leftComposite">
      <dgm:choose name="Name34">
        <dgm:if name="Name35" axis="ch ch" ptType="node node" st="1 1" cnt="1 0" func="cnt" op="lte" val="1">
          <dgm:alg type="composite">
            <dgm:param type="ar" val="1.3085"/>
          </dgm:alg>
          <dgm:constrLst>
            <dgm:constr type="l" for="ch" forName="childText1_1" refType="w" fact="0.2124"/>
            <dgm:constr type="t" for="ch" forName="childText1_1" refType="h" fact="0"/>
            <dgm:constr type="w" for="ch" forName="childText1_1" refType="w" fact="0.5759"/>
            <dgm:constr type="h" for="ch" forName="childText1_1" refType="h" fact="0.7535"/>
            <dgm:constr type="l" for="ch" forName="ellipse1" refType="w" fact="0"/>
            <dgm:constr type="t" for="ch" forName="ellipse1" refType="h" fact="0.63"/>
            <dgm:constr type="w" for="ch" forName="ellipse1" refType="w" fact="0.2828"/>
            <dgm:constr type="h" for="ch" forName="ellipse1" refType="h" fact="0.37"/>
            <dgm:constr type="l" for="ch" forName="ellipse2" refType="w" fact="0.82"/>
            <dgm:constr type="t" for="ch" forName="ellipse2" refType="h" fact="0.17"/>
            <dgm:constr type="w" for="ch" forName="ellipse2" refType="w" fact="0.1645"/>
            <dgm:constr type="h" for="ch" forName="ellipse2" refType="h" fact="0.2153"/>
          </dgm:constrLst>
        </dgm:if>
        <dgm:if name="Name36" axis="ch ch" ptType="node node" st="1 1" cnt="1 0" func="cnt" op="equ" val="2">
          <dgm:alg type="composite">
            <dgm:param type="ar" val="0.8917"/>
          </dgm:alg>
          <dgm:constrLst>
            <dgm:constr type="l" for="ch" forName="childText1_1" refType="w" fact="0.1864"/>
            <dgm:constr type="t" for="ch" forName="childText1_1" refType="h" fact="0"/>
            <dgm:constr type="w" for="ch" forName="childText1_1" refType="w" fact="0.5055"/>
            <dgm:constr type="h" for="ch" forName="childText1_1" refType="h" fact="0.4507"/>
            <dgm:constr type="l" for="ch" forName="childText1_2" refType="w" fact="0.4945"/>
            <dgm:constr type="t" for="ch" forName="childText1_2" refType="h" fact="0.3929"/>
            <dgm:constr type="w" for="ch" forName="childText1_2" refType="w" fact="0.5055"/>
            <dgm:constr type="h" for="ch" forName="childText1_2" refType="h" fact="0.4507"/>
            <dgm:constr type="l" for="ch" forName="ellipse1" refType="w" fact="0"/>
            <dgm:constr type="t" for="ch" forName="ellipse1" refType="h" fact="0.3768"/>
            <dgm:constr type="w" for="ch" forName="ellipse1" refType="w" fact="0.2482"/>
            <dgm:constr type="h" for="ch" forName="ellipse1" refType="h" fact="0.2213"/>
            <dgm:constr type="l" for="ch" forName="ellipse3" refType="w" fact="0.5474"/>
            <dgm:constr type="t" for="ch" forName="ellipse3" refType="h" fact="0.8712"/>
            <dgm:constr type="w" for="ch" forName="ellipse3" refType="w" fact="0.1444"/>
            <dgm:constr type="h" for="ch" forName="ellipse3" refType="h" fact="0.1288"/>
            <dgm:constr type="l" for="ch" forName="ellipse2" refType="w" fact="0.7333"/>
            <dgm:constr type="t" for="ch" forName="ellipse2" refType="h" fact="0.0887"/>
            <dgm:constr type="w" for="ch" forName="ellipse2" refType="w" fact="0.1444"/>
            <dgm:constr type="h" for="ch" forName="ellipse2" refType="h" fact="0.1288"/>
          </dgm:constrLst>
        </dgm:if>
        <dgm:if name="Name37" axis="ch ch" ptType="node node" st="1 1" cnt="1 0" func="cnt" op="equ" val="3">
          <dgm:alg type="composite">
            <dgm:param type="ar" val="1.0811"/>
          </dgm:alg>
          <dgm:constrLst>
            <dgm:constr type="l" for="ch" forName="childText1_3" refType="w" fact="0.1649"/>
            <dgm:constr type="t" for="ch" forName="childText1_3" refType="h" fact="0.5389"/>
            <dgm:constr type="w" for="ch" forName="childText1_3" refType="w" fact="0.4265"/>
            <dgm:constr type="h" for="ch" forName="childText1_3" refType="h" fact="0.4611"/>
            <dgm:constr type="l" for="ch" forName="childText1_1" refType="w" fact="0.1573"/>
            <dgm:constr type="t" for="ch" forName="childText1_1" refType="h" fact="0"/>
            <dgm:constr type="w" for="ch" forName="childText1_1" refType="w" fact="0.4265"/>
            <dgm:constr type="h" for="ch" forName="childText1_1" refType="h" fact="0.4611"/>
            <dgm:constr type="l" for="ch" forName="childText1_2" refType="w" fact="0.5735"/>
            <dgm:constr type="t" for="ch" forName="childText1_2" refType="h" fact="0.2754"/>
            <dgm:constr type="w" for="ch" forName="childText1_2" refType="w" fact="0.4265"/>
            <dgm:constr type="h" for="ch" forName="childText1_2" refType="h" fact="0.4611"/>
            <dgm:constr type="l" for="ch" forName="ellipse1" refType="w" fact="0"/>
            <dgm:constr type="t" for="ch" forName="ellipse1" refType="h" fact="0.3855"/>
            <dgm:constr type="w" for="ch" forName="ellipse1" refType="w" fact="0.2095"/>
            <dgm:constr type="h" for="ch" forName="ellipse1" refType="h" fact="0.2264"/>
            <dgm:constr type="l" for="ch" forName="ellipse3" refType="w" fact="0.6181"/>
            <dgm:constr type="t" for="ch" forName="ellipse3" refType="h" fact="0.7647"/>
            <dgm:constr type="w" for="ch" forName="ellipse3" refType="w" fact="0.1219"/>
            <dgm:constr type="h" for="ch" forName="ellipse3" refType="h" fact="0.1317"/>
            <dgm:constr type="l" for="ch" forName="ellipse2" refType="w" fact="0.6188"/>
            <dgm:constr type="t" for="ch" forName="ellipse2" refType="h" fact="0.0907"/>
            <dgm:constr type="w" for="ch" forName="ellipse2" refType="w" fact="0.1219"/>
            <dgm:constr type="h" for="ch" forName="ellipse2" refType="h" fact="0.1317"/>
          </dgm:constrLst>
        </dgm:if>
        <dgm:else name="Name38">
          <dgm:alg type="composite">
            <dgm:param type="ar" val="0.9472"/>
          </dgm:alg>
          <dgm:constrLst>
            <dgm:constr type="l" for="ch" forName="childText1_3" refType="w" fact="0"/>
            <dgm:constr type="t" for="ch" forName="childText1_3" refType="h" fact="0.6035"/>
            <dgm:constr type="w" for="ch" forName="childText1_3" refType="w" fact="0.4186"/>
            <dgm:constr type="h" for="ch" forName="childText1_3" refType="h" fact="0.3965"/>
            <dgm:constr type="l" for="ch" forName="childText1_1" refType="w" fact="0.0981"/>
            <dgm:constr type="t" for="ch" forName="childText1_1" refType="h" fact="0"/>
            <dgm:constr type="w" for="ch" forName="childText1_1" refType="w" fact="0.4186"/>
            <dgm:constr type="h" for="ch" forName="childText1_1" refType="h" fact="0.3965"/>
            <dgm:constr type="l" for="ch" forName="childText1_2" refType="w" fact="0.5385"/>
            <dgm:constr type="t" for="ch" forName="childText1_2" refType="h" fact="0.1304"/>
            <dgm:constr type="w" for="ch" forName="childText1_2" refType="w" fact="0.4186"/>
            <dgm:constr type="h" for="ch" forName="childText1_2" refType="h" fact="0.3965"/>
            <dgm:constr type="l" for="ch" forName="ellipse4" refType="w" fact="0.3222"/>
            <dgm:constr type="t" for="ch" forName="ellipse4" refType="h" fact="0.4232"/>
            <dgm:constr type="w" for="ch" forName="ellipse4" refType="w" fact="0.2056"/>
            <dgm:constr type="h" for="ch" forName="ellipse4" refType="h" fact="0.1947"/>
            <dgm:constr type="l" for="ch" forName="ellipse1" refType="w" fact="0.1489"/>
            <dgm:constr type="t" for="ch" forName="ellipse1" refType="h" fact="0.4502"/>
            <dgm:constr type="w" for="ch" forName="ellipse1" refType="w" fact="0.1196"/>
            <dgm:constr type="h" for="ch" forName="ellipse1" refType="h" fact="0.1133"/>
            <dgm:constr type="l" for="ch" forName="ellipse2" refType="w" fact="0.5384"/>
            <dgm:constr type="t" for="ch" forName="ellipse2" refType="h" fact="0.0124"/>
            <dgm:constr type="w" for="ch" forName="ellipse2" refType="w" fact="0.1196"/>
            <dgm:constr type="h" for="ch" forName="ellipse2" refType="h" fact="0.1133"/>
            <dgm:constr type="l" for="ch" forName="childText1_4" refType="w" fact="0.4625"/>
            <dgm:constr type="t" for="ch" forName="childText1_4" refType="h" fact="0.5719"/>
            <dgm:constr type="w" for="ch" forName="childText1_4" refType="w" fact="0.4186"/>
            <dgm:constr type="h" for="ch" forName="childText1_4" refType="h" fact="0.3965"/>
            <dgm:constr type="l" for="ch" forName="ellipse3" refType="w" fact="0.8804"/>
            <dgm:constr type="t" for="ch" forName="ellipse3" refType="h" fact="0.5329"/>
            <dgm:constr type="w" for="ch" forName="ellipse3" refType="w" fact="0.1196"/>
            <dgm:constr type="h" for="ch" forName="ellipse3" refType="h" fact="0.1133"/>
            <dgm:constr type="l" for="ch" forName="ellipse5" refType="w" fact="0.0146"/>
            <dgm:constr type="t" for="ch" forName="ellipse5" refType="h" fact="0.5228"/>
            <dgm:constr type="w" for="ch" forName="ellipse5" refType="w" fact="0.0899"/>
            <dgm:constr type="h" for="ch" forName="ellipse5" refType="h" fact="0.0851"/>
          </dgm:constrLst>
        </dgm:else>
      </dgm:choose>
      <dgm:forEach name="Name39" axis="ch ch" ptType="node node" st="1 1" cnt="1 1">
        <dgm:layoutNode name="childText1_1" styleLbl="vennNode1">
          <dgm:varLst>
            <dgm:chMax val="0"/>
            <dgm:chPref val="0"/>
          </dgm:varLst>
          <dgm:alg type="tx"/>
          <dgm:shape xmlns:r="http://schemas.openxmlformats.org/officeDocument/2006/relationships" type="ellipse"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ellipse1" styleLbl="vennNode1">
          <dgm:alg type="sp"/>
          <dgm:shape xmlns:r="http://schemas.openxmlformats.org/officeDocument/2006/relationships" type="ellipse" r:blip="">
            <dgm:adjLst/>
          </dgm:shape>
          <dgm:presOf/>
        </dgm:layoutNode>
        <dgm:layoutNode name="ellipse2" styleLbl="vennNode1">
          <dgm:alg type="sp"/>
          <dgm:shape xmlns:r="http://schemas.openxmlformats.org/officeDocument/2006/relationships" type="ellipse" r:blip="">
            <dgm:adjLst/>
          </dgm:shape>
          <dgm:presOf/>
        </dgm:layoutNode>
      </dgm:forEach>
      <dgm:forEach name="Name40" axis="ch ch" ptType="node node" st="1 2" cnt="1 1">
        <dgm:layoutNode name="childText1_2" styleLbl="vennNode1">
          <dgm:varLst>
            <dgm:chMax val="0"/>
            <dgm:chPref val="0"/>
          </dgm:varLst>
          <dgm:alg type="tx"/>
          <dgm:shape xmlns:r="http://schemas.openxmlformats.org/officeDocument/2006/relationships" type="ellipse"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ellipse3" styleLbl="vennNode1">
          <dgm:alg type="sp"/>
          <dgm:shape xmlns:r="http://schemas.openxmlformats.org/officeDocument/2006/relationships" type="ellipse" r:blip="">
            <dgm:adjLst/>
          </dgm:shape>
          <dgm:presOf/>
        </dgm:layoutNode>
      </dgm:forEach>
      <dgm:forEach name="Name41" axis="ch ch" ptType="node node" st="1 3" cnt="1 1">
        <dgm:layoutNode name="childText1_3" styleLbl="vennNode1">
          <dgm:varLst>
            <dgm:chMax val="0"/>
            <dgm:chPref val="0"/>
          </dgm:varLst>
          <dgm:alg type="tx"/>
          <dgm:shape xmlns:r="http://schemas.openxmlformats.org/officeDocument/2006/relationships" type="ellipse"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forEach name="Name42" axis="ch ch" ptType="node node" st="1 4" cnt="1 1">
        <dgm:layoutNode name="childText1_4" styleLbl="vennNode1">
          <dgm:varLst>
            <dgm:chMax val="0"/>
            <dgm:chPref val="0"/>
          </dgm:varLst>
          <dgm:alg type="tx"/>
          <dgm:shape xmlns:r="http://schemas.openxmlformats.org/officeDocument/2006/relationships" type="ellipse"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ellipse4" styleLbl="vennNode1">
          <dgm:alg type="sp"/>
          <dgm:shape xmlns:r="http://schemas.openxmlformats.org/officeDocument/2006/relationships" type="ellipse" r:blip="">
            <dgm:adjLst/>
          </dgm:shape>
          <dgm:presOf/>
        </dgm:layoutNode>
        <dgm:layoutNode name="ellipse5" styleLbl="vennNode1">
          <dgm:alg type="sp"/>
          <dgm:shape xmlns:r="http://schemas.openxmlformats.org/officeDocument/2006/relationships" type="ellipse" r:blip="">
            <dgm:adjLst/>
          </dgm:shape>
          <dgm:presOf/>
        </dgm:layoutNode>
      </dgm:forEach>
    </dgm:layoutNode>
    <dgm:choose name="Name43">
      <dgm:if name="Name44" axis="ch ch" ptType="node node" st="3 1" cnt="1 0" func="cnt" op="gte" val="1">
        <dgm:layoutNode name="rightChild">
          <dgm:varLst>
            <dgm:chMax val="0"/>
            <dgm:chPref val="0"/>
          </dgm:varLst>
          <dgm:alg type="tx"/>
          <dgm:shape xmlns:r="http://schemas.openxmlformats.org/officeDocument/2006/relationships" type="ellipse" r:blip="">
            <dgm:adjLst/>
          </dgm:shape>
          <dgm:presOf axis="ch des"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5"/>
    </dgm:choose>
    <dgm:layoutNode name="parentText1" styleLbl="revTx">
      <dgm:varLst>
        <dgm:chMax val="4"/>
        <dgm:chPref val="3"/>
        <dgm:bulletEnabled val="1"/>
      </dgm:varLst>
      <dgm:alg type="tx"/>
      <dgm:shape xmlns:r="http://schemas.openxmlformats.org/officeDocument/2006/relationships" type="rect" r:blip="">
        <dgm:adjLst/>
      </dgm:shape>
      <dgm:presOf axis="ch 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Def>
</file>

<file path=ppt/diagrams/layout3.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Google Shape;66;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7" name="Google Shape;67;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This should feel fairly obvious to health researchers – very similar to medical ethic of doing no harm</a:t>
            </a:r>
          </a:p>
          <a:p>
            <a:r>
              <a:rPr lang="en-US" dirty="0"/>
              <a:t>Algorithms disadvantaged and causing harm. </a:t>
            </a:r>
          </a:p>
        </p:txBody>
      </p:sp>
      <p:sp>
        <p:nvSpPr>
          <p:cNvPr id="4" name="Slide Number Placeholder 3"/>
          <p:cNvSpPr>
            <a:spLocks noGrp="1"/>
          </p:cNvSpPr>
          <p:nvPr>
            <p:ph type="sldNum" sz="quarter" idx="5"/>
          </p:nvPr>
        </p:nvSpPr>
        <p:spPr/>
        <p:txBody>
          <a:bodyPr/>
          <a:lstStyle/>
          <a:p>
            <a:fld id="{07627EBF-F1DE-684F-9FF7-5758DB085385}" type="slidenum">
              <a:rPr lang="en-US" smtClean="0"/>
              <a:t>16</a:t>
            </a:fld>
            <a:endParaRPr lang="en-US"/>
          </a:p>
        </p:txBody>
      </p:sp>
    </p:spTree>
    <p:extLst>
      <p:ext uri="{BB962C8B-B14F-4D97-AF65-F5344CB8AC3E}">
        <p14:creationId xmlns:p14="http://schemas.microsoft.com/office/powerpoint/2010/main" val="2505473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9544FA-BB16-595B-BC8D-3A59B5064AD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33D6C2F-E80C-3F94-B135-8FC1CB1DB0D2}"/>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E1437D9D-8E69-7C3C-4FCE-5F3CD36940B7}"/>
              </a:ext>
            </a:extLst>
          </p:cNvPr>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0251249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6627666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g10e6be573fa_0_7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 name="Google Shape;94;g10e6be573fa_0_7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Automated machine or system data </a:t>
            </a:r>
          </a:p>
          <a:p>
            <a:endParaRPr lang="en-US" dirty="0"/>
          </a:p>
          <a:p>
            <a:r>
              <a:rPr lang="en-US" dirty="0"/>
              <a:t>https://</a:t>
            </a:r>
            <a:r>
              <a:rPr lang="en-US" dirty="0" err="1"/>
              <a:t>www.sciencedirect.com</a:t>
            </a:r>
            <a:r>
              <a:rPr lang="en-US" dirty="0"/>
              <a:t>/science/article/</a:t>
            </a:r>
            <a:r>
              <a:rPr lang="en-US" dirty="0" err="1"/>
              <a:t>pii</a:t>
            </a:r>
            <a:r>
              <a:rPr lang="en-US" dirty="0"/>
              <a:t>/S0043135421004127?via%3Dihub</a:t>
            </a:r>
          </a:p>
        </p:txBody>
      </p:sp>
      <p:sp>
        <p:nvSpPr>
          <p:cNvPr id="4" name="Slide Number Placeholder 3"/>
          <p:cNvSpPr>
            <a:spLocks noGrp="1"/>
          </p:cNvSpPr>
          <p:nvPr>
            <p:ph type="sldNum" sz="quarter" idx="5"/>
          </p:nvPr>
        </p:nvSpPr>
        <p:spPr/>
        <p:txBody>
          <a:bodyPr/>
          <a:lstStyle/>
          <a:p>
            <a:fld id="{E9212107-D6CD-408B-A80A-0CD6D6C10A20}" type="slidenum">
              <a:rPr lang="en-GB" smtClean="0"/>
              <a:t>21</a:t>
            </a:fld>
            <a:endParaRPr lang="en-GB"/>
          </a:p>
        </p:txBody>
      </p:sp>
    </p:spTree>
    <p:extLst>
      <p:ext uri="{BB962C8B-B14F-4D97-AF65-F5344CB8AC3E}">
        <p14:creationId xmlns:p14="http://schemas.microsoft.com/office/powerpoint/2010/main" val="41002334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a:extLst>
            <a:ext uri="{FF2B5EF4-FFF2-40B4-BE49-F238E27FC236}">
              <a16:creationId xmlns:a16="http://schemas.microsoft.com/office/drawing/2014/main" id="{D5FE9729-0D9F-0A41-A6AF-6FFAF70E2BA9}"/>
            </a:ext>
          </a:extLst>
        </p:cNvPr>
        <p:cNvGrpSpPr/>
        <p:nvPr/>
      </p:nvGrpSpPr>
      <p:grpSpPr>
        <a:xfrm>
          <a:off x="0" y="0"/>
          <a:ext cx="0" cy="0"/>
          <a:chOff x="0" y="0"/>
          <a:chExt cx="0" cy="0"/>
        </a:xfrm>
      </p:grpSpPr>
      <p:sp>
        <p:nvSpPr>
          <p:cNvPr id="93" name="Google Shape;93;g10e6be573fa_0_71:notes">
            <a:extLst>
              <a:ext uri="{FF2B5EF4-FFF2-40B4-BE49-F238E27FC236}">
                <a16:creationId xmlns:a16="http://schemas.microsoft.com/office/drawing/2014/main" id="{57A5A4FE-8341-B263-1E27-C7882BE47619}"/>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 name="Google Shape;94;g10e6be573fa_0_71:notes">
            <a:extLst>
              <a:ext uri="{FF2B5EF4-FFF2-40B4-BE49-F238E27FC236}">
                <a16:creationId xmlns:a16="http://schemas.microsoft.com/office/drawing/2014/main" id="{21BEFFD7-2915-A658-478E-A941CEF85481}"/>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44615740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a:extLst>
            <a:ext uri="{FF2B5EF4-FFF2-40B4-BE49-F238E27FC236}">
              <a16:creationId xmlns:a16="http://schemas.microsoft.com/office/drawing/2014/main" id="{A54D0571-B930-1293-6D11-44E48CCB6897}"/>
            </a:ext>
          </a:extLst>
        </p:cNvPr>
        <p:cNvGrpSpPr/>
        <p:nvPr/>
      </p:nvGrpSpPr>
      <p:grpSpPr>
        <a:xfrm>
          <a:off x="0" y="0"/>
          <a:ext cx="0" cy="0"/>
          <a:chOff x="0" y="0"/>
          <a:chExt cx="0" cy="0"/>
        </a:xfrm>
      </p:grpSpPr>
      <p:sp>
        <p:nvSpPr>
          <p:cNvPr id="104" name="Google Shape;104;g10e6be573fa_0_38:notes">
            <a:extLst>
              <a:ext uri="{FF2B5EF4-FFF2-40B4-BE49-F238E27FC236}">
                <a16:creationId xmlns:a16="http://schemas.microsoft.com/office/drawing/2014/main" id="{2298E48A-1C94-DE1C-CD94-24C2071E3C50}"/>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g10e6be573fa_0_38:notes">
            <a:extLst>
              <a:ext uri="{FF2B5EF4-FFF2-40B4-BE49-F238E27FC236}">
                <a16:creationId xmlns:a16="http://schemas.microsoft.com/office/drawing/2014/main" id="{BB69F8BC-906D-EF31-ADC9-7457E8D8268C}"/>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0624410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Deep sense of distrust – particularly make the media – attends to concerns around privacy </a:t>
            </a:r>
          </a:p>
          <a:p>
            <a:r>
              <a:rPr lang="en-US" dirty="0"/>
              <a:t>Core ethics, core norm, core principle </a:t>
            </a:r>
          </a:p>
          <a:p>
            <a:r>
              <a:rPr lang="en-US" dirty="0"/>
              <a:t>Not all info on all people has the same impact – in political terms knowing your abortion than knowing you have a sinus infection </a:t>
            </a:r>
          </a:p>
          <a:p>
            <a:r>
              <a:rPr lang="en-US" dirty="0"/>
              <a:t>Drive sociotechnical imaginary of fear but undermine the positive benefits that can be seen from technology</a:t>
            </a:r>
          </a:p>
        </p:txBody>
      </p:sp>
      <p:sp>
        <p:nvSpPr>
          <p:cNvPr id="4" name="Slide Number Placeholder 3"/>
          <p:cNvSpPr>
            <a:spLocks noGrp="1"/>
          </p:cNvSpPr>
          <p:nvPr>
            <p:ph type="sldNum" sz="quarter" idx="5"/>
          </p:nvPr>
        </p:nvSpPr>
        <p:spPr/>
        <p:txBody>
          <a:bodyPr/>
          <a:lstStyle/>
          <a:p>
            <a:fld id="{07627EBF-F1DE-684F-9FF7-5758DB085385}" type="slidenum">
              <a:rPr lang="en-US" smtClean="0"/>
              <a:t>28</a:t>
            </a:fld>
            <a:endParaRPr lang="en-US"/>
          </a:p>
        </p:txBody>
      </p:sp>
    </p:spTree>
    <p:extLst>
      <p:ext uri="{BB962C8B-B14F-4D97-AF65-F5344CB8AC3E}">
        <p14:creationId xmlns:p14="http://schemas.microsoft.com/office/powerpoint/2010/main" val="103103412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Similarly this an attendance to privacy </a:t>
            </a:r>
          </a:p>
          <a:p>
            <a:r>
              <a:rPr lang="en-US" dirty="0"/>
              <a:t>Norm or a principle – is that a commercial organization all of your health data – is a lot riskier than </a:t>
            </a:r>
          </a:p>
        </p:txBody>
      </p:sp>
      <p:sp>
        <p:nvSpPr>
          <p:cNvPr id="4" name="Slide Number Placeholder 3"/>
          <p:cNvSpPr>
            <a:spLocks noGrp="1"/>
          </p:cNvSpPr>
          <p:nvPr>
            <p:ph type="sldNum" sz="quarter" idx="5"/>
          </p:nvPr>
        </p:nvSpPr>
        <p:spPr/>
        <p:txBody>
          <a:bodyPr/>
          <a:lstStyle/>
          <a:p>
            <a:fld id="{07627EBF-F1DE-684F-9FF7-5758DB085385}" type="slidenum">
              <a:rPr lang="en-US" smtClean="0"/>
              <a:t>29</a:t>
            </a:fld>
            <a:endParaRPr lang="en-US"/>
          </a:p>
        </p:txBody>
      </p:sp>
    </p:spTree>
    <p:extLst>
      <p:ext uri="{BB962C8B-B14F-4D97-AF65-F5344CB8AC3E}">
        <p14:creationId xmlns:p14="http://schemas.microsoft.com/office/powerpoint/2010/main" val="43712251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Health data and health data science – across all public-facing studies of opinions and perceptions on data sharing – communication and transparency </a:t>
            </a:r>
          </a:p>
          <a:p>
            <a:r>
              <a:rPr lang="en-US" dirty="0"/>
              <a:t>-Trust a system that you can’t see – Concern and dialogue transfer in to recent ideas around explainable AI</a:t>
            </a:r>
          </a:p>
          <a:p>
            <a:r>
              <a:rPr lang="en-US" dirty="0"/>
              <a:t>-Trustworthy behavior to be open and honest</a:t>
            </a:r>
          </a:p>
        </p:txBody>
      </p:sp>
      <p:sp>
        <p:nvSpPr>
          <p:cNvPr id="4" name="Slide Number Placeholder 3"/>
          <p:cNvSpPr>
            <a:spLocks noGrp="1"/>
          </p:cNvSpPr>
          <p:nvPr>
            <p:ph type="sldNum" sz="quarter" idx="5"/>
          </p:nvPr>
        </p:nvSpPr>
        <p:spPr/>
        <p:txBody>
          <a:bodyPr/>
          <a:lstStyle/>
          <a:p>
            <a:fld id="{07627EBF-F1DE-684F-9FF7-5758DB085385}" type="slidenum">
              <a:rPr lang="en-US" smtClean="0"/>
              <a:t>30</a:t>
            </a:fld>
            <a:endParaRPr lang="en-US"/>
          </a:p>
        </p:txBody>
      </p:sp>
    </p:spTree>
    <p:extLst>
      <p:ext uri="{BB962C8B-B14F-4D97-AF65-F5344CB8AC3E}">
        <p14:creationId xmlns:p14="http://schemas.microsoft.com/office/powerpoint/2010/main" val="19625501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a:extLst>
            <a:ext uri="{FF2B5EF4-FFF2-40B4-BE49-F238E27FC236}">
              <a16:creationId xmlns:a16="http://schemas.microsoft.com/office/drawing/2014/main" id="{C4CBA254-4448-3E8A-75A8-8435D47F5142}"/>
            </a:ext>
          </a:extLst>
        </p:cNvPr>
        <p:cNvGrpSpPr/>
        <p:nvPr/>
      </p:nvGrpSpPr>
      <p:grpSpPr>
        <a:xfrm>
          <a:off x="0" y="0"/>
          <a:ext cx="0" cy="0"/>
          <a:chOff x="0" y="0"/>
          <a:chExt cx="0" cy="0"/>
        </a:xfrm>
      </p:grpSpPr>
      <p:sp>
        <p:nvSpPr>
          <p:cNvPr id="129" name="Google Shape;129;g10e6be573fa_0_94:notes">
            <a:extLst>
              <a:ext uri="{FF2B5EF4-FFF2-40B4-BE49-F238E27FC236}">
                <a16:creationId xmlns:a16="http://schemas.microsoft.com/office/drawing/2014/main" id="{994E8CB7-3FE0-8A5F-EFDF-13E49E0900C5}"/>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0" name="Google Shape;130;g10e6be573fa_0_94:notes">
            <a:extLst>
              <a:ext uri="{FF2B5EF4-FFF2-40B4-BE49-F238E27FC236}">
                <a16:creationId xmlns:a16="http://schemas.microsoft.com/office/drawing/2014/main" id="{7C931EE1-98D8-1E89-CD41-7537DDD8DF0F}"/>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1994174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Second to last, consider diverse perspectives </a:t>
            </a:r>
          </a:p>
          <a:p>
            <a:r>
              <a:rPr lang="en-US" dirty="0"/>
              <a:t>Diverse perspectives and public participation in how these technologies and applied is important – because otherwise we get white make search engines that when you google women you get porn when you google men you get presidents and prime ministers. </a:t>
            </a:r>
          </a:p>
        </p:txBody>
      </p:sp>
      <p:sp>
        <p:nvSpPr>
          <p:cNvPr id="4" name="Slide Number Placeholder 3"/>
          <p:cNvSpPr>
            <a:spLocks noGrp="1"/>
          </p:cNvSpPr>
          <p:nvPr>
            <p:ph type="sldNum" sz="quarter" idx="5"/>
          </p:nvPr>
        </p:nvSpPr>
        <p:spPr/>
        <p:txBody>
          <a:bodyPr/>
          <a:lstStyle/>
          <a:p>
            <a:fld id="{07627EBF-F1DE-684F-9FF7-5758DB085385}" type="slidenum">
              <a:rPr lang="en-US" smtClean="0"/>
              <a:t>31</a:t>
            </a:fld>
            <a:endParaRPr lang="en-US"/>
          </a:p>
        </p:txBody>
      </p:sp>
    </p:spTree>
    <p:extLst>
      <p:ext uri="{BB962C8B-B14F-4D97-AF65-F5344CB8AC3E}">
        <p14:creationId xmlns:p14="http://schemas.microsoft.com/office/powerpoint/2010/main" val="295543958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Race is a very common variable used in scientific studies to look at usually socioeconomic status and access rather than at biological differences – what you’re actually measuring reinforce social harm</a:t>
            </a:r>
          </a:p>
        </p:txBody>
      </p:sp>
      <p:sp>
        <p:nvSpPr>
          <p:cNvPr id="4" name="Slide Number Placeholder 3"/>
          <p:cNvSpPr>
            <a:spLocks noGrp="1"/>
          </p:cNvSpPr>
          <p:nvPr>
            <p:ph type="sldNum" sz="quarter" idx="5"/>
          </p:nvPr>
        </p:nvSpPr>
        <p:spPr/>
        <p:txBody>
          <a:bodyPr/>
          <a:lstStyle/>
          <a:p>
            <a:fld id="{07627EBF-F1DE-684F-9FF7-5758DB085385}" type="slidenum">
              <a:rPr lang="en-US" smtClean="0"/>
              <a:t>32</a:t>
            </a:fld>
            <a:endParaRPr lang="en-US"/>
          </a:p>
        </p:txBody>
      </p:sp>
    </p:spTree>
    <p:extLst>
      <p:ext uri="{BB962C8B-B14F-4D97-AF65-F5344CB8AC3E}">
        <p14:creationId xmlns:p14="http://schemas.microsoft.com/office/powerpoint/2010/main" val="5844417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Facilitator note: </a:t>
            </a:r>
          </a:p>
          <a:p>
            <a:endParaRPr lang="en-US" dirty="0"/>
          </a:p>
        </p:txBody>
      </p:sp>
    </p:spTree>
    <p:extLst>
      <p:ext uri="{BB962C8B-B14F-4D97-AF65-F5344CB8AC3E}">
        <p14:creationId xmlns:p14="http://schemas.microsoft.com/office/powerpoint/2010/main" val="4902408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729770-091E-2FED-238D-F6E31FCDA5B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720D4C8-8553-2C73-0E9C-499EBA4FBFF0}"/>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7E7F26C5-8729-6EC4-0543-6E427AD5718A}"/>
              </a:ext>
            </a:extLst>
          </p:cNvPr>
          <p:cNvSpPr>
            <a:spLocks noGrp="1"/>
          </p:cNvSpPr>
          <p:nvPr>
            <p:ph type="body" idx="1"/>
          </p:nvPr>
        </p:nvSpPr>
        <p:spPr/>
        <p:txBody>
          <a:bodyPr/>
          <a:lstStyle/>
          <a:p>
            <a:r>
              <a:rPr lang="en-US" dirty="0"/>
              <a:t>Facilitator note: </a:t>
            </a:r>
          </a:p>
          <a:p>
            <a:endParaRPr lang="en-US" dirty="0"/>
          </a:p>
        </p:txBody>
      </p:sp>
    </p:spTree>
    <p:extLst>
      <p:ext uri="{BB962C8B-B14F-4D97-AF65-F5344CB8AC3E}">
        <p14:creationId xmlns:p14="http://schemas.microsoft.com/office/powerpoint/2010/main" val="41950805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a:extLst>
            <a:ext uri="{FF2B5EF4-FFF2-40B4-BE49-F238E27FC236}">
              <a16:creationId xmlns:a16="http://schemas.microsoft.com/office/drawing/2014/main" id="{ADBF8B00-059D-0FF3-4B41-70299D642526}"/>
            </a:ext>
          </a:extLst>
        </p:cNvPr>
        <p:cNvGrpSpPr/>
        <p:nvPr/>
      </p:nvGrpSpPr>
      <p:grpSpPr>
        <a:xfrm>
          <a:off x="0" y="0"/>
          <a:ext cx="0" cy="0"/>
          <a:chOff x="0" y="0"/>
          <a:chExt cx="0" cy="0"/>
        </a:xfrm>
      </p:grpSpPr>
      <p:sp>
        <p:nvSpPr>
          <p:cNvPr id="104" name="Google Shape;104;g10e6be573fa_0_38:notes">
            <a:extLst>
              <a:ext uri="{FF2B5EF4-FFF2-40B4-BE49-F238E27FC236}">
                <a16:creationId xmlns:a16="http://schemas.microsoft.com/office/drawing/2014/main" id="{22E8B249-6ACA-5E87-9181-A2A1F89557FD}"/>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g10e6be573fa_0_38:notes">
            <a:extLst>
              <a:ext uri="{FF2B5EF4-FFF2-40B4-BE49-F238E27FC236}">
                <a16:creationId xmlns:a16="http://schemas.microsoft.com/office/drawing/2014/main" id="{C137EFB5-6443-5517-3368-2FDDCB46C2B7}"/>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0016317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E79D39-3621-2138-3E70-AC5D996CAB0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3922AB4-5349-1B9B-0927-03E0B54D5E49}"/>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41C6B386-9E8A-8404-0EC8-8D04DFFFADDC}"/>
              </a:ext>
            </a:extLst>
          </p:cNvPr>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8785641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a:extLst>
            <a:ext uri="{FF2B5EF4-FFF2-40B4-BE49-F238E27FC236}">
              <a16:creationId xmlns:a16="http://schemas.microsoft.com/office/drawing/2014/main" id="{41A12536-A81D-23DE-3445-32FAE4B814D4}"/>
            </a:ext>
          </a:extLst>
        </p:cNvPr>
        <p:cNvGrpSpPr/>
        <p:nvPr/>
      </p:nvGrpSpPr>
      <p:grpSpPr>
        <a:xfrm>
          <a:off x="0" y="0"/>
          <a:ext cx="0" cy="0"/>
          <a:chOff x="0" y="0"/>
          <a:chExt cx="0" cy="0"/>
        </a:xfrm>
      </p:grpSpPr>
      <p:sp>
        <p:nvSpPr>
          <p:cNvPr id="116" name="Google Shape;116;g10e6be573fa_0_82:notes">
            <a:extLst>
              <a:ext uri="{FF2B5EF4-FFF2-40B4-BE49-F238E27FC236}">
                <a16:creationId xmlns:a16="http://schemas.microsoft.com/office/drawing/2014/main" id="{FB2D903A-8CD1-890A-7D13-3BB388C64BC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7" name="Google Shape;117;g10e6be573fa_0_82:notes">
            <a:extLst>
              <a:ext uri="{FF2B5EF4-FFF2-40B4-BE49-F238E27FC236}">
                <a16:creationId xmlns:a16="http://schemas.microsoft.com/office/drawing/2014/main" id="{21DB2131-17E6-960B-4349-7C00BBE2C513}"/>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GB"/>
              <a:t>Plus independent evaluation, recruitment, and activity design.</a:t>
            </a:r>
          </a:p>
          <a:p>
            <a:pPr marL="0" lvl="0" indent="0" algn="l" rtl="0">
              <a:spcBef>
                <a:spcPts val="0"/>
              </a:spcBef>
              <a:spcAft>
                <a:spcPts val="0"/>
              </a:spcAft>
              <a:buNone/>
            </a:pPr>
            <a:endParaRPr/>
          </a:p>
        </p:txBody>
      </p:sp>
    </p:spTree>
    <p:extLst>
      <p:ext uri="{BB962C8B-B14F-4D97-AF65-F5344CB8AC3E}">
        <p14:creationId xmlns:p14="http://schemas.microsoft.com/office/powerpoint/2010/main" val="26978086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07ECF3-3AB5-E9AB-0121-3F51094DAE2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11AF537-1100-0389-C369-EA4625E13777}"/>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DD07EFC6-1D2C-749C-305A-ADA699BFF421}"/>
              </a:ext>
            </a:extLst>
          </p:cNvPr>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2119077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Lived realities for people</a:t>
            </a:r>
          </a:p>
          <a:p>
            <a:endParaRPr lang="en-US" dirty="0"/>
          </a:p>
          <a:p>
            <a:r>
              <a:rPr lang="en-US" dirty="0"/>
              <a:t>Cabinet office 2015-16 consultations with experts and public deliberation exercises. </a:t>
            </a:r>
          </a:p>
          <a:p>
            <a:endParaRPr lang="en-US" dirty="0"/>
          </a:p>
          <a:p>
            <a:r>
              <a:rPr lang="en-US" dirty="0"/>
              <a:t>Basic set of data sciences – norms and principles that can be seen to drive positive uses of data science </a:t>
            </a:r>
          </a:p>
        </p:txBody>
      </p:sp>
      <p:sp>
        <p:nvSpPr>
          <p:cNvPr id="4" name="Slide Number Placeholder 3"/>
          <p:cNvSpPr>
            <a:spLocks noGrp="1"/>
          </p:cNvSpPr>
          <p:nvPr>
            <p:ph type="sldNum" sz="quarter" idx="5"/>
          </p:nvPr>
        </p:nvSpPr>
        <p:spPr/>
        <p:txBody>
          <a:bodyPr/>
          <a:lstStyle/>
          <a:p>
            <a:fld id="{07627EBF-F1DE-684F-9FF7-5758DB085385}" type="slidenum">
              <a:rPr lang="en-US" smtClean="0"/>
              <a:t>15</a:t>
            </a:fld>
            <a:endParaRPr lang="en-US"/>
          </a:p>
        </p:txBody>
      </p:sp>
    </p:spTree>
    <p:extLst>
      <p:ext uri="{BB962C8B-B14F-4D97-AF65-F5344CB8AC3E}">
        <p14:creationId xmlns:p14="http://schemas.microsoft.com/office/powerpoint/2010/main" val="164664171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4" Type="http://schemas.openxmlformats.org/officeDocument/2006/relationships/image" Target="../media/image5.emf"/></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4" Type="http://schemas.openxmlformats.org/officeDocument/2006/relationships/image" Target="../media/image5.emf"/></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Master" Target="../slideMasters/slideMaster2.xml"/><Relationship Id="rId4" Type="http://schemas.openxmlformats.org/officeDocument/2006/relationships/image" Target="../media/image5.emf"/></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Master" Target="../slideMasters/slideMaster2.xml"/><Relationship Id="rId4" Type="http://schemas.openxmlformats.org/officeDocument/2006/relationships/image" Target="../media/image5.emf"/></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emf"/><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emf"/><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emf"/><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emf"/><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emf"/><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emf"/><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emf"/><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emf"/><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emf"/><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emf"/><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emf"/><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Master" Target="../slideMasters/slideMaster2.xml"/><Relationship Id="rId4" Type="http://schemas.openxmlformats.org/officeDocument/2006/relationships/image" Target="../media/image11.emf"/></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Master" Target="../slideMasters/slideMaster2.xml"/><Relationship Id="rId4" Type="http://schemas.openxmlformats.org/officeDocument/2006/relationships/image" Target="../media/image11.emf"/></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Master" Target="../slideMasters/slideMaster2.xml"/><Relationship Id="rId4" Type="http://schemas.openxmlformats.org/officeDocument/2006/relationships/image" Target="../media/image11.emf"/></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Master" Target="../slideMasters/slideMaster2.xml"/><Relationship Id="rId4" Type="http://schemas.openxmlformats.org/officeDocument/2006/relationships/image" Target="../media/image11.emf"/></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Master" Target="../slideMasters/slideMaster2.xml"/><Relationship Id="rId4" Type="http://schemas.openxmlformats.org/officeDocument/2006/relationships/image" Target="../media/image11.emf"/></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rgbClr val="274271"/>
        </a:solidFill>
        <a:effectLst/>
      </p:bgPr>
    </p:bg>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3" y="744575"/>
            <a:ext cx="5894400" cy="2052600"/>
          </a:xfrm>
          <a:prstGeom prst="rect">
            <a:avLst/>
          </a:prstGeom>
        </p:spPr>
        <p:txBody>
          <a:bodyPr spcFirstLastPara="1" wrap="square" lIns="91425" tIns="91425" rIns="91425" bIns="91425" anchor="b" anchorCtr="0">
            <a:normAutofit/>
          </a:bodyPr>
          <a:lstStyle>
            <a:lvl1pPr lvl="0">
              <a:spcBef>
                <a:spcPts val="0"/>
              </a:spcBef>
              <a:spcAft>
                <a:spcPts val="0"/>
              </a:spcAft>
              <a:buClr>
                <a:schemeClr val="lt1"/>
              </a:buClr>
              <a:buSzPts val="4000"/>
              <a:buFont typeface="Montserrat"/>
              <a:buNone/>
              <a:defRPr sz="4000" b="1">
                <a:solidFill>
                  <a:schemeClr val="lt1"/>
                </a:solidFill>
                <a:latin typeface="Montserrat"/>
                <a:ea typeface="Montserrat"/>
                <a:cs typeface="Montserrat"/>
                <a:sym typeface="Montserrat"/>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nSpc>
                <a:spcPct val="100000"/>
              </a:lnSpc>
              <a:spcBef>
                <a:spcPts val="0"/>
              </a:spcBef>
              <a:spcAft>
                <a:spcPts val="0"/>
              </a:spcAft>
              <a:buClr>
                <a:schemeClr val="lt1"/>
              </a:buClr>
              <a:buSzPts val="2800"/>
              <a:buFont typeface="Montserrat Medium"/>
              <a:buNone/>
              <a:defRPr sz="2800">
                <a:solidFill>
                  <a:schemeClr val="lt1"/>
                </a:solidFill>
                <a:latin typeface="Montserrat Medium"/>
                <a:ea typeface="Montserrat Medium"/>
                <a:cs typeface="Montserrat Medium"/>
                <a:sym typeface="Montserrat Medium"/>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pic>
        <p:nvPicPr>
          <p:cNvPr id="12" name="Google Shape;12;p2"/>
          <p:cNvPicPr preferRelativeResize="0"/>
          <p:nvPr/>
        </p:nvPicPr>
        <p:blipFill>
          <a:blip r:embed="rId2" cstate="email">
            <a:alphaModFix/>
            <a:extLst>
              <a:ext uri="{28A0092B-C50C-407E-A947-70E740481C1C}">
                <a14:useLocalDpi xmlns:a14="http://schemas.microsoft.com/office/drawing/2010/main"/>
              </a:ext>
            </a:extLst>
          </a:blip>
          <a:stretch>
            <a:fillRect/>
          </a:stretch>
        </p:blipFill>
        <p:spPr>
          <a:xfrm>
            <a:off x="8315050" y="4177575"/>
            <a:ext cx="573050" cy="722799"/>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9" name="Snip Single Corner of Rectangle 18">
            <a:extLst>
              <a:ext uri="{FF2B5EF4-FFF2-40B4-BE49-F238E27FC236}">
                <a16:creationId xmlns:a16="http://schemas.microsoft.com/office/drawing/2014/main" id="{DFCBB7BB-C8C7-D805-E470-426B0A1E63A2}"/>
              </a:ext>
              <a:ext uri="{C183D7F6-B498-43B3-948B-1728B52AA6E4}">
                <adec:decorative xmlns:adec="http://schemas.microsoft.com/office/drawing/2017/decorative" val="1"/>
              </a:ext>
            </a:extLst>
          </p:cNvPr>
          <p:cNvSpPr/>
          <p:nvPr userDrawn="1"/>
        </p:nvSpPr>
        <p:spPr>
          <a:xfrm>
            <a:off x="-99753" y="1457454"/>
            <a:ext cx="9250104" cy="3708916"/>
          </a:xfrm>
          <a:prstGeom prst="snip1Rect">
            <a:avLst>
              <a:gd name="adj" fmla="val 14177"/>
            </a:avLst>
          </a:prstGeom>
          <a:solidFill>
            <a:srgbClr val="538FCF">
              <a:alpha val="21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dirty="0"/>
          </a:p>
        </p:txBody>
      </p:sp>
      <p:sp>
        <p:nvSpPr>
          <p:cNvPr id="20" name="Rectangle 11">
            <a:extLst>
              <a:ext uri="{FF2B5EF4-FFF2-40B4-BE49-F238E27FC236}">
                <a16:creationId xmlns:a16="http://schemas.microsoft.com/office/drawing/2014/main" id="{84CED1D7-5C8D-9F5B-C050-9A07DED45AB4}"/>
              </a:ext>
              <a:ext uri="{C183D7F6-B498-43B3-948B-1728B52AA6E4}">
                <adec:decorative xmlns:adec="http://schemas.microsoft.com/office/drawing/2017/decorative" val="1"/>
              </a:ext>
            </a:extLst>
          </p:cNvPr>
          <p:cNvSpPr/>
          <p:nvPr userDrawn="1"/>
        </p:nvSpPr>
        <p:spPr>
          <a:xfrm>
            <a:off x="8610231" y="1450045"/>
            <a:ext cx="532332" cy="3716324"/>
          </a:xfrm>
          <a:custGeom>
            <a:avLst/>
            <a:gdLst>
              <a:gd name="connsiteX0" fmla="*/ 0 w 541295"/>
              <a:gd name="connsiteY0" fmla="*/ 0 h 4382098"/>
              <a:gd name="connsiteX1" fmla="*/ 541295 w 541295"/>
              <a:gd name="connsiteY1" fmla="*/ 0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3846840 h 4382098"/>
              <a:gd name="connsiteX4" fmla="*/ 0 w 541295"/>
              <a:gd name="connsiteY4" fmla="*/ 0 h 4382098"/>
              <a:gd name="connsiteX0" fmla="*/ 0 w 526135"/>
              <a:gd name="connsiteY0" fmla="*/ 0 h 4364985"/>
              <a:gd name="connsiteX1" fmla="*/ 524569 w 526135"/>
              <a:gd name="connsiteY1" fmla="*/ 512956 h 4364985"/>
              <a:gd name="connsiteX2" fmla="*/ 524182 w 526135"/>
              <a:gd name="connsiteY2" fmla="*/ 4364985 h 4364985"/>
              <a:gd name="connsiteX3" fmla="*/ 0 w 526135"/>
              <a:gd name="connsiteY3" fmla="*/ 3846840 h 4364985"/>
              <a:gd name="connsiteX4" fmla="*/ 0 w 526135"/>
              <a:gd name="connsiteY4" fmla="*/ 0 h 4364985"/>
              <a:gd name="connsiteX0" fmla="*/ 0 w 526562"/>
              <a:gd name="connsiteY0" fmla="*/ 0 h 4364985"/>
              <a:gd name="connsiteX1" fmla="*/ 524569 w 526562"/>
              <a:gd name="connsiteY1" fmla="*/ 512956 h 4364985"/>
              <a:gd name="connsiteX2" fmla="*/ 524182 w 526562"/>
              <a:gd name="connsiteY2" fmla="*/ 4364985 h 4364985"/>
              <a:gd name="connsiteX3" fmla="*/ 0 w 526562"/>
              <a:gd name="connsiteY3" fmla="*/ 3846840 h 4364985"/>
              <a:gd name="connsiteX4" fmla="*/ 0 w 526562"/>
              <a:gd name="connsiteY4" fmla="*/ 0 h 4364985"/>
              <a:gd name="connsiteX0" fmla="*/ 6918 w 533480"/>
              <a:gd name="connsiteY0" fmla="*/ 0 h 4364985"/>
              <a:gd name="connsiteX1" fmla="*/ 531487 w 533480"/>
              <a:gd name="connsiteY1" fmla="*/ 512956 h 4364985"/>
              <a:gd name="connsiteX2" fmla="*/ 531100 w 533480"/>
              <a:gd name="connsiteY2" fmla="*/ 4364985 h 4364985"/>
              <a:gd name="connsiteX3" fmla="*/ 0 w 533480"/>
              <a:gd name="connsiteY3" fmla="*/ 3749994 h 4364985"/>
              <a:gd name="connsiteX4" fmla="*/ 6918 w 533480"/>
              <a:gd name="connsiteY4" fmla="*/ 0 h 4364985"/>
              <a:gd name="connsiteX0" fmla="*/ 6918 w 533480"/>
              <a:gd name="connsiteY0" fmla="*/ 0 h 3749994"/>
              <a:gd name="connsiteX1" fmla="*/ 531487 w 533480"/>
              <a:gd name="connsiteY1" fmla="*/ 512956 h 3749994"/>
              <a:gd name="connsiteX2" fmla="*/ 531100 w 533480"/>
              <a:gd name="connsiteY2" fmla="*/ 3749322 h 3749994"/>
              <a:gd name="connsiteX3" fmla="*/ 0 w 533480"/>
              <a:gd name="connsiteY3" fmla="*/ 3749994 h 3749994"/>
              <a:gd name="connsiteX4" fmla="*/ 6918 w 533480"/>
              <a:gd name="connsiteY4" fmla="*/ 0 h 3749994"/>
              <a:gd name="connsiteX0" fmla="*/ 6918 w 533480"/>
              <a:gd name="connsiteY0" fmla="*/ 0 h 3749994"/>
              <a:gd name="connsiteX1" fmla="*/ 531487 w 533480"/>
              <a:gd name="connsiteY1" fmla="*/ 512956 h 3749994"/>
              <a:gd name="connsiteX2" fmla="*/ 531100 w 533480"/>
              <a:gd name="connsiteY2" fmla="*/ 3749322 h 3749994"/>
              <a:gd name="connsiteX3" fmla="*/ 0 w 533480"/>
              <a:gd name="connsiteY3" fmla="*/ 3749994 h 3749994"/>
              <a:gd name="connsiteX4" fmla="*/ 6918 w 533480"/>
              <a:gd name="connsiteY4" fmla="*/ 0 h 3749994"/>
              <a:gd name="connsiteX0" fmla="*/ 6918 w 551853"/>
              <a:gd name="connsiteY0" fmla="*/ 0 h 3749994"/>
              <a:gd name="connsiteX1" fmla="*/ 531487 w 551853"/>
              <a:gd name="connsiteY1" fmla="*/ 512956 h 3749994"/>
              <a:gd name="connsiteX2" fmla="*/ 551853 w 551853"/>
              <a:gd name="connsiteY2" fmla="*/ 3749322 h 3749994"/>
              <a:gd name="connsiteX3" fmla="*/ 0 w 551853"/>
              <a:gd name="connsiteY3" fmla="*/ 3749994 h 3749994"/>
              <a:gd name="connsiteX4" fmla="*/ 6918 w 551853"/>
              <a:gd name="connsiteY4" fmla="*/ 0 h 3749994"/>
              <a:gd name="connsiteX0" fmla="*/ 6918 w 536874"/>
              <a:gd name="connsiteY0" fmla="*/ 0 h 3749994"/>
              <a:gd name="connsiteX1" fmla="*/ 531487 w 536874"/>
              <a:gd name="connsiteY1" fmla="*/ 512956 h 3749994"/>
              <a:gd name="connsiteX2" fmla="*/ 536874 w 536874"/>
              <a:gd name="connsiteY2" fmla="*/ 3749322 h 3749994"/>
              <a:gd name="connsiteX3" fmla="*/ 0 w 536874"/>
              <a:gd name="connsiteY3" fmla="*/ 3749994 h 3749994"/>
              <a:gd name="connsiteX4" fmla="*/ 6918 w 536874"/>
              <a:gd name="connsiteY4" fmla="*/ 0 h 3749994"/>
              <a:gd name="connsiteX0" fmla="*/ 6918 w 537657"/>
              <a:gd name="connsiteY0" fmla="*/ 0 h 3749994"/>
              <a:gd name="connsiteX1" fmla="*/ 535232 w 537657"/>
              <a:gd name="connsiteY1" fmla="*/ 516701 h 3749994"/>
              <a:gd name="connsiteX2" fmla="*/ 536874 w 537657"/>
              <a:gd name="connsiteY2" fmla="*/ 3749322 h 3749994"/>
              <a:gd name="connsiteX3" fmla="*/ 0 w 537657"/>
              <a:gd name="connsiteY3" fmla="*/ 3749994 h 3749994"/>
              <a:gd name="connsiteX4" fmla="*/ 6918 w 537657"/>
              <a:gd name="connsiteY4" fmla="*/ 0 h 3749994"/>
              <a:gd name="connsiteX0" fmla="*/ 0 w 538228"/>
              <a:gd name="connsiteY0" fmla="*/ 0 h 3757484"/>
              <a:gd name="connsiteX1" fmla="*/ 535803 w 538228"/>
              <a:gd name="connsiteY1" fmla="*/ 524191 h 3757484"/>
              <a:gd name="connsiteX2" fmla="*/ 537445 w 538228"/>
              <a:gd name="connsiteY2" fmla="*/ 3756812 h 3757484"/>
              <a:gd name="connsiteX3" fmla="*/ 571 w 538228"/>
              <a:gd name="connsiteY3" fmla="*/ 3757484 h 3757484"/>
              <a:gd name="connsiteX4" fmla="*/ 0 w 538228"/>
              <a:gd name="connsiteY4" fmla="*/ 0 h 3757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8228" h="3757484">
                <a:moveTo>
                  <a:pt x="0" y="0"/>
                </a:moveTo>
                <a:lnTo>
                  <a:pt x="535803" y="524191"/>
                </a:lnTo>
                <a:cubicBezTo>
                  <a:pt x="541378" y="1813905"/>
                  <a:pt x="535293" y="2463675"/>
                  <a:pt x="537445" y="3756812"/>
                </a:cubicBezTo>
                <a:lnTo>
                  <a:pt x="571" y="3757484"/>
                </a:lnTo>
                <a:cubicBezTo>
                  <a:pt x="381" y="2504989"/>
                  <a:pt x="190" y="1252495"/>
                  <a:pt x="0" y="0"/>
                </a:cubicBezTo>
                <a:close/>
              </a:path>
            </a:pathLst>
          </a:custGeom>
          <a:solidFill>
            <a:srgbClr val="538FCF">
              <a:alpha val="28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2" name="Title 1">
            <a:extLst>
              <a:ext uri="{FF2B5EF4-FFF2-40B4-BE49-F238E27FC236}">
                <a16:creationId xmlns:a16="http://schemas.microsoft.com/office/drawing/2014/main" id="{5675F311-880E-540C-5CBD-4033C8CF743B}"/>
              </a:ext>
            </a:extLst>
          </p:cNvPr>
          <p:cNvSpPr>
            <a:spLocks noGrp="1"/>
          </p:cNvSpPr>
          <p:nvPr>
            <p:ph type="ctrTitle" hasCustomPrompt="1"/>
          </p:nvPr>
        </p:nvSpPr>
        <p:spPr>
          <a:xfrm>
            <a:off x="386955" y="1636061"/>
            <a:ext cx="4413646" cy="1825305"/>
          </a:xfrm>
        </p:spPr>
        <p:txBody>
          <a:bodyPr lIns="0" tIns="0" rIns="0" bIns="0" anchor="ctr" anchorCtr="0">
            <a:normAutofit/>
          </a:bodyPr>
          <a:lstStyle>
            <a:lvl1pPr algn="l">
              <a:defRPr sz="3600" b="1"/>
            </a:lvl1pPr>
          </a:lstStyle>
          <a:p>
            <a:r>
              <a:rPr lang="en-GB" dirty="0"/>
              <a:t>Click to edit Master</a:t>
            </a:r>
            <a:br>
              <a:rPr lang="en-GB" dirty="0"/>
            </a:br>
            <a:r>
              <a:rPr lang="en-GB" dirty="0"/>
              <a:t>title style</a:t>
            </a:r>
          </a:p>
        </p:txBody>
      </p:sp>
      <p:sp>
        <p:nvSpPr>
          <p:cNvPr id="3" name="Subtitle 2">
            <a:extLst>
              <a:ext uri="{FF2B5EF4-FFF2-40B4-BE49-F238E27FC236}">
                <a16:creationId xmlns:a16="http://schemas.microsoft.com/office/drawing/2014/main" id="{70EF8D02-FB3E-7357-5BBE-B5CB1DB7D880}"/>
              </a:ext>
            </a:extLst>
          </p:cNvPr>
          <p:cNvSpPr>
            <a:spLocks noGrp="1"/>
          </p:cNvSpPr>
          <p:nvPr>
            <p:ph type="subTitle" idx="1" hasCustomPrompt="1"/>
          </p:nvPr>
        </p:nvSpPr>
        <p:spPr>
          <a:xfrm>
            <a:off x="386955" y="3490946"/>
            <a:ext cx="4413646" cy="655777"/>
          </a:xfrm>
        </p:spPr>
        <p:txBody>
          <a:bodyPr lIns="0" tIns="0" rIns="0" bIns="0" anchor="ctr" anchorCtr="0"/>
          <a:lstStyle>
            <a:lvl1pPr marL="0" indent="0" algn="l">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dirty="0"/>
              <a:t>Click to edit </a:t>
            </a:r>
            <a:br>
              <a:rPr lang="en-GB" dirty="0"/>
            </a:br>
            <a:r>
              <a:rPr lang="en-GB" dirty="0"/>
              <a:t>Master subtitle styles</a:t>
            </a:r>
          </a:p>
        </p:txBody>
      </p:sp>
      <p:sp>
        <p:nvSpPr>
          <p:cNvPr id="4" name="Date Placeholder 3">
            <a:extLst>
              <a:ext uri="{FF2B5EF4-FFF2-40B4-BE49-F238E27FC236}">
                <a16:creationId xmlns:a16="http://schemas.microsoft.com/office/drawing/2014/main" id="{8137D514-D0C2-D5E9-FB4C-48384C765452}"/>
              </a:ext>
            </a:extLst>
          </p:cNvPr>
          <p:cNvSpPr>
            <a:spLocks noGrp="1"/>
          </p:cNvSpPr>
          <p:nvPr>
            <p:ph type="dt" sz="half" idx="10"/>
          </p:nvPr>
        </p:nvSpPr>
        <p:spPr>
          <a:xfrm>
            <a:off x="386955" y="4494852"/>
            <a:ext cx="1151197" cy="318380"/>
          </a:xfrm>
        </p:spPr>
        <p:txBody>
          <a:bodyPr lIns="0" tIns="0" rIns="0" bIns="0"/>
          <a:lstStyle>
            <a:lvl1pPr algn="l">
              <a:defRPr sz="1200">
                <a:solidFill>
                  <a:schemeClr val="tx2"/>
                </a:solidFill>
              </a:defRPr>
            </a:lvl1pPr>
          </a:lstStyle>
          <a:p>
            <a:fld id="{561D3B9E-A7D1-694D-9A97-D1B65238E685}" type="datetime4">
              <a:rPr lang="en-GB" smtClean="0"/>
              <a:pPr/>
              <a:t>26 June 2025</a:t>
            </a:fld>
            <a:endParaRPr lang="en-GB" dirty="0"/>
          </a:p>
        </p:txBody>
      </p:sp>
      <p:pic>
        <p:nvPicPr>
          <p:cNvPr id="7" name="Picture 6" descr="A black background with text&#10;&#10;Description automatically generated">
            <a:extLst>
              <a:ext uri="{FF2B5EF4-FFF2-40B4-BE49-F238E27FC236}">
                <a16:creationId xmlns:a16="http://schemas.microsoft.com/office/drawing/2014/main" id="{9902C3FF-0280-0F94-FC30-CEC4E81AABF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165552" y="351468"/>
            <a:ext cx="2589828" cy="613918"/>
          </a:xfrm>
          <a:prstGeom prst="rect">
            <a:avLst/>
          </a:prstGeom>
        </p:spPr>
      </p:pic>
      <p:pic>
        <p:nvPicPr>
          <p:cNvPr id="8" name="Picture 7" descr="Blue text on a black background&#10;&#10;Description automatically generated">
            <a:extLst>
              <a:ext uri="{FF2B5EF4-FFF2-40B4-BE49-F238E27FC236}">
                <a16:creationId xmlns:a16="http://schemas.microsoft.com/office/drawing/2014/main" id="{44320F68-BCB3-4F5C-8C13-23E03809AEA3}"/>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6953" y="351467"/>
            <a:ext cx="1473878" cy="893457"/>
          </a:xfrm>
          <a:prstGeom prst="rect">
            <a:avLst/>
          </a:prstGeom>
        </p:spPr>
      </p:pic>
      <p:sp>
        <p:nvSpPr>
          <p:cNvPr id="11" name="Text Placeholder 10">
            <a:extLst>
              <a:ext uri="{FF2B5EF4-FFF2-40B4-BE49-F238E27FC236}">
                <a16:creationId xmlns:a16="http://schemas.microsoft.com/office/drawing/2014/main" id="{A93BF7C6-E6A2-7CCD-0C66-B71C59BAF15A}"/>
              </a:ext>
            </a:extLst>
          </p:cNvPr>
          <p:cNvSpPr>
            <a:spLocks noGrp="1"/>
          </p:cNvSpPr>
          <p:nvPr>
            <p:ph type="body" sz="quarter" idx="11" hasCustomPrompt="1"/>
          </p:nvPr>
        </p:nvSpPr>
        <p:spPr>
          <a:xfrm>
            <a:off x="1670380" y="4494852"/>
            <a:ext cx="3130220" cy="318380"/>
          </a:xfrm>
        </p:spPr>
        <p:txBody>
          <a:bodyPr lIns="0" tIns="0" rIns="0" bIns="0" anchor="ctr" anchorCtr="0">
            <a:noAutofit/>
          </a:bodyPr>
          <a:lstStyle>
            <a:lvl1pPr marL="0" indent="0" algn="l">
              <a:buNone/>
              <a:defRPr sz="1200">
                <a:solidFill>
                  <a:schemeClr val="accent1"/>
                </a:solidFill>
              </a:defRPr>
            </a:lvl1pPr>
            <a:lvl2pPr marL="342900" indent="0">
              <a:buNone/>
              <a:defRPr sz="1350"/>
            </a:lvl2pPr>
            <a:lvl3pPr marL="685800" indent="0">
              <a:buNone/>
              <a:defRPr sz="1350"/>
            </a:lvl3pPr>
            <a:lvl4pPr marL="1028700" indent="0">
              <a:buNone/>
              <a:defRPr sz="1350"/>
            </a:lvl4pPr>
            <a:lvl5pPr marL="1371600" indent="0">
              <a:buNone/>
              <a:defRPr sz="1350"/>
            </a:lvl5pPr>
          </a:lstStyle>
          <a:p>
            <a:pPr lvl="0"/>
            <a:r>
              <a:rPr lang="en-GB" dirty="0"/>
              <a:t>By Joe Bloggs</a:t>
            </a:r>
          </a:p>
        </p:txBody>
      </p:sp>
      <p:pic>
        <p:nvPicPr>
          <p:cNvPr id="28" name="Picture 27">
            <a:extLst>
              <a:ext uri="{FF2B5EF4-FFF2-40B4-BE49-F238E27FC236}">
                <a16:creationId xmlns:a16="http://schemas.microsoft.com/office/drawing/2014/main" id="{AC209687-7E01-E4A6-C892-22139C95D662}"/>
              </a:ext>
            </a:extLst>
          </p:cNvPr>
          <p:cNvPicPr>
            <a:picLocks noChangeAspect="1"/>
          </p:cNvPicPr>
          <p:nvPr userDrawn="1"/>
        </p:nvPicPr>
        <p:blipFill>
          <a:blip r:embed="rId4"/>
          <a:stretch>
            <a:fillRect/>
          </a:stretch>
        </p:blipFill>
        <p:spPr>
          <a:xfrm rot="10800000">
            <a:off x="5319368" y="1441661"/>
            <a:ext cx="3838518" cy="3724708"/>
          </a:xfrm>
          <a:prstGeom prst="rect">
            <a:avLst/>
          </a:prstGeom>
        </p:spPr>
      </p:pic>
      <p:cxnSp>
        <p:nvCxnSpPr>
          <p:cNvPr id="31" name="Straight Connector 30">
            <a:extLst>
              <a:ext uri="{FF2B5EF4-FFF2-40B4-BE49-F238E27FC236}">
                <a16:creationId xmlns:a16="http://schemas.microsoft.com/office/drawing/2014/main" id="{177011DF-C19B-5474-C94E-A78A75BABA72}"/>
              </a:ext>
              <a:ext uri="{C183D7F6-B498-43B3-948B-1728B52AA6E4}">
                <adec:decorative xmlns:adec="http://schemas.microsoft.com/office/drawing/2017/decorative" val="1"/>
              </a:ext>
            </a:extLst>
          </p:cNvPr>
          <p:cNvCxnSpPr>
            <a:cxnSpLocks/>
          </p:cNvCxnSpPr>
          <p:nvPr userDrawn="1"/>
        </p:nvCxnSpPr>
        <p:spPr>
          <a:xfrm>
            <a:off x="386953" y="4470279"/>
            <a:ext cx="4413647" cy="0"/>
          </a:xfrm>
          <a:prstGeom prst="line">
            <a:avLst/>
          </a:prstGeom>
          <a:ln w="28575" cap="rnd">
            <a:solidFill>
              <a:srgbClr val="6B86B9"/>
            </a:solidFill>
            <a:round/>
            <a:headEnd type="none"/>
            <a:tailEnd type="non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58182333"/>
      </p:ext>
    </p:extLst>
  </p:cSld>
  <p:clrMapOvr>
    <a:masterClrMapping/>
  </p:clrMapOvr>
  <p:extLst>
    <p:ext uri="{DCECCB84-F9BA-43D5-87BE-67443E8EF086}">
      <p15:sldGuideLst xmlns:p15="http://schemas.microsoft.com/office/powerpoint/2012/main">
        <p15:guide id="1" orient="horz" pos="1049">
          <p15:clr>
            <a:srgbClr val="FBAE40"/>
          </p15:clr>
        </p15:guide>
        <p15:guide id="2" pos="325">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19" name="Snip Single Corner of Rectangle 18">
            <a:extLst>
              <a:ext uri="{FF2B5EF4-FFF2-40B4-BE49-F238E27FC236}">
                <a16:creationId xmlns:a16="http://schemas.microsoft.com/office/drawing/2014/main" id="{DFCBB7BB-C8C7-D805-E470-426B0A1E63A2}"/>
              </a:ext>
              <a:ext uri="{C183D7F6-B498-43B3-948B-1728B52AA6E4}">
                <adec:decorative xmlns:adec="http://schemas.microsoft.com/office/drawing/2017/decorative" val="1"/>
              </a:ext>
            </a:extLst>
          </p:cNvPr>
          <p:cNvSpPr/>
          <p:nvPr userDrawn="1"/>
        </p:nvSpPr>
        <p:spPr>
          <a:xfrm>
            <a:off x="-99753" y="1457454"/>
            <a:ext cx="9250104" cy="3708916"/>
          </a:xfrm>
          <a:prstGeom prst="snip1Rect">
            <a:avLst>
              <a:gd name="adj" fmla="val 14177"/>
            </a:avLst>
          </a:prstGeom>
          <a:solidFill>
            <a:srgbClr val="538FCF">
              <a:alpha val="21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dirty="0"/>
          </a:p>
        </p:txBody>
      </p:sp>
      <p:sp>
        <p:nvSpPr>
          <p:cNvPr id="20" name="Rectangle 11">
            <a:extLst>
              <a:ext uri="{FF2B5EF4-FFF2-40B4-BE49-F238E27FC236}">
                <a16:creationId xmlns:a16="http://schemas.microsoft.com/office/drawing/2014/main" id="{84CED1D7-5C8D-9F5B-C050-9A07DED45AB4}"/>
              </a:ext>
              <a:ext uri="{C183D7F6-B498-43B3-948B-1728B52AA6E4}">
                <adec:decorative xmlns:adec="http://schemas.microsoft.com/office/drawing/2017/decorative" val="1"/>
              </a:ext>
            </a:extLst>
          </p:cNvPr>
          <p:cNvSpPr/>
          <p:nvPr userDrawn="1"/>
        </p:nvSpPr>
        <p:spPr>
          <a:xfrm>
            <a:off x="8610231" y="1450045"/>
            <a:ext cx="532332" cy="3716324"/>
          </a:xfrm>
          <a:custGeom>
            <a:avLst/>
            <a:gdLst>
              <a:gd name="connsiteX0" fmla="*/ 0 w 541295"/>
              <a:gd name="connsiteY0" fmla="*/ 0 h 4382098"/>
              <a:gd name="connsiteX1" fmla="*/ 541295 w 541295"/>
              <a:gd name="connsiteY1" fmla="*/ 0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3846840 h 4382098"/>
              <a:gd name="connsiteX4" fmla="*/ 0 w 541295"/>
              <a:gd name="connsiteY4" fmla="*/ 0 h 4382098"/>
              <a:gd name="connsiteX0" fmla="*/ 0 w 526135"/>
              <a:gd name="connsiteY0" fmla="*/ 0 h 4364985"/>
              <a:gd name="connsiteX1" fmla="*/ 524569 w 526135"/>
              <a:gd name="connsiteY1" fmla="*/ 512956 h 4364985"/>
              <a:gd name="connsiteX2" fmla="*/ 524182 w 526135"/>
              <a:gd name="connsiteY2" fmla="*/ 4364985 h 4364985"/>
              <a:gd name="connsiteX3" fmla="*/ 0 w 526135"/>
              <a:gd name="connsiteY3" fmla="*/ 3846840 h 4364985"/>
              <a:gd name="connsiteX4" fmla="*/ 0 w 526135"/>
              <a:gd name="connsiteY4" fmla="*/ 0 h 4364985"/>
              <a:gd name="connsiteX0" fmla="*/ 0 w 526562"/>
              <a:gd name="connsiteY0" fmla="*/ 0 h 4364985"/>
              <a:gd name="connsiteX1" fmla="*/ 524569 w 526562"/>
              <a:gd name="connsiteY1" fmla="*/ 512956 h 4364985"/>
              <a:gd name="connsiteX2" fmla="*/ 524182 w 526562"/>
              <a:gd name="connsiteY2" fmla="*/ 4364985 h 4364985"/>
              <a:gd name="connsiteX3" fmla="*/ 0 w 526562"/>
              <a:gd name="connsiteY3" fmla="*/ 3846840 h 4364985"/>
              <a:gd name="connsiteX4" fmla="*/ 0 w 526562"/>
              <a:gd name="connsiteY4" fmla="*/ 0 h 4364985"/>
              <a:gd name="connsiteX0" fmla="*/ 6918 w 533480"/>
              <a:gd name="connsiteY0" fmla="*/ 0 h 4364985"/>
              <a:gd name="connsiteX1" fmla="*/ 531487 w 533480"/>
              <a:gd name="connsiteY1" fmla="*/ 512956 h 4364985"/>
              <a:gd name="connsiteX2" fmla="*/ 531100 w 533480"/>
              <a:gd name="connsiteY2" fmla="*/ 4364985 h 4364985"/>
              <a:gd name="connsiteX3" fmla="*/ 0 w 533480"/>
              <a:gd name="connsiteY3" fmla="*/ 3749994 h 4364985"/>
              <a:gd name="connsiteX4" fmla="*/ 6918 w 533480"/>
              <a:gd name="connsiteY4" fmla="*/ 0 h 4364985"/>
              <a:gd name="connsiteX0" fmla="*/ 6918 w 533480"/>
              <a:gd name="connsiteY0" fmla="*/ 0 h 3749994"/>
              <a:gd name="connsiteX1" fmla="*/ 531487 w 533480"/>
              <a:gd name="connsiteY1" fmla="*/ 512956 h 3749994"/>
              <a:gd name="connsiteX2" fmla="*/ 531100 w 533480"/>
              <a:gd name="connsiteY2" fmla="*/ 3749322 h 3749994"/>
              <a:gd name="connsiteX3" fmla="*/ 0 w 533480"/>
              <a:gd name="connsiteY3" fmla="*/ 3749994 h 3749994"/>
              <a:gd name="connsiteX4" fmla="*/ 6918 w 533480"/>
              <a:gd name="connsiteY4" fmla="*/ 0 h 3749994"/>
              <a:gd name="connsiteX0" fmla="*/ 6918 w 533480"/>
              <a:gd name="connsiteY0" fmla="*/ 0 h 3749994"/>
              <a:gd name="connsiteX1" fmla="*/ 531487 w 533480"/>
              <a:gd name="connsiteY1" fmla="*/ 512956 h 3749994"/>
              <a:gd name="connsiteX2" fmla="*/ 531100 w 533480"/>
              <a:gd name="connsiteY2" fmla="*/ 3749322 h 3749994"/>
              <a:gd name="connsiteX3" fmla="*/ 0 w 533480"/>
              <a:gd name="connsiteY3" fmla="*/ 3749994 h 3749994"/>
              <a:gd name="connsiteX4" fmla="*/ 6918 w 533480"/>
              <a:gd name="connsiteY4" fmla="*/ 0 h 3749994"/>
              <a:gd name="connsiteX0" fmla="*/ 6918 w 551853"/>
              <a:gd name="connsiteY0" fmla="*/ 0 h 3749994"/>
              <a:gd name="connsiteX1" fmla="*/ 531487 w 551853"/>
              <a:gd name="connsiteY1" fmla="*/ 512956 h 3749994"/>
              <a:gd name="connsiteX2" fmla="*/ 551853 w 551853"/>
              <a:gd name="connsiteY2" fmla="*/ 3749322 h 3749994"/>
              <a:gd name="connsiteX3" fmla="*/ 0 w 551853"/>
              <a:gd name="connsiteY3" fmla="*/ 3749994 h 3749994"/>
              <a:gd name="connsiteX4" fmla="*/ 6918 w 551853"/>
              <a:gd name="connsiteY4" fmla="*/ 0 h 3749994"/>
              <a:gd name="connsiteX0" fmla="*/ 6918 w 536874"/>
              <a:gd name="connsiteY0" fmla="*/ 0 h 3749994"/>
              <a:gd name="connsiteX1" fmla="*/ 531487 w 536874"/>
              <a:gd name="connsiteY1" fmla="*/ 512956 h 3749994"/>
              <a:gd name="connsiteX2" fmla="*/ 536874 w 536874"/>
              <a:gd name="connsiteY2" fmla="*/ 3749322 h 3749994"/>
              <a:gd name="connsiteX3" fmla="*/ 0 w 536874"/>
              <a:gd name="connsiteY3" fmla="*/ 3749994 h 3749994"/>
              <a:gd name="connsiteX4" fmla="*/ 6918 w 536874"/>
              <a:gd name="connsiteY4" fmla="*/ 0 h 3749994"/>
              <a:gd name="connsiteX0" fmla="*/ 6918 w 537657"/>
              <a:gd name="connsiteY0" fmla="*/ 0 h 3749994"/>
              <a:gd name="connsiteX1" fmla="*/ 535232 w 537657"/>
              <a:gd name="connsiteY1" fmla="*/ 516701 h 3749994"/>
              <a:gd name="connsiteX2" fmla="*/ 536874 w 537657"/>
              <a:gd name="connsiteY2" fmla="*/ 3749322 h 3749994"/>
              <a:gd name="connsiteX3" fmla="*/ 0 w 537657"/>
              <a:gd name="connsiteY3" fmla="*/ 3749994 h 3749994"/>
              <a:gd name="connsiteX4" fmla="*/ 6918 w 537657"/>
              <a:gd name="connsiteY4" fmla="*/ 0 h 3749994"/>
              <a:gd name="connsiteX0" fmla="*/ 0 w 538228"/>
              <a:gd name="connsiteY0" fmla="*/ 0 h 3757484"/>
              <a:gd name="connsiteX1" fmla="*/ 535803 w 538228"/>
              <a:gd name="connsiteY1" fmla="*/ 524191 h 3757484"/>
              <a:gd name="connsiteX2" fmla="*/ 537445 w 538228"/>
              <a:gd name="connsiteY2" fmla="*/ 3756812 h 3757484"/>
              <a:gd name="connsiteX3" fmla="*/ 571 w 538228"/>
              <a:gd name="connsiteY3" fmla="*/ 3757484 h 3757484"/>
              <a:gd name="connsiteX4" fmla="*/ 0 w 538228"/>
              <a:gd name="connsiteY4" fmla="*/ 0 h 3757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8228" h="3757484">
                <a:moveTo>
                  <a:pt x="0" y="0"/>
                </a:moveTo>
                <a:lnTo>
                  <a:pt x="535803" y="524191"/>
                </a:lnTo>
                <a:cubicBezTo>
                  <a:pt x="541378" y="1813905"/>
                  <a:pt x="535293" y="2463675"/>
                  <a:pt x="537445" y="3756812"/>
                </a:cubicBezTo>
                <a:lnTo>
                  <a:pt x="571" y="3757484"/>
                </a:lnTo>
                <a:cubicBezTo>
                  <a:pt x="381" y="2504989"/>
                  <a:pt x="190" y="1252495"/>
                  <a:pt x="0" y="0"/>
                </a:cubicBezTo>
                <a:close/>
              </a:path>
            </a:pathLst>
          </a:custGeom>
          <a:solidFill>
            <a:srgbClr val="538FCF">
              <a:alpha val="28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2" name="Title 1">
            <a:extLst>
              <a:ext uri="{FF2B5EF4-FFF2-40B4-BE49-F238E27FC236}">
                <a16:creationId xmlns:a16="http://schemas.microsoft.com/office/drawing/2014/main" id="{5675F311-880E-540C-5CBD-4033C8CF743B}"/>
              </a:ext>
            </a:extLst>
          </p:cNvPr>
          <p:cNvSpPr>
            <a:spLocks noGrp="1"/>
          </p:cNvSpPr>
          <p:nvPr>
            <p:ph type="ctrTitle" hasCustomPrompt="1"/>
          </p:nvPr>
        </p:nvSpPr>
        <p:spPr>
          <a:xfrm>
            <a:off x="386955" y="1636061"/>
            <a:ext cx="4413646" cy="1825305"/>
          </a:xfrm>
        </p:spPr>
        <p:txBody>
          <a:bodyPr lIns="0" tIns="0" rIns="0" bIns="0" anchor="ctr" anchorCtr="0">
            <a:normAutofit/>
          </a:bodyPr>
          <a:lstStyle>
            <a:lvl1pPr algn="l">
              <a:defRPr sz="3600" b="1"/>
            </a:lvl1pPr>
          </a:lstStyle>
          <a:p>
            <a:r>
              <a:rPr lang="en-GB" dirty="0"/>
              <a:t>Click to edit Master</a:t>
            </a:r>
            <a:br>
              <a:rPr lang="en-GB" dirty="0"/>
            </a:br>
            <a:r>
              <a:rPr lang="en-GB" dirty="0"/>
              <a:t>title style</a:t>
            </a:r>
          </a:p>
        </p:txBody>
      </p:sp>
      <p:sp>
        <p:nvSpPr>
          <p:cNvPr id="3" name="Subtitle 2">
            <a:extLst>
              <a:ext uri="{FF2B5EF4-FFF2-40B4-BE49-F238E27FC236}">
                <a16:creationId xmlns:a16="http://schemas.microsoft.com/office/drawing/2014/main" id="{70EF8D02-FB3E-7357-5BBE-B5CB1DB7D880}"/>
              </a:ext>
            </a:extLst>
          </p:cNvPr>
          <p:cNvSpPr>
            <a:spLocks noGrp="1"/>
          </p:cNvSpPr>
          <p:nvPr>
            <p:ph type="subTitle" idx="1" hasCustomPrompt="1"/>
          </p:nvPr>
        </p:nvSpPr>
        <p:spPr>
          <a:xfrm>
            <a:off x="386955" y="3490946"/>
            <a:ext cx="4413646" cy="655777"/>
          </a:xfrm>
        </p:spPr>
        <p:txBody>
          <a:bodyPr lIns="0" tIns="0" rIns="0" bIns="0" anchor="ctr" anchorCtr="0"/>
          <a:lstStyle>
            <a:lvl1pPr marL="0" indent="0" algn="l">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dirty="0"/>
              <a:t>Click to edit </a:t>
            </a:r>
            <a:br>
              <a:rPr lang="en-GB" dirty="0"/>
            </a:br>
            <a:r>
              <a:rPr lang="en-GB" dirty="0"/>
              <a:t>Master subtitle styles</a:t>
            </a:r>
          </a:p>
        </p:txBody>
      </p:sp>
      <p:sp>
        <p:nvSpPr>
          <p:cNvPr id="4" name="Date Placeholder 3">
            <a:extLst>
              <a:ext uri="{FF2B5EF4-FFF2-40B4-BE49-F238E27FC236}">
                <a16:creationId xmlns:a16="http://schemas.microsoft.com/office/drawing/2014/main" id="{8137D514-D0C2-D5E9-FB4C-48384C765452}"/>
              </a:ext>
            </a:extLst>
          </p:cNvPr>
          <p:cNvSpPr>
            <a:spLocks noGrp="1"/>
          </p:cNvSpPr>
          <p:nvPr>
            <p:ph type="dt" sz="half" idx="10"/>
          </p:nvPr>
        </p:nvSpPr>
        <p:spPr>
          <a:xfrm>
            <a:off x="386955" y="4494852"/>
            <a:ext cx="1151197" cy="318380"/>
          </a:xfrm>
        </p:spPr>
        <p:txBody>
          <a:bodyPr lIns="0" tIns="0" rIns="0" bIns="0"/>
          <a:lstStyle>
            <a:lvl1pPr algn="l">
              <a:defRPr sz="1200">
                <a:solidFill>
                  <a:schemeClr val="tx2"/>
                </a:solidFill>
              </a:defRPr>
            </a:lvl1pPr>
          </a:lstStyle>
          <a:p>
            <a:fld id="{CFA4EEEE-B9F2-0A4A-8C8A-D5A935D02648}" type="datetime4">
              <a:rPr lang="en-GB" smtClean="0"/>
              <a:pPr/>
              <a:t>26 June 2025</a:t>
            </a:fld>
            <a:endParaRPr lang="en-GB" dirty="0"/>
          </a:p>
        </p:txBody>
      </p:sp>
      <p:pic>
        <p:nvPicPr>
          <p:cNvPr id="7" name="Picture 6" descr="A black background with text&#10;&#10;Description automatically generated">
            <a:extLst>
              <a:ext uri="{FF2B5EF4-FFF2-40B4-BE49-F238E27FC236}">
                <a16:creationId xmlns:a16="http://schemas.microsoft.com/office/drawing/2014/main" id="{9902C3FF-0280-0F94-FC30-CEC4E81AABF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165552" y="351468"/>
            <a:ext cx="2589828" cy="613918"/>
          </a:xfrm>
          <a:prstGeom prst="rect">
            <a:avLst/>
          </a:prstGeom>
        </p:spPr>
      </p:pic>
      <p:pic>
        <p:nvPicPr>
          <p:cNvPr id="8" name="Picture 7" descr="Blue text on a black background&#10;&#10;Description automatically generated">
            <a:extLst>
              <a:ext uri="{FF2B5EF4-FFF2-40B4-BE49-F238E27FC236}">
                <a16:creationId xmlns:a16="http://schemas.microsoft.com/office/drawing/2014/main" id="{44320F68-BCB3-4F5C-8C13-23E03809AEA3}"/>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6953" y="351467"/>
            <a:ext cx="1473878" cy="893457"/>
          </a:xfrm>
          <a:prstGeom prst="rect">
            <a:avLst/>
          </a:prstGeom>
        </p:spPr>
      </p:pic>
      <p:sp>
        <p:nvSpPr>
          <p:cNvPr id="11" name="Text Placeholder 10">
            <a:extLst>
              <a:ext uri="{FF2B5EF4-FFF2-40B4-BE49-F238E27FC236}">
                <a16:creationId xmlns:a16="http://schemas.microsoft.com/office/drawing/2014/main" id="{A93BF7C6-E6A2-7CCD-0C66-B71C59BAF15A}"/>
              </a:ext>
            </a:extLst>
          </p:cNvPr>
          <p:cNvSpPr>
            <a:spLocks noGrp="1"/>
          </p:cNvSpPr>
          <p:nvPr>
            <p:ph type="body" sz="quarter" idx="11" hasCustomPrompt="1"/>
          </p:nvPr>
        </p:nvSpPr>
        <p:spPr>
          <a:xfrm>
            <a:off x="1670380" y="4494852"/>
            <a:ext cx="3130220" cy="318380"/>
          </a:xfrm>
        </p:spPr>
        <p:txBody>
          <a:bodyPr lIns="0" tIns="0" rIns="0" bIns="0" anchor="ctr" anchorCtr="0">
            <a:noAutofit/>
          </a:bodyPr>
          <a:lstStyle>
            <a:lvl1pPr marL="0" indent="0" algn="l">
              <a:buNone/>
              <a:defRPr sz="1200">
                <a:solidFill>
                  <a:schemeClr val="accent1"/>
                </a:solidFill>
              </a:defRPr>
            </a:lvl1pPr>
            <a:lvl2pPr marL="342900" indent="0">
              <a:buNone/>
              <a:defRPr sz="1350"/>
            </a:lvl2pPr>
            <a:lvl3pPr marL="685800" indent="0">
              <a:buNone/>
              <a:defRPr sz="1350"/>
            </a:lvl3pPr>
            <a:lvl4pPr marL="1028700" indent="0">
              <a:buNone/>
              <a:defRPr sz="1350"/>
            </a:lvl4pPr>
            <a:lvl5pPr marL="1371600" indent="0">
              <a:buNone/>
              <a:defRPr sz="1350"/>
            </a:lvl5pPr>
          </a:lstStyle>
          <a:p>
            <a:pPr lvl="0"/>
            <a:r>
              <a:rPr lang="en-GB" dirty="0"/>
              <a:t>By Joe Bloggs</a:t>
            </a:r>
          </a:p>
        </p:txBody>
      </p:sp>
      <p:pic>
        <p:nvPicPr>
          <p:cNvPr id="28" name="Picture 27">
            <a:extLst>
              <a:ext uri="{FF2B5EF4-FFF2-40B4-BE49-F238E27FC236}">
                <a16:creationId xmlns:a16="http://schemas.microsoft.com/office/drawing/2014/main" id="{AC209687-7E01-E4A6-C892-22139C95D662}"/>
              </a:ext>
            </a:extLst>
          </p:cNvPr>
          <p:cNvPicPr>
            <a:picLocks noChangeAspect="1"/>
          </p:cNvPicPr>
          <p:nvPr userDrawn="1"/>
        </p:nvPicPr>
        <p:blipFill>
          <a:blip r:embed="rId4"/>
          <a:stretch>
            <a:fillRect/>
          </a:stretch>
        </p:blipFill>
        <p:spPr>
          <a:xfrm rot="10800000">
            <a:off x="5319368" y="1441661"/>
            <a:ext cx="3838518" cy="3724708"/>
          </a:xfrm>
          <a:prstGeom prst="rect">
            <a:avLst/>
          </a:prstGeom>
        </p:spPr>
      </p:pic>
      <p:cxnSp>
        <p:nvCxnSpPr>
          <p:cNvPr id="31" name="Straight Connector 30">
            <a:extLst>
              <a:ext uri="{FF2B5EF4-FFF2-40B4-BE49-F238E27FC236}">
                <a16:creationId xmlns:a16="http://schemas.microsoft.com/office/drawing/2014/main" id="{177011DF-C19B-5474-C94E-A78A75BABA72}"/>
              </a:ext>
              <a:ext uri="{C183D7F6-B498-43B3-948B-1728B52AA6E4}">
                <adec:decorative xmlns:adec="http://schemas.microsoft.com/office/drawing/2017/decorative" val="1"/>
              </a:ext>
            </a:extLst>
          </p:cNvPr>
          <p:cNvCxnSpPr>
            <a:cxnSpLocks/>
          </p:cNvCxnSpPr>
          <p:nvPr userDrawn="1"/>
        </p:nvCxnSpPr>
        <p:spPr>
          <a:xfrm>
            <a:off x="386953" y="4470279"/>
            <a:ext cx="4413647" cy="0"/>
          </a:xfrm>
          <a:prstGeom prst="line">
            <a:avLst/>
          </a:prstGeom>
          <a:ln w="28575" cap="rnd">
            <a:solidFill>
              <a:srgbClr val="6B86B9"/>
            </a:solidFill>
            <a:round/>
            <a:headEnd type="none"/>
            <a:tailEnd type="none" w="lg" len="lg"/>
          </a:ln>
        </p:spPr>
        <p:style>
          <a:lnRef idx="1">
            <a:schemeClr val="accent1"/>
          </a:lnRef>
          <a:fillRef idx="0">
            <a:schemeClr val="accent1"/>
          </a:fillRef>
          <a:effectRef idx="0">
            <a:schemeClr val="accent1"/>
          </a:effectRef>
          <a:fontRef idx="minor">
            <a:schemeClr val="tx1"/>
          </a:fontRef>
        </p:style>
      </p:cxnSp>
      <p:sp>
        <p:nvSpPr>
          <p:cNvPr id="5" name="Picture Placeholder 5">
            <a:extLst>
              <a:ext uri="{FF2B5EF4-FFF2-40B4-BE49-F238E27FC236}">
                <a16:creationId xmlns:a16="http://schemas.microsoft.com/office/drawing/2014/main" id="{5058FBD0-2BC0-BBC4-3303-9910CC761992}"/>
              </a:ext>
            </a:extLst>
          </p:cNvPr>
          <p:cNvSpPr>
            <a:spLocks noGrp="1"/>
          </p:cNvSpPr>
          <p:nvPr>
            <p:ph type="pic" sz="quarter" idx="12"/>
          </p:nvPr>
        </p:nvSpPr>
        <p:spPr>
          <a:xfrm>
            <a:off x="5042279" y="1781786"/>
            <a:ext cx="3060249" cy="3060249"/>
          </a:xfrm>
          <a:prstGeom prst="ellipse">
            <a:avLst/>
          </a:prstGeom>
          <a:solidFill>
            <a:schemeClr val="bg1"/>
          </a:solidFill>
        </p:spPr>
        <p:txBody>
          <a:bodyPr/>
          <a:lstStyle/>
          <a:p>
            <a:endParaRPr lang="en-GB"/>
          </a:p>
        </p:txBody>
      </p:sp>
    </p:spTree>
    <p:extLst>
      <p:ext uri="{BB962C8B-B14F-4D97-AF65-F5344CB8AC3E}">
        <p14:creationId xmlns:p14="http://schemas.microsoft.com/office/powerpoint/2010/main" val="3088289155"/>
      </p:ext>
    </p:extLst>
  </p:cSld>
  <p:clrMapOvr>
    <a:masterClrMapping/>
  </p:clrMapOvr>
  <p:extLst>
    <p:ext uri="{DCECCB84-F9BA-43D5-87BE-67443E8EF086}">
      <p15:sldGuideLst xmlns:p15="http://schemas.microsoft.com/office/powerpoint/2012/main">
        <p15:guide id="1" orient="horz" pos="1049">
          <p15:clr>
            <a:srgbClr val="FBAE40"/>
          </p15:clr>
        </p15:guide>
        <p15:guide id="2" pos="325">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14" name="Snip Single Corner of Rectangle 13">
            <a:extLst>
              <a:ext uri="{FF2B5EF4-FFF2-40B4-BE49-F238E27FC236}">
                <a16:creationId xmlns:a16="http://schemas.microsoft.com/office/drawing/2014/main" id="{8696ECCF-5580-C237-934B-C93C772664D5}"/>
              </a:ext>
              <a:ext uri="{C183D7F6-B498-43B3-948B-1728B52AA6E4}">
                <adec:decorative xmlns:adec="http://schemas.microsoft.com/office/drawing/2017/decorative" val="1"/>
              </a:ext>
            </a:extLst>
          </p:cNvPr>
          <p:cNvSpPr/>
          <p:nvPr userDrawn="1"/>
        </p:nvSpPr>
        <p:spPr>
          <a:xfrm rot="10800000">
            <a:off x="-6" y="0"/>
            <a:ext cx="9159767" cy="4572000"/>
          </a:xfrm>
          <a:prstGeom prst="snip1Rect">
            <a:avLst>
              <a:gd name="adj" fmla="val 8846"/>
            </a:avLst>
          </a:prstGeom>
          <a:gradFill>
            <a:gsLst>
              <a:gs pos="0">
                <a:schemeClr val="accent1"/>
              </a:gs>
              <a:gs pos="100000">
                <a:schemeClr val="accent2"/>
              </a:gs>
            </a:gsLst>
            <a:lin ang="114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dirty="0"/>
          </a:p>
        </p:txBody>
      </p:sp>
      <p:sp>
        <p:nvSpPr>
          <p:cNvPr id="16" name="Rectangle 11">
            <a:extLst>
              <a:ext uri="{FF2B5EF4-FFF2-40B4-BE49-F238E27FC236}">
                <a16:creationId xmlns:a16="http://schemas.microsoft.com/office/drawing/2014/main" id="{D4490C9D-F1D9-7017-602C-DE623D82FEB4}"/>
              </a:ext>
              <a:ext uri="{C183D7F6-B498-43B3-948B-1728B52AA6E4}">
                <adec:decorative xmlns:adec="http://schemas.microsoft.com/office/drawing/2017/decorative" val="1"/>
              </a:ext>
            </a:extLst>
          </p:cNvPr>
          <p:cNvSpPr/>
          <p:nvPr userDrawn="1"/>
        </p:nvSpPr>
        <p:spPr>
          <a:xfrm>
            <a:off x="0" y="1356434"/>
            <a:ext cx="387904" cy="3215567"/>
          </a:xfrm>
          <a:custGeom>
            <a:avLst/>
            <a:gdLst>
              <a:gd name="connsiteX0" fmla="*/ 0 w 541295"/>
              <a:gd name="connsiteY0" fmla="*/ 0 h 4382098"/>
              <a:gd name="connsiteX1" fmla="*/ 541295 w 541295"/>
              <a:gd name="connsiteY1" fmla="*/ 0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3846840 h 4382098"/>
              <a:gd name="connsiteX4" fmla="*/ 0 w 541295"/>
              <a:gd name="connsiteY4" fmla="*/ 0 h 4382098"/>
              <a:gd name="connsiteX0" fmla="*/ 0 w 526135"/>
              <a:gd name="connsiteY0" fmla="*/ 0 h 4364985"/>
              <a:gd name="connsiteX1" fmla="*/ 524569 w 526135"/>
              <a:gd name="connsiteY1" fmla="*/ 512956 h 4364985"/>
              <a:gd name="connsiteX2" fmla="*/ 524182 w 526135"/>
              <a:gd name="connsiteY2" fmla="*/ 4364985 h 4364985"/>
              <a:gd name="connsiteX3" fmla="*/ 0 w 526135"/>
              <a:gd name="connsiteY3" fmla="*/ 3846840 h 4364985"/>
              <a:gd name="connsiteX4" fmla="*/ 0 w 526135"/>
              <a:gd name="connsiteY4" fmla="*/ 0 h 4364985"/>
              <a:gd name="connsiteX0" fmla="*/ 0 w 526562"/>
              <a:gd name="connsiteY0" fmla="*/ 0 h 4364985"/>
              <a:gd name="connsiteX1" fmla="*/ 524569 w 526562"/>
              <a:gd name="connsiteY1" fmla="*/ 512956 h 4364985"/>
              <a:gd name="connsiteX2" fmla="*/ 524182 w 526562"/>
              <a:gd name="connsiteY2" fmla="*/ 4364985 h 4364985"/>
              <a:gd name="connsiteX3" fmla="*/ 0 w 526562"/>
              <a:gd name="connsiteY3" fmla="*/ 3846840 h 4364985"/>
              <a:gd name="connsiteX4" fmla="*/ 0 w 526562"/>
              <a:gd name="connsiteY4" fmla="*/ 0 h 43649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6562" h="4364985">
                <a:moveTo>
                  <a:pt x="0" y="0"/>
                </a:moveTo>
                <a:lnTo>
                  <a:pt x="524569" y="512956"/>
                </a:lnTo>
                <a:cubicBezTo>
                  <a:pt x="530144" y="1802670"/>
                  <a:pt x="522030" y="3071848"/>
                  <a:pt x="524182" y="4364985"/>
                </a:cubicBezTo>
                <a:lnTo>
                  <a:pt x="0" y="3846840"/>
                </a:lnTo>
                <a:lnTo>
                  <a:pt x="0" y="0"/>
                </a:lnTo>
                <a:close/>
              </a:path>
            </a:pathLst>
          </a:cu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2" name="Title 1">
            <a:extLst>
              <a:ext uri="{FF2B5EF4-FFF2-40B4-BE49-F238E27FC236}">
                <a16:creationId xmlns:a16="http://schemas.microsoft.com/office/drawing/2014/main" id="{5675F311-880E-540C-5CBD-4033C8CF743B}"/>
              </a:ext>
            </a:extLst>
          </p:cNvPr>
          <p:cNvSpPr>
            <a:spLocks noGrp="1"/>
          </p:cNvSpPr>
          <p:nvPr>
            <p:ph type="ctrTitle" hasCustomPrompt="1"/>
          </p:nvPr>
        </p:nvSpPr>
        <p:spPr>
          <a:xfrm>
            <a:off x="641862" y="1499803"/>
            <a:ext cx="4962125" cy="2032898"/>
          </a:xfrm>
        </p:spPr>
        <p:txBody>
          <a:bodyPr lIns="0" tIns="0" rIns="0" bIns="0" anchor="ctr" anchorCtr="0">
            <a:normAutofit/>
          </a:bodyPr>
          <a:lstStyle>
            <a:lvl1pPr algn="l">
              <a:defRPr sz="3600" b="1">
                <a:solidFill>
                  <a:schemeClr val="bg1"/>
                </a:solidFill>
              </a:defRPr>
            </a:lvl1pPr>
          </a:lstStyle>
          <a:p>
            <a:r>
              <a:rPr lang="en-GB" dirty="0"/>
              <a:t>Click to edit Master</a:t>
            </a:r>
            <a:br>
              <a:rPr lang="en-GB" dirty="0"/>
            </a:br>
            <a:r>
              <a:rPr lang="en-GB" dirty="0"/>
              <a:t>title style</a:t>
            </a:r>
          </a:p>
        </p:txBody>
      </p:sp>
      <p:sp>
        <p:nvSpPr>
          <p:cNvPr id="3" name="Subtitle 2">
            <a:extLst>
              <a:ext uri="{FF2B5EF4-FFF2-40B4-BE49-F238E27FC236}">
                <a16:creationId xmlns:a16="http://schemas.microsoft.com/office/drawing/2014/main" id="{70EF8D02-FB3E-7357-5BBE-B5CB1DB7D880}"/>
              </a:ext>
            </a:extLst>
          </p:cNvPr>
          <p:cNvSpPr>
            <a:spLocks noGrp="1"/>
          </p:cNvSpPr>
          <p:nvPr>
            <p:ph type="subTitle" idx="1" hasCustomPrompt="1"/>
          </p:nvPr>
        </p:nvSpPr>
        <p:spPr>
          <a:xfrm>
            <a:off x="641862" y="3581266"/>
            <a:ext cx="4962125" cy="837410"/>
          </a:xfrm>
        </p:spPr>
        <p:txBody>
          <a:bodyPr lIns="0" tIns="0" rIns="0" bIns="0" anchor="ctr" anchorCtr="0"/>
          <a:lstStyle>
            <a:lvl1pPr marL="0" indent="0" algn="l">
              <a:buNone/>
              <a:defRPr sz="18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dirty="0"/>
              <a:t>Click to edit </a:t>
            </a:r>
            <a:br>
              <a:rPr lang="en-GB" dirty="0"/>
            </a:br>
            <a:r>
              <a:rPr lang="en-GB" dirty="0"/>
              <a:t>Master subtitle style</a:t>
            </a:r>
          </a:p>
        </p:txBody>
      </p:sp>
      <p:sp>
        <p:nvSpPr>
          <p:cNvPr id="4" name="Date Placeholder 3">
            <a:extLst>
              <a:ext uri="{FF2B5EF4-FFF2-40B4-BE49-F238E27FC236}">
                <a16:creationId xmlns:a16="http://schemas.microsoft.com/office/drawing/2014/main" id="{8137D514-D0C2-D5E9-FB4C-48384C765452}"/>
              </a:ext>
            </a:extLst>
          </p:cNvPr>
          <p:cNvSpPr>
            <a:spLocks noGrp="1"/>
          </p:cNvSpPr>
          <p:nvPr>
            <p:ph type="dt" sz="half" idx="10"/>
          </p:nvPr>
        </p:nvSpPr>
        <p:spPr>
          <a:xfrm>
            <a:off x="641861" y="4572001"/>
            <a:ext cx="1454502" cy="571500"/>
          </a:xfrm>
        </p:spPr>
        <p:txBody>
          <a:bodyPr/>
          <a:lstStyle>
            <a:lvl1pPr algn="l">
              <a:defRPr sz="1200">
                <a:solidFill>
                  <a:schemeClr val="tx2"/>
                </a:solidFill>
              </a:defRPr>
            </a:lvl1pPr>
          </a:lstStyle>
          <a:p>
            <a:fld id="{0763B549-D449-C449-A670-8850947E7D37}" type="datetime4">
              <a:rPr lang="en-GB" smtClean="0"/>
              <a:t>26 June 2025</a:t>
            </a:fld>
            <a:endParaRPr lang="en-GB" dirty="0"/>
          </a:p>
        </p:txBody>
      </p:sp>
      <p:pic>
        <p:nvPicPr>
          <p:cNvPr id="7" name="Picture 6">
            <a:extLst>
              <a:ext uri="{FF2B5EF4-FFF2-40B4-BE49-F238E27FC236}">
                <a16:creationId xmlns:a16="http://schemas.microsoft.com/office/drawing/2014/main" id="{9902C3FF-0280-0F94-FC30-CEC4E81AABFB}"/>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6165553" y="351468"/>
            <a:ext cx="2634380" cy="624479"/>
          </a:xfrm>
          <a:prstGeom prst="rect">
            <a:avLst/>
          </a:prstGeom>
        </p:spPr>
      </p:pic>
      <p:pic>
        <p:nvPicPr>
          <p:cNvPr id="8" name="Picture 7">
            <a:extLst>
              <a:ext uri="{FF2B5EF4-FFF2-40B4-BE49-F238E27FC236}">
                <a16:creationId xmlns:a16="http://schemas.microsoft.com/office/drawing/2014/main" id="{44320F68-BCB3-4F5C-8C13-23E03809AEA3}"/>
              </a:ext>
            </a:extLst>
          </p:cNvPr>
          <p:cNvPicPr>
            <a:picLocks noChangeAspect="1"/>
          </p:cNvPicPr>
          <p:nvPr userDrawn="1"/>
        </p:nvPicPr>
        <p:blipFill>
          <a:blip r:embed="rId3"/>
          <a:srcRect/>
          <a:stretch/>
        </p:blipFill>
        <p:spPr>
          <a:xfrm>
            <a:off x="641861" y="352101"/>
            <a:ext cx="1471124" cy="890520"/>
          </a:xfrm>
          <a:prstGeom prst="rect">
            <a:avLst/>
          </a:prstGeom>
        </p:spPr>
      </p:pic>
      <p:sp>
        <p:nvSpPr>
          <p:cNvPr id="11" name="Text Placeholder 10">
            <a:extLst>
              <a:ext uri="{FF2B5EF4-FFF2-40B4-BE49-F238E27FC236}">
                <a16:creationId xmlns:a16="http://schemas.microsoft.com/office/drawing/2014/main" id="{A93BF7C6-E6A2-7CCD-0C66-B71C59BAF15A}"/>
              </a:ext>
            </a:extLst>
          </p:cNvPr>
          <p:cNvSpPr>
            <a:spLocks noGrp="1"/>
          </p:cNvSpPr>
          <p:nvPr>
            <p:ph type="body" sz="quarter" idx="11" hasCustomPrompt="1"/>
          </p:nvPr>
        </p:nvSpPr>
        <p:spPr>
          <a:xfrm>
            <a:off x="2096364" y="4572001"/>
            <a:ext cx="3719090" cy="571500"/>
          </a:xfrm>
        </p:spPr>
        <p:txBody>
          <a:bodyPr anchor="ctr" anchorCtr="0">
            <a:noAutofit/>
          </a:bodyPr>
          <a:lstStyle>
            <a:lvl1pPr marL="0" indent="0" algn="l">
              <a:buNone/>
              <a:defRPr sz="1200">
                <a:solidFill>
                  <a:schemeClr val="accent1"/>
                </a:solidFill>
              </a:defRPr>
            </a:lvl1pPr>
            <a:lvl2pPr marL="342900" indent="0">
              <a:buNone/>
              <a:defRPr sz="1350"/>
            </a:lvl2pPr>
            <a:lvl3pPr marL="685800" indent="0">
              <a:buNone/>
              <a:defRPr sz="1350"/>
            </a:lvl3pPr>
            <a:lvl4pPr marL="1028700" indent="0">
              <a:buNone/>
              <a:defRPr sz="1350"/>
            </a:lvl4pPr>
            <a:lvl5pPr marL="1371600" indent="0">
              <a:buNone/>
              <a:defRPr sz="1350"/>
            </a:lvl5pPr>
          </a:lstStyle>
          <a:p>
            <a:pPr lvl="0"/>
            <a:r>
              <a:rPr lang="en-GB" dirty="0"/>
              <a:t>By Joe Bloggs</a:t>
            </a:r>
          </a:p>
        </p:txBody>
      </p:sp>
      <p:sp>
        <p:nvSpPr>
          <p:cNvPr id="18" name="Rectangle 11">
            <a:extLst>
              <a:ext uri="{FF2B5EF4-FFF2-40B4-BE49-F238E27FC236}">
                <a16:creationId xmlns:a16="http://schemas.microsoft.com/office/drawing/2014/main" id="{322D09DF-D156-5684-EA58-F40E8D06A2A0}"/>
              </a:ext>
              <a:ext uri="{C183D7F6-B498-43B3-948B-1728B52AA6E4}">
                <adec:decorative xmlns:adec="http://schemas.microsoft.com/office/drawing/2017/decorative" val="1"/>
              </a:ext>
            </a:extLst>
          </p:cNvPr>
          <p:cNvSpPr/>
          <p:nvPr userDrawn="1"/>
        </p:nvSpPr>
        <p:spPr>
          <a:xfrm>
            <a:off x="0" y="0"/>
            <a:ext cx="387904" cy="3215567"/>
          </a:xfrm>
          <a:custGeom>
            <a:avLst/>
            <a:gdLst>
              <a:gd name="connsiteX0" fmla="*/ 0 w 541295"/>
              <a:gd name="connsiteY0" fmla="*/ 0 h 4382098"/>
              <a:gd name="connsiteX1" fmla="*/ 541295 w 541295"/>
              <a:gd name="connsiteY1" fmla="*/ 0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3846840 h 4382098"/>
              <a:gd name="connsiteX4" fmla="*/ 0 w 541295"/>
              <a:gd name="connsiteY4" fmla="*/ 0 h 4382098"/>
              <a:gd name="connsiteX0" fmla="*/ 0 w 526135"/>
              <a:gd name="connsiteY0" fmla="*/ 0 h 4364985"/>
              <a:gd name="connsiteX1" fmla="*/ 524569 w 526135"/>
              <a:gd name="connsiteY1" fmla="*/ 512956 h 4364985"/>
              <a:gd name="connsiteX2" fmla="*/ 524182 w 526135"/>
              <a:gd name="connsiteY2" fmla="*/ 4364985 h 4364985"/>
              <a:gd name="connsiteX3" fmla="*/ 0 w 526135"/>
              <a:gd name="connsiteY3" fmla="*/ 3846840 h 4364985"/>
              <a:gd name="connsiteX4" fmla="*/ 0 w 526135"/>
              <a:gd name="connsiteY4" fmla="*/ 0 h 4364985"/>
              <a:gd name="connsiteX0" fmla="*/ 0 w 526562"/>
              <a:gd name="connsiteY0" fmla="*/ 0 h 4364985"/>
              <a:gd name="connsiteX1" fmla="*/ 524569 w 526562"/>
              <a:gd name="connsiteY1" fmla="*/ 512956 h 4364985"/>
              <a:gd name="connsiteX2" fmla="*/ 524182 w 526562"/>
              <a:gd name="connsiteY2" fmla="*/ 4364985 h 4364985"/>
              <a:gd name="connsiteX3" fmla="*/ 0 w 526562"/>
              <a:gd name="connsiteY3" fmla="*/ 3846840 h 4364985"/>
              <a:gd name="connsiteX4" fmla="*/ 0 w 526562"/>
              <a:gd name="connsiteY4" fmla="*/ 0 h 43649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6562" h="4364985">
                <a:moveTo>
                  <a:pt x="0" y="0"/>
                </a:moveTo>
                <a:lnTo>
                  <a:pt x="524569" y="512956"/>
                </a:lnTo>
                <a:cubicBezTo>
                  <a:pt x="530144" y="1802670"/>
                  <a:pt x="522030" y="3071848"/>
                  <a:pt x="524182" y="4364985"/>
                </a:cubicBezTo>
                <a:lnTo>
                  <a:pt x="0" y="3846840"/>
                </a:lnTo>
                <a:lnTo>
                  <a:pt x="0" y="0"/>
                </a:lnTo>
                <a:close/>
              </a:path>
            </a:pathLst>
          </a:cu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a:p>
        </p:txBody>
      </p:sp>
      <p:pic>
        <p:nvPicPr>
          <p:cNvPr id="23" name="Picture 22">
            <a:extLst>
              <a:ext uri="{FF2B5EF4-FFF2-40B4-BE49-F238E27FC236}">
                <a16:creationId xmlns:a16="http://schemas.microsoft.com/office/drawing/2014/main" id="{F43F9976-AA73-58AE-BB46-426BB26399F0}"/>
              </a:ext>
            </a:extLst>
          </p:cNvPr>
          <p:cNvPicPr>
            <a:picLocks noChangeAspect="1"/>
          </p:cNvPicPr>
          <p:nvPr userDrawn="1"/>
        </p:nvPicPr>
        <p:blipFill>
          <a:blip r:embed="rId4"/>
          <a:stretch>
            <a:fillRect/>
          </a:stretch>
        </p:blipFill>
        <p:spPr>
          <a:xfrm rot="10800000">
            <a:off x="5319368" y="1441661"/>
            <a:ext cx="3838518" cy="3724708"/>
          </a:xfrm>
          <a:prstGeom prst="rect">
            <a:avLst/>
          </a:prstGeom>
        </p:spPr>
      </p:pic>
    </p:spTree>
    <p:extLst>
      <p:ext uri="{BB962C8B-B14F-4D97-AF65-F5344CB8AC3E}">
        <p14:creationId xmlns:p14="http://schemas.microsoft.com/office/powerpoint/2010/main" val="527756965"/>
      </p:ext>
    </p:extLst>
  </p:cSld>
  <p:clrMapOvr>
    <a:masterClrMapping/>
  </p:clrMapOvr>
  <p:extLst>
    <p:ext uri="{DCECCB84-F9BA-43D5-87BE-67443E8EF086}">
      <p15:sldGuideLst xmlns:p15="http://schemas.microsoft.com/office/powerpoint/2012/main">
        <p15:guide id="1" orient="horz" pos="1049">
          <p15:clr>
            <a:srgbClr val="FBAE40"/>
          </p15:clr>
        </p15:guide>
        <p15:guide id="2" pos="325">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14" name="Snip Single Corner of Rectangle 13">
            <a:extLst>
              <a:ext uri="{FF2B5EF4-FFF2-40B4-BE49-F238E27FC236}">
                <a16:creationId xmlns:a16="http://schemas.microsoft.com/office/drawing/2014/main" id="{8696ECCF-5580-C237-934B-C93C772664D5}"/>
              </a:ext>
              <a:ext uri="{C183D7F6-B498-43B3-948B-1728B52AA6E4}">
                <adec:decorative xmlns:adec="http://schemas.microsoft.com/office/drawing/2017/decorative" val="1"/>
              </a:ext>
            </a:extLst>
          </p:cNvPr>
          <p:cNvSpPr/>
          <p:nvPr userDrawn="1"/>
        </p:nvSpPr>
        <p:spPr>
          <a:xfrm rot="10800000">
            <a:off x="-6" y="0"/>
            <a:ext cx="9159767" cy="4572000"/>
          </a:xfrm>
          <a:prstGeom prst="snip1Rect">
            <a:avLst>
              <a:gd name="adj" fmla="val 8846"/>
            </a:avLst>
          </a:prstGeom>
          <a:gradFill>
            <a:gsLst>
              <a:gs pos="0">
                <a:schemeClr val="accent1"/>
              </a:gs>
              <a:gs pos="100000">
                <a:schemeClr val="accent2"/>
              </a:gs>
            </a:gsLst>
            <a:lin ang="114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dirty="0"/>
          </a:p>
        </p:txBody>
      </p:sp>
      <p:sp>
        <p:nvSpPr>
          <p:cNvPr id="16" name="Rectangle 11">
            <a:extLst>
              <a:ext uri="{FF2B5EF4-FFF2-40B4-BE49-F238E27FC236}">
                <a16:creationId xmlns:a16="http://schemas.microsoft.com/office/drawing/2014/main" id="{D4490C9D-F1D9-7017-602C-DE623D82FEB4}"/>
              </a:ext>
              <a:ext uri="{C183D7F6-B498-43B3-948B-1728B52AA6E4}">
                <adec:decorative xmlns:adec="http://schemas.microsoft.com/office/drawing/2017/decorative" val="1"/>
              </a:ext>
            </a:extLst>
          </p:cNvPr>
          <p:cNvSpPr/>
          <p:nvPr userDrawn="1"/>
        </p:nvSpPr>
        <p:spPr>
          <a:xfrm>
            <a:off x="0" y="1356434"/>
            <a:ext cx="387904" cy="3215567"/>
          </a:xfrm>
          <a:custGeom>
            <a:avLst/>
            <a:gdLst>
              <a:gd name="connsiteX0" fmla="*/ 0 w 541295"/>
              <a:gd name="connsiteY0" fmla="*/ 0 h 4382098"/>
              <a:gd name="connsiteX1" fmla="*/ 541295 w 541295"/>
              <a:gd name="connsiteY1" fmla="*/ 0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3846840 h 4382098"/>
              <a:gd name="connsiteX4" fmla="*/ 0 w 541295"/>
              <a:gd name="connsiteY4" fmla="*/ 0 h 4382098"/>
              <a:gd name="connsiteX0" fmla="*/ 0 w 526135"/>
              <a:gd name="connsiteY0" fmla="*/ 0 h 4364985"/>
              <a:gd name="connsiteX1" fmla="*/ 524569 w 526135"/>
              <a:gd name="connsiteY1" fmla="*/ 512956 h 4364985"/>
              <a:gd name="connsiteX2" fmla="*/ 524182 w 526135"/>
              <a:gd name="connsiteY2" fmla="*/ 4364985 h 4364985"/>
              <a:gd name="connsiteX3" fmla="*/ 0 w 526135"/>
              <a:gd name="connsiteY3" fmla="*/ 3846840 h 4364985"/>
              <a:gd name="connsiteX4" fmla="*/ 0 w 526135"/>
              <a:gd name="connsiteY4" fmla="*/ 0 h 4364985"/>
              <a:gd name="connsiteX0" fmla="*/ 0 w 526562"/>
              <a:gd name="connsiteY0" fmla="*/ 0 h 4364985"/>
              <a:gd name="connsiteX1" fmla="*/ 524569 w 526562"/>
              <a:gd name="connsiteY1" fmla="*/ 512956 h 4364985"/>
              <a:gd name="connsiteX2" fmla="*/ 524182 w 526562"/>
              <a:gd name="connsiteY2" fmla="*/ 4364985 h 4364985"/>
              <a:gd name="connsiteX3" fmla="*/ 0 w 526562"/>
              <a:gd name="connsiteY3" fmla="*/ 3846840 h 4364985"/>
              <a:gd name="connsiteX4" fmla="*/ 0 w 526562"/>
              <a:gd name="connsiteY4" fmla="*/ 0 h 43649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6562" h="4364985">
                <a:moveTo>
                  <a:pt x="0" y="0"/>
                </a:moveTo>
                <a:lnTo>
                  <a:pt x="524569" y="512956"/>
                </a:lnTo>
                <a:cubicBezTo>
                  <a:pt x="530144" y="1802670"/>
                  <a:pt x="522030" y="3071848"/>
                  <a:pt x="524182" y="4364985"/>
                </a:cubicBezTo>
                <a:lnTo>
                  <a:pt x="0" y="3846840"/>
                </a:lnTo>
                <a:lnTo>
                  <a:pt x="0" y="0"/>
                </a:lnTo>
                <a:close/>
              </a:path>
            </a:pathLst>
          </a:cu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2" name="Title 1">
            <a:extLst>
              <a:ext uri="{FF2B5EF4-FFF2-40B4-BE49-F238E27FC236}">
                <a16:creationId xmlns:a16="http://schemas.microsoft.com/office/drawing/2014/main" id="{5675F311-880E-540C-5CBD-4033C8CF743B}"/>
              </a:ext>
            </a:extLst>
          </p:cNvPr>
          <p:cNvSpPr>
            <a:spLocks noGrp="1"/>
          </p:cNvSpPr>
          <p:nvPr>
            <p:ph type="ctrTitle" hasCustomPrompt="1"/>
          </p:nvPr>
        </p:nvSpPr>
        <p:spPr>
          <a:xfrm>
            <a:off x="641862" y="1499803"/>
            <a:ext cx="4962125" cy="2032898"/>
          </a:xfrm>
        </p:spPr>
        <p:txBody>
          <a:bodyPr lIns="0" tIns="0" rIns="0" bIns="0" anchor="ctr" anchorCtr="0">
            <a:normAutofit/>
          </a:bodyPr>
          <a:lstStyle>
            <a:lvl1pPr algn="l">
              <a:defRPr sz="3600" b="1">
                <a:solidFill>
                  <a:schemeClr val="bg1"/>
                </a:solidFill>
              </a:defRPr>
            </a:lvl1pPr>
          </a:lstStyle>
          <a:p>
            <a:r>
              <a:rPr lang="en-GB" dirty="0"/>
              <a:t>Click to edit Master</a:t>
            </a:r>
            <a:br>
              <a:rPr lang="en-GB" dirty="0"/>
            </a:br>
            <a:r>
              <a:rPr lang="en-GB" dirty="0"/>
              <a:t>title style</a:t>
            </a:r>
          </a:p>
        </p:txBody>
      </p:sp>
      <p:sp>
        <p:nvSpPr>
          <p:cNvPr id="3" name="Subtitle 2">
            <a:extLst>
              <a:ext uri="{FF2B5EF4-FFF2-40B4-BE49-F238E27FC236}">
                <a16:creationId xmlns:a16="http://schemas.microsoft.com/office/drawing/2014/main" id="{70EF8D02-FB3E-7357-5BBE-B5CB1DB7D880}"/>
              </a:ext>
            </a:extLst>
          </p:cNvPr>
          <p:cNvSpPr>
            <a:spLocks noGrp="1"/>
          </p:cNvSpPr>
          <p:nvPr>
            <p:ph type="subTitle" idx="1" hasCustomPrompt="1"/>
          </p:nvPr>
        </p:nvSpPr>
        <p:spPr>
          <a:xfrm>
            <a:off x="641862" y="3581266"/>
            <a:ext cx="4962125" cy="837410"/>
          </a:xfrm>
        </p:spPr>
        <p:txBody>
          <a:bodyPr lIns="0" tIns="0" rIns="0" bIns="0" anchor="ctr" anchorCtr="0"/>
          <a:lstStyle>
            <a:lvl1pPr marL="0" indent="0" algn="l">
              <a:buNone/>
              <a:defRPr sz="18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dirty="0"/>
              <a:t>Click to edit </a:t>
            </a:r>
            <a:br>
              <a:rPr lang="en-GB" dirty="0"/>
            </a:br>
            <a:r>
              <a:rPr lang="en-GB" dirty="0"/>
              <a:t>Master subtitle style</a:t>
            </a:r>
          </a:p>
        </p:txBody>
      </p:sp>
      <p:sp>
        <p:nvSpPr>
          <p:cNvPr id="4" name="Date Placeholder 3">
            <a:extLst>
              <a:ext uri="{FF2B5EF4-FFF2-40B4-BE49-F238E27FC236}">
                <a16:creationId xmlns:a16="http://schemas.microsoft.com/office/drawing/2014/main" id="{8137D514-D0C2-D5E9-FB4C-48384C765452}"/>
              </a:ext>
            </a:extLst>
          </p:cNvPr>
          <p:cNvSpPr>
            <a:spLocks noGrp="1"/>
          </p:cNvSpPr>
          <p:nvPr>
            <p:ph type="dt" sz="half" idx="10"/>
          </p:nvPr>
        </p:nvSpPr>
        <p:spPr>
          <a:xfrm>
            <a:off x="641861" y="4572001"/>
            <a:ext cx="1454502" cy="571500"/>
          </a:xfrm>
        </p:spPr>
        <p:txBody>
          <a:bodyPr/>
          <a:lstStyle>
            <a:lvl1pPr algn="l">
              <a:defRPr sz="1200">
                <a:solidFill>
                  <a:schemeClr val="tx2"/>
                </a:solidFill>
              </a:defRPr>
            </a:lvl1pPr>
          </a:lstStyle>
          <a:p>
            <a:fld id="{DB0D147B-F676-B642-A050-5068F0B40F08}" type="datetime4">
              <a:rPr lang="en-GB" smtClean="0"/>
              <a:t>26 June 2025</a:t>
            </a:fld>
            <a:endParaRPr lang="en-GB" dirty="0"/>
          </a:p>
        </p:txBody>
      </p:sp>
      <p:pic>
        <p:nvPicPr>
          <p:cNvPr id="7" name="Picture 6">
            <a:extLst>
              <a:ext uri="{FF2B5EF4-FFF2-40B4-BE49-F238E27FC236}">
                <a16:creationId xmlns:a16="http://schemas.microsoft.com/office/drawing/2014/main" id="{9902C3FF-0280-0F94-FC30-CEC4E81AABFB}"/>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6165553" y="351468"/>
            <a:ext cx="2634380" cy="624479"/>
          </a:xfrm>
          <a:prstGeom prst="rect">
            <a:avLst/>
          </a:prstGeom>
        </p:spPr>
      </p:pic>
      <p:pic>
        <p:nvPicPr>
          <p:cNvPr id="8" name="Picture 7">
            <a:extLst>
              <a:ext uri="{FF2B5EF4-FFF2-40B4-BE49-F238E27FC236}">
                <a16:creationId xmlns:a16="http://schemas.microsoft.com/office/drawing/2014/main" id="{44320F68-BCB3-4F5C-8C13-23E03809AEA3}"/>
              </a:ext>
            </a:extLst>
          </p:cNvPr>
          <p:cNvPicPr>
            <a:picLocks noChangeAspect="1"/>
          </p:cNvPicPr>
          <p:nvPr userDrawn="1"/>
        </p:nvPicPr>
        <p:blipFill>
          <a:blip r:embed="rId3"/>
          <a:srcRect/>
          <a:stretch/>
        </p:blipFill>
        <p:spPr>
          <a:xfrm>
            <a:off x="641861" y="352101"/>
            <a:ext cx="1471124" cy="890520"/>
          </a:xfrm>
          <a:prstGeom prst="rect">
            <a:avLst/>
          </a:prstGeom>
        </p:spPr>
      </p:pic>
      <p:sp>
        <p:nvSpPr>
          <p:cNvPr id="11" name="Text Placeholder 10">
            <a:extLst>
              <a:ext uri="{FF2B5EF4-FFF2-40B4-BE49-F238E27FC236}">
                <a16:creationId xmlns:a16="http://schemas.microsoft.com/office/drawing/2014/main" id="{A93BF7C6-E6A2-7CCD-0C66-B71C59BAF15A}"/>
              </a:ext>
            </a:extLst>
          </p:cNvPr>
          <p:cNvSpPr>
            <a:spLocks noGrp="1"/>
          </p:cNvSpPr>
          <p:nvPr>
            <p:ph type="body" sz="quarter" idx="11" hasCustomPrompt="1"/>
          </p:nvPr>
        </p:nvSpPr>
        <p:spPr>
          <a:xfrm>
            <a:off x="2096364" y="4572001"/>
            <a:ext cx="3719090" cy="571500"/>
          </a:xfrm>
        </p:spPr>
        <p:txBody>
          <a:bodyPr anchor="ctr" anchorCtr="0">
            <a:noAutofit/>
          </a:bodyPr>
          <a:lstStyle>
            <a:lvl1pPr marL="0" indent="0" algn="l">
              <a:buNone/>
              <a:defRPr sz="1200">
                <a:solidFill>
                  <a:schemeClr val="accent1"/>
                </a:solidFill>
              </a:defRPr>
            </a:lvl1pPr>
            <a:lvl2pPr marL="342900" indent="0">
              <a:buNone/>
              <a:defRPr sz="1350"/>
            </a:lvl2pPr>
            <a:lvl3pPr marL="685800" indent="0">
              <a:buNone/>
              <a:defRPr sz="1350"/>
            </a:lvl3pPr>
            <a:lvl4pPr marL="1028700" indent="0">
              <a:buNone/>
              <a:defRPr sz="1350"/>
            </a:lvl4pPr>
            <a:lvl5pPr marL="1371600" indent="0">
              <a:buNone/>
              <a:defRPr sz="1350"/>
            </a:lvl5pPr>
          </a:lstStyle>
          <a:p>
            <a:pPr lvl="0"/>
            <a:r>
              <a:rPr lang="en-GB" dirty="0"/>
              <a:t>By Joe Bloggs</a:t>
            </a:r>
          </a:p>
        </p:txBody>
      </p:sp>
      <p:sp>
        <p:nvSpPr>
          <p:cNvPr id="18" name="Rectangle 11">
            <a:extLst>
              <a:ext uri="{FF2B5EF4-FFF2-40B4-BE49-F238E27FC236}">
                <a16:creationId xmlns:a16="http://schemas.microsoft.com/office/drawing/2014/main" id="{322D09DF-D156-5684-EA58-F40E8D06A2A0}"/>
              </a:ext>
              <a:ext uri="{C183D7F6-B498-43B3-948B-1728B52AA6E4}">
                <adec:decorative xmlns:adec="http://schemas.microsoft.com/office/drawing/2017/decorative" val="1"/>
              </a:ext>
            </a:extLst>
          </p:cNvPr>
          <p:cNvSpPr/>
          <p:nvPr userDrawn="1"/>
        </p:nvSpPr>
        <p:spPr>
          <a:xfrm>
            <a:off x="0" y="0"/>
            <a:ext cx="387904" cy="3215567"/>
          </a:xfrm>
          <a:custGeom>
            <a:avLst/>
            <a:gdLst>
              <a:gd name="connsiteX0" fmla="*/ 0 w 541295"/>
              <a:gd name="connsiteY0" fmla="*/ 0 h 4382098"/>
              <a:gd name="connsiteX1" fmla="*/ 541295 w 541295"/>
              <a:gd name="connsiteY1" fmla="*/ 0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3846840 h 4382098"/>
              <a:gd name="connsiteX4" fmla="*/ 0 w 541295"/>
              <a:gd name="connsiteY4" fmla="*/ 0 h 4382098"/>
              <a:gd name="connsiteX0" fmla="*/ 0 w 526135"/>
              <a:gd name="connsiteY0" fmla="*/ 0 h 4364985"/>
              <a:gd name="connsiteX1" fmla="*/ 524569 w 526135"/>
              <a:gd name="connsiteY1" fmla="*/ 512956 h 4364985"/>
              <a:gd name="connsiteX2" fmla="*/ 524182 w 526135"/>
              <a:gd name="connsiteY2" fmla="*/ 4364985 h 4364985"/>
              <a:gd name="connsiteX3" fmla="*/ 0 w 526135"/>
              <a:gd name="connsiteY3" fmla="*/ 3846840 h 4364985"/>
              <a:gd name="connsiteX4" fmla="*/ 0 w 526135"/>
              <a:gd name="connsiteY4" fmla="*/ 0 h 4364985"/>
              <a:gd name="connsiteX0" fmla="*/ 0 w 526562"/>
              <a:gd name="connsiteY0" fmla="*/ 0 h 4364985"/>
              <a:gd name="connsiteX1" fmla="*/ 524569 w 526562"/>
              <a:gd name="connsiteY1" fmla="*/ 512956 h 4364985"/>
              <a:gd name="connsiteX2" fmla="*/ 524182 w 526562"/>
              <a:gd name="connsiteY2" fmla="*/ 4364985 h 4364985"/>
              <a:gd name="connsiteX3" fmla="*/ 0 w 526562"/>
              <a:gd name="connsiteY3" fmla="*/ 3846840 h 4364985"/>
              <a:gd name="connsiteX4" fmla="*/ 0 w 526562"/>
              <a:gd name="connsiteY4" fmla="*/ 0 h 43649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6562" h="4364985">
                <a:moveTo>
                  <a:pt x="0" y="0"/>
                </a:moveTo>
                <a:lnTo>
                  <a:pt x="524569" y="512956"/>
                </a:lnTo>
                <a:cubicBezTo>
                  <a:pt x="530144" y="1802670"/>
                  <a:pt x="522030" y="3071848"/>
                  <a:pt x="524182" y="4364985"/>
                </a:cubicBezTo>
                <a:lnTo>
                  <a:pt x="0" y="3846840"/>
                </a:lnTo>
                <a:lnTo>
                  <a:pt x="0" y="0"/>
                </a:lnTo>
                <a:close/>
              </a:path>
            </a:pathLst>
          </a:cu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a:p>
        </p:txBody>
      </p:sp>
      <p:pic>
        <p:nvPicPr>
          <p:cNvPr id="23" name="Picture 22">
            <a:extLst>
              <a:ext uri="{FF2B5EF4-FFF2-40B4-BE49-F238E27FC236}">
                <a16:creationId xmlns:a16="http://schemas.microsoft.com/office/drawing/2014/main" id="{F43F9976-AA73-58AE-BB46-426BB26399F0}"/>
              </a:ext>
            </a:extLst>
          </p:cNvPr>
          <p:cNvPicPr>
            <a:picLocks noChangeAspect="1"/>
          </p:cNvPicPr>
          <p:nvPr userDrawn="1"/>
        </p:nvPicPr>
        <p:blipFill>
          <a:blip r:embed="rId4"/>
          <a:stretch>
            <a:fillRect/>
          </a:stretch>
        </p:blipFill>
        <p:spPr>
          <a:xfrm rot="10800000">
            <a:off x="5319368" y="1441661"/>
            <a:ext cx="3838518" cy="3724708"/>
          </a:xfrm>
          <a:prstGeom prst="rect">
            <a:avLst/>
          </a:prstGeom>
        </p:spPr>
      </p:pic>
      <p:sp>
        <p:nvSpPr>
          <p:cNvPr id="6" name="Picture Placeholder 5">
            <a:extLst>
              <a:ext uri="{FF2B5EF4-FFF2-40B4-BE49-F238E27FC236}">
                <a16:creationId xmlns:a16="http://schemas.microsoft.com/office/drawing/2014/main" id="{53516616-4FB5-A1AF-4205-CBA225973D68}"/>
              </a:ext>
            </a:extLst>
          </p:cNvPr>
          <p:cNvSpPr>
            <a:spLocks noGrp="1"/>
          </p:cNvSpPr>
          <p:nvPr>
            <p:ph type="pic" sz="quarter" idx="12"/>
          </p:nvPr>
        </p:nvSpPr>
        <p:spPr>
          <a:xfrm>
            <a:off x="6095330" y="1441659"/>
            <a:ext cx="2758367" cy="2758367"/>
          </a:xfrm>
          <a:prstGeom prst="ellipse">
            <a:avLst/>
          </a:prstGeom>
          <a:solidFill>
            <a:schemeClr val="bg1"/>
          </a:solidFill>
        </p:spPr>
        <p:txBody>
          <a:bodyPr/>
          <a:lstStyle/>
          <a:p>
            <a:endParaRPr lang="en-GB"/>
          </a:p>
        </p:txBody>
      </p:sp>
    </p:spTree>
    <p:extLst>
      <p:ext uri="{BB962C8B-B14F-4D97-AF65-F5344CB8AC3E}">
        <p14:creationId xmlns:p14="http://schemas.microsoft.com/office/powerpoint/2010/main" val="643355484"/>
      </p:ext>
    </p:extLst>
  </p:cSld>
  <p:clrMapOvr>
    <a:masterClrMapping/>
  </p:clrMapOvr>
  <p:extLst>
    <p:ext uri="{DCECCB84-F9BA-43D5-87BE-67443E8EF086}">
      <p15:sldGuideLst xmlns:p15="http://schemas.microsoft.com/office/powerpoint/2012/main">
        <p15:guide id="1" orient="horz" pos="1049">
          <p15:clr>
            <a:srgbClr val="FBAE40"/>
          </p15:clr>
        </p15:guide>
        <p15:guide id="2" pos="3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8" name="Snip Single Corner of Rectangle 7">
            <a:extLst>
              <a:ext uri="{FF2B5EF4-FFF2-40B4-BE49-F238E27FC236}">
                <a16:creationId xmlns:a16="http://schemas.microsoft.com/office/drawing/2014/main" id="{3DEC059B-70AB-66A4-C3D5-51974E7746A9}"/>
              </a:ext>
              <a:ext uri="{C183D7F6-B498-43B3-948B-1728B52AA6E4}">
                <adec:decorative xmlns:adec="http://schemas.microsoft.com/office/drawing/2017/decorative" val="1"/>
              </a:ext>
            </a:extLst>
          </p:cNvPr>
          <p:cNvSpPr/>
          <p:nvPr userDrawn="1"/>
        </p:nvSpPr>
        <p:spPr>
          <a:xfrm>
            <a:off x="0" y="1552075"/>
            <a:ext cx="6165552" cy="3614294"/>
          </a:xfrm>
          <a:prstGeom prst="snip1Rect">
            <a:avLst>
              <a:gd name="adj" fmla="val 14177"/>
            </a:avLst>
          </a:prstGeom>
          <a:solidFill>
            <a:schemeClr val="accent2">
              <a:alpha val="2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dirty="0"/>
          </a:p>
        </p:txBody>
      </p:sp>
      <p:pic>
        <p:nvPicPr>
          <p:cNvPr id="7" name="Picture 6">
            <a:extLst>
              <a:ext uri="{FF2B5EF4-FFF2-40B4-BE49-F238E27FC236}">
                <a16:creationId xmlns:a16="http://schemas.microsoft.com/office/drawing/2014/main" id="{AC7721F6-DA49-5817-7928-52A25DA2385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l="9232" r="-609" b="-1165"/>
          <a:stretch/>
        </p:blipFill>
        <p:spPr>
          <a:xfrm>
            <a:off x="5647662" y="1552075"/>
            <a:ext cx="3390073" cy="3642017"/>
          </a:xfrm>
          <a:prstGeom prst="rect">
            <a:avLst/>
          </a:prstGeom>
        </p:spPr>
      </p:pic>
      <p:sp>
        <p:nvSpPr>
          <p:cNvPr id="2" name="Title 1">
            <a:extLst>
              <a:ext uri="{FF2B5EF4-FFF2-40B4-BE49-F238E27FC236}">
                <a16:creationId xmlns:a16="http://schemas.microsoft.com/office/drawing/2014/main" id="{FBCE4BC9-D7AF-3A03-5180-10318B474DD9}"/>
              </a:ext>
            </a:extLst>
          </p:cNvPr>
          <p:cNvSpPr>
            <a:spLocks noGrp="1"/>
          </p:cNvSpPr>
          <p:nvPr>
            <p:ph type="title"/>
          </p:nvPr>
        </p:nvSpPr>
        <p:spPr>
          <a:xfrm>
            <a:off x="467590" y="1701402"/>
            <a:ext cx="4794365" cy="1702698"/>
          </a:xfrm>
        </p:spPr>
        <p:txBody>
          <a:bodyPr anchor="b">
            <a:normAutofit/>
          </a:bodyPr>
          <a:lstStyle>
            <a:lvl1pPr>
              <a:defRPr sz="3300"/>
            </a:lvl1pPr>
          </a:lstStyle>
          <a:p>
            <a:r>
              <a:rPr lang="en-GB" dirty="0"/>
              <a:t>Click to edit Master title style</a:t>
            </a:r>
          </a:p>
        </p:txBody>
      </p:sp>
      <p:sp>
        <p:nvSpPr>
          <p:cNvPr id="3" name="Text Placeholder 2">
            <a:extLst>
              <a:ext uri="{FF2B5EF4-FFF2-40B4-BE49-F238E27FC236}">
                <a16:creationId xmlns:a16="http://schemas.microsoft.com/office/drawing/2014/main" id="{5793EF6C-C0D4-F276-07B2-79FED2E64541}"/>
              </a:ext>
            </a:extLst>
          </p:cNvPr>
          <p:cNvSpPr>
            <a:spLocks noGrp="1"/>
          </p:cNvSpPr>
          <p:nvPr>
            <p:ph type="body" idx="1"/>
          </p:nvPr>
        </p:nvSpPr>
        <p:spPr>
          <a:xfrm>
            <a:off x="467590" y="3585242"/>
            <a:ext cx="4794365" cy="1037875"/>
          </a:xfrm>
        </p:spPr>
        <p:txBody>
          <a:bodyPr>
            <a:normAutofit/>
          </a:bodyPr>
          <a:lstStyle>
            <a:lvl1pPr marL="0" indent="0">
              <a:buNone/>
              <a:defRPr sz="1500">
                <a:solidFill>
                  <a:schemeClr val="tx2"/>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GB" dirty="0"/>
              <a:t>Click to edit Master text styles</a:t>
            </a:r>
          </a:p>
        </p:txBody>
      </p:sp>
      <p:sp>
        <p:nvSpPr>
          <p:cNvPr id="5" name="Footer Placeholder 4">
            <a:extLst>
              <a:ext uri="{FF2B5EF4-FFF2-40B4-BE49-F238E27FC236}">
                <a16:creationId xmlns:a16="http://schemas.microsoft.com/office/drawing/2014/main" id="{CBEEB311-9B1A-3221-AA47-1907FD615DE3}"/>
              </a:ext>
            </a:extLst>
          </p:cNvPr>
          <p:cNvSpPr>
            <a:spLocks noGrp="1"/>
          </p:cNvSpPr>
          <p:nvPr>
            <p:ph type="ftr" sz="quarter" idx="11"/>
          </p:nvPr>
        </p:nvSpPr>
        <p:spPr>
          <a:xfrm>
            <a:off x="467590" y="4767263"/>
            <a:ext cx="4794365" cy="273844"/>
          </a:xfrm>
        </p:spPr>
        <p:txBody>
          <a:bodyPr/>
          <a:lstStyle>
            <a:lvl1pPr algn="l">
              <a:defRPr/>
            </a:lvl1pPr>
          </a:lstStyle>
          <a:p>
            <a:r>
              <a:rPr lang="en-GB"/>
              <a:t>Cheshire and Merseyside Secure Data Environment</a:t>
            </a:r>
            <a:endParaRPr lang="en-GB" dirty="0"/>
          </a:p>
        </p:txBody>
      </p:sp>
      <p:sp>
        <p:nvSpPr>
          <p:cNvPr id="6" name="Slide Number Placeholder 5">
            <a:extLst>
              <a:ext uri="{FF2B5EF4-FFF2-40B4-BE49-F238E27FC236}">
                <a16:creationId xmlns:a16="http://schemas.microsoft.com/office/drawing/2014/main" id="{D9D3DBD3-7FB6-71C3-894F-40D35624A162}"/>
              </a:ext>
            </a:extLst>
          </p:cNvPr>
          <p:cNvSpPr>
            <a:spLocks noGrp="1"/>
          </p:cNvSpPr>
          <p:nvPr>
            <p:ph type="sldNum" sz="quarter" idx="12"/>
          </p:nvPr>
        </p:nvSpPr>
        <p:spPr>
          <a:xfrm>
            <a:off x="7006070" y="4767263"/>
            <a:ext cx="1749310" cy="273844"/>
          </a:xfrm>
        </p:spPr>
        <p:txBody>
          <a:bodyPr/>
          <a:lstStyle>
            <a:lvl1pPr>
              <a:defRPr>
                <a:solidFill>
                  <a:schemeClr val="tx2"/>
                </a:solidFill>
              </a:defRPr>
            </a:lvl1pPr>
          </a:lstStyle>
          <a:p>
            <a:fld id="{4AE82366-37E6-B747-BCA8-2E369D8F9656}" type="slidenum">
              <a:rPr lang="en-GB" smtClean="0"/>
              <a:pPr/>
              <a:t>‹#›</a:t>
            </a:fld>
            <a:endParaRPr lang="en-GB" dirty="0"/>
          </a:p>
        </p:txBody>
      </p:sp>
      <p:sp>
        <p:nvSpPr>
          <p:cNvPr id="9" name="Rectangle 11">
            <a:extLst>
              <a:ext uri="{FF2B5EF4-FFF2-40B4-BE49-F238E27FC236}">
                <a16:creationId xmlns:a16="http://schemas.microsoft.com/office/drawing/2014/main" id="{2EEF55A4-DA9F-C431-7D26-80CB96AE6245}"/>
              </a:ext>
              <a:ext uri="{C183D7F6-B498-43B3-948B-1728B52AA6E4}">
                <adec:decorative xmlns:adec="http://schemas.microsoft.com/office/drawing/2017/decorative" val="1"/>
              </a:ext>
            </a:extLst>
          </p:cNvPr>
          <p:cNvSpPr/>
          <p:nvPr userDrawn="1"/>
        </p:nvSpPr>
        <p:spPr>
          <a:xfrm>
            <a:off x="5646801" y="1544857"/>
            <a:ext cx="518751" cy="3621512"/>
          </a:xfrm>
          <a:custGeom>
            <a:avLst/>
            <a:gdLst>
              <a:gd name="connsiteX0" fmla="*/ 0 w 541295"/>
              <a:gd name="connsiteY0" fmla="*/ 0 h 4382098"/>
              <a:gd name="connsiteX1" fmla="*/ 541295 w 541295"/>
              <a:gd name="connsiteY1" fmla="*/ 0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3846840 h 4382098"/>
              <a:gd name="connsiteX4" fmla="*/ 0 w 541295"/>
              <a:gd name="connsiteY4" fmla="*/ 0 h 4382098"/>
              <a:gd name="connsiteX0" fmla="*/ 0 w 526135"/>
              <a:gd name="connsiteY0" fmla="*/ 0 h 4364985"/>
              <a:gd name="connsiteX1" fmla="*/ 524569 w 526135"/>
              <a:gd name="connsiteY1" fmla="*/ 512956 h 4364985"/>
              <a:gd name="connsiteX2" fmla="*/ 524182 w 526135"/>
              <a:gd name="connsiteY2" fmla="*/ 4364985 h 4364985"/>
              <a:gd name="connsiteX3" fmla="*/ 0 w 526135"/>
              <a:gd name="connsiteY3" fmla="*/ 3846840 h 4364985"/>
              <a:gd name="connsiteX4" fmla="*/ 0 w 526135"/>
              <a:gd name="connsiteY4" fmla="*/ 0 h 4364985"/>
              <a:gd name="connsiteX0" fmla="*/ 0 w 526562"/>
              <a:gd name="connsiteY0" fmla="*/ 0 h 4364985"/>
              <a:gd name="connsiteX1" fmla="*/ 524569 w 526562"/>
              <a:gd name="connsiteY1" fmla="*/ 512956 h 4364985"/>
              <a:gd name="connsiteX2" fmla="*/ 524182 w 526562"/>
              <a:gd name="connsiteY2" fmla="*/ 4364985 h 4364985"/>
              <a:gd name="connsiteX3" fmla="*/ 0 w 526562"/>
              <a:gd name="connsiteY3" fmla="*/ 3846840 h 4364985"/>
              <a:gd name="connsiteX4" fmla="*/ 0 w 526562"/>
              <a:gd name="connsiteY4" fmla="*/ 0 h 4364985"/>
              <a:gd name="connsiteX0" fmla="*/ 6918 w 533480"/>
              <a:gd name="connsiteY0" fmla="*/ 0 h 4364985"/>
              <a:gd name="connsiteX1" fmla="*/ 531487 w 533480"/>
              <a:gd name="connsiteY1" fmla="*/ 512956 h 4364985"/>
              <a:gd name="connsiteX2" fmla="*/ 531100 w 533480"/>
              <a:gd name="connsiteY2" fmla="*/ 4364985 h 4364985"/>
              <a:gd name="connsiteX3" fmla="*/ 0 w 533480"/>
              <a:gd name="connsiteY3" fmla="*/ 3749994 h 4364985"/>
              <a:gd name="connsiteX4" fmla="*/ 6918 w 533480"/>
              <a:gd name="connsiteY4" fmla="*/ 0 h 4364985"/>
              <a:gd name="connsiteX0" fmla="*/ 6918 w 533480"/>
              <a:gd name="connsiteY0" fmla="*/ 0 h 3749994"/>
              <a:gd name="connsiteX1" fmla="*/ 531487 w 533480"/>
              <a:gd name="connsiteY1" fmla="*/ 512956 h 3749994"/>
              <a:gd name="connsiteX2" fmla="*/ 531100 w 533480"/>
              <a:gd name="connsiteY2" fmla="*/ 3749322 h 3749994"/>
              <a:gd name="connsiteX3" fmla="*/ 0 w 533480"/>
              <a:gd name="connsiteY3" fmla="*/ 3749994 h 3749994"/>
              <a:gd name="connsiteX4" fmla="*/ 6918 w 533480"/>
              <a:gd name="connsiteY4" fmla="*/ 0 h 3749994"/>
              <a:gd name="connsiteX0" fmla="*/ 6918 w 533480"/>
              <a:gd name="connsiteY0" fmla="*/ 0 h 3749994"/>
              <a:gd name="connsiteX1" fmla="*/ 531487 w 533480"/>
              <a:gd name="connsiteY1" fmla="*/ 512956 h 3749994"/>
              <a:gd name="connsiteX2" fmla="*/ 531100 w 533480"/>
              <a:gd name="connsiteY2" fmla="*/ 3749322 h 3749994"/>
              <a:gd name="connsiteX3" fmla="*/ 0 w 533480"/>
              <a:gd name="connsiteY3" fmla="*/ 3749994 h 3749994"/>
              <a:gd name="connsiteX4" fmla="*/ 6918 w 533480"/>
              <a:gd name="connsiteY4" fmla="*/ 0 h 3749994"/>
              <a:gd name="connsiteX0" fmla="*/ 6918 w 551853"/>
              <a:gd name="connsiteY0" fmla="*/ 0 h 3749994"/>
              <a:gd name="connsiteX1" fmla="*/ 531487 w 551853"/>
              <a:gd name="connsiteY1" fmla="*/ 512956 h 3749994"/>
              <a:gd name="connsiteX2" fmla="*/ 551853 w 551853"/>
              <a:gd name="connsiteY2" fmla="*/ 3749322 h 3749994"/>
              <a:gd name="connsiteX3" fmla="*/ 0 w 551853"/>
              <a:gd name="connsiteY3" fmla="*/ 3749994 h 3749994"/>
              <a:gd name="connsiteX4" fmla="*/ 6918 w 551853"/>
              <a:gd name="connsiteY4" fmla="*/ 0 h 3749994"/>
              <a:gd name="connsiteX0" fmla="*/ 6918 w 536874"/>
              <a:gd name="connsiteY0" fmla="*/ 0 h 3749994"/>
              <a:gd name="connsiteX1" fmla="*/ 531487 w 536874"/>
              <a:gd name="connsiteY1" fmla="*/ 512956 h 3749994"/>
              <a:gd name="connsiteX2" fmla="*/ 536874 w 536874"/>
              <a:gd name="connsiteY2" fmla="*/ 3749322 h 3749994"/>
              <a:gd name="connsiteX3" fmla="*/ 0 w 536874"/>
              <a:gd name="connsiteY3" fmla="*/ 3749994 h 3749994"/>
              <a:gd name="connsiteX4" fmla="*/ 6918 w 536874"/>
              <a:gd name="connsiteY4" fmla="*/ 0 h 3749994"/>
              <a:gd name="connsiteX0" fmla="*/ 6918 w 537657"/>
              <a:gd name="connsiteY0" fmla="*/ 0 h 3749994"/>
              <a:gd name="connsiteX1" fmla="*/ 535232 w 537657"/>
              <a:gd name="connsiteY1" fmla="*/ 516701 h 3749994"/>
              <a:gd name="connsiteX2" fmla="*/ 536874 w 537657"/>
              <a:gd name="connsiteY2" fmla="*/ 3749322 h 3749994"/>
              <a:gd name="connsiteX3" fmla="*/ 0 w 537657"/>
              <a:gd name="connsiteY3" fmla="*/ 3749994 h 3749994"/>
              <a:gd name="connsiteX4" fmla="*/ 6918 w 537657"/>
              <a:gd name="connsiteY4" fmla="*/ 0 h 3749994"/>
              <a:gd name="connsiteX0" fmla="*/ 0 w 538228"/>
              <a:gd name="connsiteY0" fmla="*/ 0 h 3757484"/>
              <a:gd name="connsiteX1" fmla="*/ 535803 w 538228"/>
              <a:gd name="connsiteY1" fmla="*/ 524191 h 3757484"/>
              <a:gd name="connsiteX2" fmla="*/ 537445 w 538228"/>
              <a:gd name="connsiteY2" fmla="*/ 3756812 h 3757484"/>
              <a:gd name="connsiteX3" fmla="*/ 571 w 538228"/>
              <a:gd name="connsiteY3" fmla="*/ 3757484 h 3757484"/>
              <a:gd name="connsiteX4" fmla="*/ 0 w 538228"/>
              <a:gd name="connsiteY4" fmla="*/ 0 h 3757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8228" h="3757484">
                <a:moveTo>
                  <a:pt x="0" y="0"/>
                </a:moveTo>
                <a:lnTo>
                  <a:pt x="535803" y="524191"/>
                </a:lnTo>
                <a:cubicBezTo>
                  <a:pt x="541378" y="1813905"/>
                  <a:pt x="535293" y="2463675"/>
                  <a:pt x="537445" y="3756812"/>
                </a:cubicBezTo>
                <a:lnTo>
                  <a:pt x="571" y="3757484"/>
                </a:lnTo>
                <a:cubicBezTo>
                  <a:pt x="381" y="2504989"/>
                  <a:pt x="190" y="1252495"/>
                  <a:pt x="0" y="0"/>
                </a:cubicBezTo>
                <a:close/>
              </a:path>
            </a:pathLst>
          </a:custGeom>
          <a:solidFill>
            <a:schemeClr val="accent2">
              <a:alpha val="2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a:p>
        </p:txBody>
      </p:sp>
      <p:pic>
        <p:nvPicPr>
          <p:cNvPr id="10" name="Picture 9" descr="A black background with text&#10;&#10;Description automatically generated">
            <a:extLst>
              <a:ext uri="{FF2B5EF4-FFF2-40B4-BE49-F238E27FC236}">
                <a16:creationId xmlns:a16="http://schemas.microsoft.com/office/drawing/2014/main" id="{CA70EA69-4127-7A47-FD74-85D582840A3C}"/>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165552" y="351468"/>
            <a:ext cx="2589828" cy="613918"/>
          </a:xfrm>
          <a:prstGeom prst="rect">
            <a:avLst/>
          </a:prstGeom>
        </p:spPr>
      </p:pic>
      <p:pic>
        <p:nvPicPr>
          <p:cNvPr id="11" name="Picture 10" descr="Blue text on a black background&#10;&#10;Description automatically generated">
            <a:extLst>
              <a:ext uri="{FF2B5EF4-FFF2-40B4-BE49-F238E27FC236}">
                <a16:creationId xmlns:a16="http://schemas.microsoft.com/office/drawing/2014/main" id="{3ED2AE0A-5D32-67CE-1DBF-6538C5537046}"/>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386953" y="351467"/>
            <a:ext cx="1473878" cy="893457"/>
          </a:xfrm>
          <a:prstGeom prst="rect">
            <a:avLst/>
          </a:prstGeom>
        </p:spPr>
      </p:pic>
      <p:cxnSp>
        <p:nvCxnSpPr>
          <p:cNvPr id="16" name="Straight Connector 15">
            <a:extLst>
              <a:ext uri="{FF2B5EF4-FFF2-40B4-BE49-F238E27FC236}">
                <a16:creationId xmlns:a16="http://schemas.microsoft.com/office/drawing/2014/main" id="{C6ECDF43-4350-F17B-6D76-8FFF7E50AF19}"/>
              </a:ext>
              <a:ext uri="{C183D7F6-B498-43B3-948B-1728B52AA6E4}">
                <adec:decorative xmlns:adec="http://schemas.microsoft.com/office/drawing/2017/decorative" val="1"/>
              </a:ext>
            </a:extLst>
          </p:cNvPr>
          <p:cNvCxnSpPr>
            <a:cxnSpLocks/>
          </p:cNvCxnSpPr>
          <p:nvPr userDrawn="1"/>
        </p:nvCxnSpPr>
        <p:spPr>
          <a:xfrm>
            <a:off x="467590" y="4770044"/>
            <a:ext cx="4794366" cy="0"/>
          </a:xfrm>
          <a:prstGeom prst="line">
            <a:avLst/>
          </a:prstGeom>
          <a:ln w="28575" cap="rnd">
            <a:solidFill>
              <a:schemeClr val="tx2">
                <a:alpha val="10000"/>
              </a:schemeClr>
            </a:solidFill>
            <a:round/>
            <a:headEnd type="none"/>
            <a:tailEnd type="none" w="lg" len="lg"/>
          </a:ln>
        </p:spPr>
        <p:style>
          <a:lnRef idx="1">
            <a:schemeClr val="accent1"/>
          </a:lnRef>
          <a:fillRef idx="0">
            <a:schemeClr val="accent1"/>
          </a:fillRef>
          <a:effectRef idx="0">
            <a:schemeClr val="accent1"/>
          </a:effectRef>
          <a:fontRef idx="minor">
            <a:schemeClr val="tx1"/>
          </a:fontRef>
        </p:style>
      </p:cxnSp>
      <p:sp>
        <p:nvSpPr>
          <p:cNvPr id="18" name="Rectangle 11">
            <a:extLst>
              <a:ext uri="{FF2B5EF4-FFF2-40B4-BE49-F238E27FC236}">
                <a16:creationId xmlns:a16="http://schemas.microsoft.com/office/drawing/2014/main" id="{AC456FE5-8780-A631-DFCA-74E36093A962}"/>
              </a:ext>
              <a:ext uri="{C183D7F6-B498-43B3-948B-1728B52AA6E4}">
                <adec:decorative xmlns:adec="http://schemas.microsoft.com/office/drawing/2017/decorative" val="1"/>
              </a:ext>
            </a:extLst>
          </p:cNvPr>
          <p:cNvSpPr/>
          <p:nvPr userDrawn="1"/>
        </p:nvSpPr>
        <p:spPr>
          <a:xfrm>
            <a:off x="-30480" y="1552076"/>
            <a:ext cx="242711" cy="3616326"/>
          </a:xfrm>
          <a:custGeom>
            <a:avLst/>
            <a:gdLst>
              <a:gd name="connsiteX0" fmla="*/ 0 w 541295"/>
              <a:gd name="connsiteY0" fmla="*/ 0 h 4382098"/>
              <a:gd name="connsiteX1" fmla="*/ 541295 w 541295"/>
              <a:gd name="connsiteY1" fmla="*/ 0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3846840 h 4382098"/>
              <a:gd name="connsiteX4" fmla="*/ 0 w 541295"/>
              <a:gd name="connsiteY4" fmla="*/ 0 h 4382098"/>
              <a:gd name="connsiteX0" fmla="*/ 0 w 526135"/>
              <a:gd name="connsiteY0" fmla="*/ 0 h 4364985"/>
              <a:gd name="connsiteX1" fmla="*/ 524569 w 526135"/>
              <a:gd name="connsiteY1" fmla="*/ 512956 h 4364985"/>
              <a:gd name="connsiteX2" fmla="*/ 524182 w 526135"/>
              <a:gd name="connsiteY2" fmla="*/ 4364985 h 4364985"/>
              <a:gd name="connsiteX3" fmla="*/ 0 w 526135"/>
              <a:gd name="connsiteY3" fmla="*/ 3846840 h 4364985"/>
              <a:gd name="connsiteX4" fmla="*/ 0 w 526135"/>
              <a:gd name="connsiteY4" fmla="*/ 0 h 4364985"/>
              <a:gd name="connsiteX0" fmla="*/ 0 w 526562"/>
              <a:gd name="connsiteY0" fmla="*/ 0 h 4364985"/>
              <a:gd name="connsiteX1" fmla="*/ 524569 w 526562"/>
              <a:gd name="connsiteY1" fmla="*/ 512956 h 4364985"/>
              <a:gd name="connsiteX2" fmla="*/ 524182 w 526562"/>
              <a:gd name="connsiteY2" fmla="*/ 4364985 h 4364985"/>
              <a:gd name="connsiteX3" fmla="*/ 0 w 526562"/>
              <a:gd name="connsiteY3" fmla="*/ 3846840 h 4364985"/>
              <a:gd name="connsiteX4" fmla="*/ 0 w 526562"/>
              <a:gd name="connsiteY4" fmla="*/ 0 h 4364985"/>
              <a:gd name="connsiteX0" fmla="*/ 17599 w 544161"/>
              <a:gd name="connsiteY0" fmla="*/ 0 h 8404968"/>
              <a:gd name="connsiteX1" fmla="*/ 542168 w 544161"/>
              <a:gd name="connsiteY1" fmla="*/ 512956 h 8404968"/>
              <a:gd name="connsiteX2" fmla="*/ 541781 w 544161"/>
              <a:gd name="connsiteY2" fmla="*/ 4364985 h 8404968"/>
              <a:gd name="connsiteX3" fmla="*/ 0 w 544161"/>
              <a:gd name="connsiteY3" fmla="*/ 8404968 h 8404968"/>
              <a:gd name="connsiteX4" fmla="*/ 17599 w 544161"/>
              <a:gd name="connsiteY4" fmla="*/ 0 h 8404968"/>
              <a:gd name="connsiteX0" fmla="*/ 17599 w 542961"/>
              <a:gd name="connsiteY0" fmla="*/ 0 h 8404968"/>
              <a:gd name="connsiteX1" fmla="*/ 542168 w 542961"/>
              <a:gd name="connsiteY1" fmla="*/ 512956 h 8404968"/>
              <a:gd name="connsiteX2" fmla="*/ 524182 w 542961"/>
              <a:gd name="connsiteY2" fmla="*/ 8271952 h 8404968"/>
              <a:gd name="connsiteX3" fmla="*/ 0 w 542961"/>
              <a:gd name="connsiteY3" fmla="*/ 8404968 h 8404968"/>
              <a:gd name="connsiteX4" fmla="*/ 17599 w 542961"/>
              <a:gd name="connsiteY4" fmla="*/ 0 h 8404968"/>
              <a:gd name="connsiteX0" fmla="*/ 1694 w 527056"/>
              <a:gd name="connsiteY0" fmla="*/ 0 h 8334572"/>
              <a:gd name="connsiteX1" fmla="*/ 526263 w 527056"/>
              <a:gd name="connsiteY1" fmla="*/ 512956 h 8334572"/>
              <a:gd name="connsiteX2" fmla="*/ 508277 w 527056"/>
              <a:gd name="connsiteY2" fmla="*/ 8271952 h 8334572"/>
              <a:gd name="connsiteX3" fmla="*/ 1694 w 527056"/>
              <a:gd name="connsiteY3" fmla="*/ 8334572 h 8334572"/>
              <a:gd name="connsiteX4" fmla="*/ 1694 w 527056"/>
              <a:gd name="connsiteY4" fmla="*/ 0 h 8334572"/>
              <a:gd name="connsiteX0" fmla="*/ 52797 w 578159"/>
              <a:gd name="connsiteY0" fmla="*/ 0 h 8352171"/>
              <a:gd name="connsiteX1" fmla="*/ 577366 w 578159"/>
              <a:gd name="connsiteY1" fmla="*/ 512956 h 8352171"/>
              <a:gd name="connsiteX2" fmla="*/ 559380 w 578159"/>
              <a:gd name="connsiteY2" fmla="*/ 8271952 h 8352171"/>
              <a:gd name="connsiteX3" fmla="*/ 0 w 578159"/>
              <a:gd name="connsiteY3" fmla="*/ 8352171 h 8352171"/>
              <a:gd name="connsiteX4" fmla="*/ 52797 w 578159"/>
              <a:gd name="connsiteY4" fmla="*/ 0 h 8352171"/>
              <a:gd name="connsiteX0" fmla="*/ 35198 w 560560"/>
              <a:gd name="connsiteY0" fmla="*/ 0 h 8369770"/>
              <a:gd name="connsiteX1" fmla="*/ 559767 w 560560"/>
              <a:gd name="connsiteY1" fmla="*/ 512956 h 8369770"/>
              <a:gd name="connsiteX2" fmla="*/ 541781 w 560560"/>
              <a:gd name="connsiteY2" fmla="*/ 8271952 h 8369770"/>
              <a:gd name="connsiteX3" fmla="*/ 0 w 560560"/>
              <a:gd name="connsiteY3" fmla="*/ 8369770 h 8369770"/>
              <a:gd name="connsiteX4" fmla="*/ 35198 w 560560"/>
              <a:gd name="connsiteY4" fmla="*/ 0 h 8369770"/>
              <a:gd name="connsiteX0" fmla="*/ 35198 w 560262"/>
              <a:gd name="connsiteY0" fmla="*/ 0 h 8395145"/>
              <a:gd name="connsiteX1" fmla="*/ 559767 w 560262"/>
              <a:gd name="connsiteY1" fmla="*/ 512956 h 8395145"/>
              <a:gd name="connsiteX2" fmla="*/ 524182 w 560262"/>
              <a:gd name="connsiteY2" fmla="*/ 8395145 h 8395145"/>
              <a:gd name="connsiteX3" fmla="*/ 0 w 560262"/>
              <a:gd name="connsiteY3" fmla="*/ 8369770 h 8395145"/>
              <a:gd name="connsiteX4" fmla="*/ 35198 w 560262"/>
              <a:gd name="connsiteY4" fmla="*/ 0 h 8395145"/>
              <a:gd name="connsiteX0" fmla="*/ 35198 w 576979"/>
              <a:gd name="connsiteY0" fmla="*/ 0 h 8369770"/>
              <a:gd name="connsiteX1" fmla="*/ 559767 w 576979"/>
              <a:gd name="connsiteY1" fmla="*/ 512956 h 8369770"/>
              <a:gd name="connsiteX2" fmla="*/ 576979 w 576979"/>
              <a:gd name="connsiteY2" fmla="*/ 8342348 h 8369770"/>
              <a:gd name="connsiteX3" fmla="*/ 0 w 576979"/>
              <a:gd name="connsiteY3" fmla="*/ 8369770 h 8369770"/>
              <a:gd name="connsiteX4" fmla="*/ 35198 w 576979"/>
              <a:gd name="connsiteY4" fmla="*/ 0 h 8369770"/>
              <a:gd name="connsiteX0" fmla="*/ 17599 w 559380"/>
              <a:gd name="connsiteY0" fmla="*/ 0 h 8369770"/>
              <a:gd name="connsiteX1" fmla="*/ 542168 w 559380"/>
              <a:gd name="connsiteY1" fmla="*/ 512956 h 8369770"/>
              <a:gd name="connsiteX2" fmla="*/ 559380 w 559380"/>
              <a:gd name="connsiteY2" fmla="*/ 8342348 h 8369770"/>
              <a:gd name="connsiteX3" fmla="*/ 0 w 559380"/>
              <a:gd name="connsiteY3" fmla="*/ 8369770 h 8369770"/>
              <a:gd name="connsiteX4" fmla="*/ 17599 w 559380"/>
              <a:gd name="connsiteY4" fmla="*/ 0 h 8369770"/>
              <a:gd name="connsiteX0" fmla="*/ 17599 w 542663"/>
              <a:gd name="connsiteY0" fmla="*/ 0 h 8369770"/>
              <a:gd name="connsiteX1" fmla="*/ 542168 w 542663"/>
              <a:gd name="connsiteY1" fmla="*/ 512956 h 8369770"/>
              <a:gd name="connsiteX2" fmla="*/ 506583 w 542663"/>
              <a:gd name="connsiteY2" fmla="*/ 8324749 h 8369770"/>
              <a:gd name="connsiteX3" fmla="*/ 0 w 542663"/>
              <a:gd name="connsiteY3" fmla="*/ 8369770 h 8369770"/>
              <a:gd name="connsiteX4" fmla="*/ 17599 w 542663"/>
              <a:gd name="connsiteY4" fmla="*/ 0 h 8369770"/>
              <a:gd name="connsiteX0" fmla="*/ 17599 w 542961"/>
              <a:gd name="connsiteY0" fmla="*/ 0 h 8369770"/>
              <a:gd name="connsiteX1" fmla="*/ 542168 w 542961"/>
              <a:gd name="connsiteY1" fmla="*/ 512956 h 8369770"/>
              <a:gd name="connsiteX2" fmla="*/ 524182 w 542961"/>
              <a:gd name="connsiteY2" fmla="*/ 8324749 h 8369770"/>
              <a:gd name="connsiteX3" fmla="*/ 0 w 542961"/>
              <a:gd name="connsiteY3" fmla="*/ 8369770 h 8369770"/>
              <a:gd name="connsiteX4" fmla="*/ 17599 w 542961"/>
              <a:gd name="connsiteY4" fmla="*/ 0 h 8369770"/>
              <a:gd name="connsiteX0" fmla="*/ 35198 w 560560"/>
              <a:gd name="connsiteY0" fmla="*/ 0 h 8352171"/>
              <a:gd name="connsiteX1" fmla="*/ 559767 w 560560"/>
              <a:gd name="connsiteY1" fmla="*/ 512956 h 8352171"/>
              <a:gd name="connsiteX2" fmla="*/ 541781 w 560560"/>
              <a:gd name="connsiteY2" fmla="*/ 8324749 h 8352171"/>
              <a:gd name="connsiteX3" fmla="*/ 0 w 560560"/>
              <a:gd name="connsiteY3" fmla="*/ 8352171 h 8352171"/>
              <a:gd name="connsiteX4" fmla="*/ 35198 w 560560"/>
              <a:gd name="connsiteY4" fmla="*/ 0 h 8352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0560" h="8352171">
                <a:moveTo>
                  <a:pt x="35198" y="0"/>
                </a:moveTo>
                <a:lnTo>
                  <a:pt x="559767" y="512956"/>
                </a:lnTo>
                <a:cubicBezTo>
                  <a:pt x="565342" y="1802670"/>
                  <a:pt x="539629" y="7031612"/>
                  <a:pt x="541781" y="8324749"/>
                </a:cubicBezTo>
                <a:lnTo>
                  <a:pt x="0" y="8352171"/>
                </a:lnTo>
                <a:cubicBezTo>
                  <a:pt x="5866" y="5550515"/>
                  <a:pt x="29332" y="2801656"/>
                  <a:pt x="35198" y="0"/>
                </a:cubicBezTo>
                <a:close/>
              </a:path>
            </a:pathLst>
          </a:cu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a:p>
        </p:txBody>
      </p:sp>
    </p:spTree>
    <p:extLst>
      <p:ext uri="{BB962C8B-B14F-4D97-AF65-F5344CB8AC3E}">
        <p14:creationId xmlns:p14="http://schemas.microsoft.com/office/powerpoint/2010/main" val="173398432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8_Section Header">
    <p:spTree>
      <p:nvGrpSpPr>
        <p:cNvPr id="1" name=""/>
        <p:cNvGrpSpPr/>
        <p:nvPr/>
      </p:nvGrpSpPr>
      <p:grpSpPr>
        <a:xfrm>
          <a:off x="0" y="0"/>
          <a:ext cx="0" cy="0"/>
          <a:chOff x="0" y="0"/>
          <a:chExt cx="0" cy="0"/>
        </a:xfrm>
      </p:grpSpPr>
      <p:sp>
        <p:nvSpPr>
          <p:cNvPr id="8" name="Snip Single Corner of Rectangle 7">
            <a:extLst>
              <a:ext uri="{FF2B5EF4-FFF2-40B4-BE49-F238E27FC236}">
                <a16:creationId xmlns:a16="http://schemas.microsoft.com/office/drawing/2014/main" id="{3DEC059B-70AB-66A4-C3D5-51974E7746A9}"/>
              </a:ext>
              <a:ext uri="{C183D7F6-B498-43B3-948B-1728B52AA6E4}">
                <adec:decorative xmlns:adec="http://schemas.microsoft.com/office/drawing/2017/decorative" val="1"/>
              </a:ext>
            </a:extLst>
          </p:cNvPr>
          <p:cNvSpPr/>
          <p:nvPr userDrawn="1"/>
        </p:nvSpPr>
        <p:spPr>
          <a:xfrm>
            <a:off x="0" y="1552075"/>
            <a:ext cx="6165552" cy="3614294"/>
          </a:xfrm>
          <a:prstGeom prst="snip1Rect">
            <a:avLst>
              <a:gd name="adj" fmla="val 14177"/>
            </a:avLst>
          </a:prstGeom>
          <a:solidFill>
            <a:schemeClr val="accent2">
              <a:alpha val="2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dirty="0"/>
          </a:p>
        </p:txBody>
      </p:sp>
      <p:pic>
        <p:nvPicPr>
          <p:cNvPr id="22" name="Picture 21">
            <a:extLst>
              <a:ext uri="{FF2B5EF4-FFF2-40B4-BE49-F238E27FC236}">
                <a16:creationId xmlns:a16="http://schemas.microsoft.com/office/drawing/2014/main" id="{7E6A43E4-FD4B-2BF1-BD83-A5C4EF72E6F0}"/>
              </a:ext>
            </a:extLst>
          </p:cNvPr>
          <p:cNvPicPr>
            <a:picLocks noChangeAspect="1"/>
          </p:cNvPicPr>
          <p:nvPr userDrawn="1"/>
        </p:nvPicPr>
        <p:blipFill>
          <a:blip r:embed="rId2">
            <a:alphaModFix amt="35000"/>
          </a:blip>
          <a:stretch>
            <a:fillRect/>
          </a:stretch>
        </p:blipFill>
        <p:spPr>
          <a:xfrm>
            <a:off x="-2887" y="1533215"/>
            <a:ext cx="5127684" cy="4975650"/>
          </a:xfrm>
          <a:prstGeom prst="rect">
            <a:avLst/>
          </a:prstGeom>
        </p:spPr>
      </p:pic>
      <p:sp>
        <p:nvSpPr>
          <p:cNvPr id="13" name="Picture Placeholder 5">
            <a:extLst>
              <a:ext uri="{FF2B5EF4-FFF2-40B4-BE49-F238E27FC236}">
                <a16:creationId xmlns:a16="http://schemas.microsoft.com/office/drawing/2014/main" id="{37ED27E6-6741-BB05-B273-FD9582631BC8}"/>
              </a:ext>
            </a:extLst>
          </p:cNvPr>
          <p:cNvSpPr>
            <a:spLocks noGrp="1"/>
          </p:cNvSpPr>
          <p:nvPr>
            <p:ph type="pic" sz="quarter" idx="13"/>
          </p:nvPr>
        </p:nvSpPr>
        <p:spPr>
          <a:xfrm>
            <a:off x="5646801" y="1552075"/>
            <a:ext cx="3497199" cy="3591425"/>
          </a:xfrm>
          <a:prstGeom prst="snip1Rect">
            <a:avLst>
              <a:gd name="adj" fmla="val 10640"/>
            </a:avLst>
          </a:prstGeom>
          <a:solidFill>
            <a:schemeClr val="bg1">
              <a:lumMod val="95000"/>
            </a:schemeClr>
          </a:solidFill>
        </p:spPr>
        <p:txBody>
          <a:bodyPr/>
          <a:lstStyle/>
          <a:p>
            <a:endParaRPr lang="en-GB" dirty="0"/>
          </a:p>
        </p:txBody>
      </p:sp>
      <p:sp>
        <p:nvSpPr>
          <p:cNvPr id="2" name="Title 1">
            <a:extLst>
              <a:ext uri="{FF2B5EF4-FFF2-40B4-BE49-F238E27FC236}">
                <a16:creationId xmlns:a16="http://schemas.microsoft.com/office/drawing/2014/main" id="{FBCE4BC9-D7AF-3A03-5180-10318B474DD9}"/>
              </a:ext>
            </a:extLst>
          </p:cNvPr>
          <p:cNvSpPr>
            <a:spLocks noGrp="1"/>
          </p:cNvSpPr>
          <p:nvPr>
            <p:ph type="title"/>
          </p:nvPr>
        </p:nvSpPr>
        <p:spPr>
          <a:xfrm>
            <a:off x="469301" y="1701402"/>
            <a:ext cx="4792655" cy="1702698"/>
          </a:xfrm>
        </p:spPr>
        <p:txBody>
          <a:bodyPr anchor="b">
            <a:normAutofit/>
          </a:bodyPr>
          <a:lstStyle>
            <a:lvl1pPr>
              <a:defRPr sz="3300"/>
            </a:lvl1pPr>
          </a:lstStyle>
          <a:p>
            <a:r>
              <a:rPr lang="en-GB" dirty="0"/>
              <a:t>Click to edit Master title style</a:t>
            </a:r>
          </a:p>
        </p:txBody>
      </p:sp>
      <p:sp>
        <p:nvSpPr>
          <p:cNvPr id="3" name="Text Placeholder 2">
            <a:extLst>
              <a:ext uri="{FF2B5EF4-FFF2-40B4-BE49-F238E27FC236}">
                <a16:creationId xmlns:a16="http://schemas.microsoft.com/office/drawing/2014/main" id="{5793EF6C-C0D4-F276-07B2-79FED2E64541}"/>
              </a:ext>
            </a:extLst>
          </p:cNvPr>
          <p:cNvSpPr>
            <a:spLocks noGrp="1"/>
          </p:cNvSpPr>
          <p:nvPr>
            <p:ph type="body" idx="1"/>
          </p:nvPr>
        </p:nvSpPr>
        <p:spPr>
          <a:xfrm>
            <a:off x="469301" y="3585242"/>
            <a:ext cx="4792655" cy="1037875"/>
          </a:xfrm>
        </p:spPr>
        <p:txBody>
          <a:bodyPr>
            <a:normAutofit/>
          </a:bodyPr>
          <a:lstStyle>
            <a:lvl1pPr marL="0" indent="0">
              <a:buNone/>
              <a:defRPr sz="1500">
                <a:solidFill>
                  <a:schemeClr val="tx2"/>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GB" dirty="0"/>
              <a:t>Click to edit Master text styles</a:t>
            </a:r>
          </a:p>
        </p:txBody>
      </p:sp>
      <p:sp>
        <p:nvSpPr>
          <p:cNvPr id="5" name="Footer Placeholder 4">
            <a:extLst>
              <a:ext uri="{FF2B5EF4-FFF2-40B4-BE49-F238E27FC236}">
                <a16:creationId xmlns:a16="http://schemas.microsoft.com/office/drawing/2014/main" id="{CBEEB311-9B1A-3221-AA47-1907FD615DE3}"/>
              </a:ext>
            </a:extLst>
          </p:cNvPr>
          <p:cNvSpPr>
            <a:spLocks noGrp="1"/>
          </p:cNvSpPr>
          <p:nvPr>
            <p:ph type="ftr" sz="quarter" idx="11"/>
          </p:nvPr>
        </p:nvSpPr>
        <p:spPr>
          <a:xfrm>
            <a:off x="467590" y="4767263"/>
            <a:ext cx="4465493" cy="273844"/>
          </a:xfrm>
        </p:spPr>
        <p:txBody>
          <a:bodyPr/>
          <a:lstStyle>
            <a:lvl1pPr algn="l">
              <a:defRPr/>
            </a:lvl1pPr>
          </a:lstStyle>
          <a:p>
            <a:r>
              <a:rPr lang="en-GB"/>
              <a:t>Cheshire and Merseyside Secure Data Environment</a:t>
            </a:r>
            <a:endParaRPr lang="en-GB" dirty="0"/>
          </a:p>
        </p:txBody>
      </p:sp>
      <p:sp>
        <p:nvSpPr>
          <p:cNvPr id="6" name="Slide Number Placeholder 5">
            <a:extLst>
              <a:ext uri="{FF2B5EF4-FFF2-40B4-BE49-F238E27FC236}">
                <a16:creationId xmlns:a16="http://schemas.microsoft.com/office/drawing/2014/main" id="{D9D3DBD3-7FB6-71C3-894F-40D35624A162}"/>
              </a:ext>
            </a:extLst>
          </p:cNvPr>
          <p:cNvSpPr>
            <a:spLocks noGrp="1"/>
          </p:cNvSpPr>
          <p:nvPr>
            <p:ph type="sldNum" sz="quarter" idx="12"/>
          </p:nvPr>
        </p:nvSpPr>
        <p:spPr>
          <a:xfrm>
            <a:off x="4933084" y="4767263"/>
            <a:ext cx="328872" cy="273844"/>
          </a:xfrm>
        </p:spPr>
        <p:txBody>
          <a:bodyPr/>
          <a:lstStyle>
            <a:lvl1pPr>
              <a:defRPr>
                <a:solidFill>
                  <a:schemeClr val="tx2"/>
                </a:solidFill>
              </a:defRPr>
            </a:lvl1pPr>
          </a:lstStyle>
          <a:p>
            <a:fld id="{4AE82366-37E6-B747-BCA8-2E369D8F9656}" type="slidenum">
              <a:rPr lang="en-GB" smtClean="0"/>
              <a:pPr/>
              <a:t>‹#›</a:t>
            </a:fld>
            <a:endParaRPr lang="en-GB" dirty="0"/>
          </a:p>
        </p:txBody>
      </p:sp>
      <p:pic>
        <p:nvPicPr>
          <p:cNvPr id="10" name="Picture 9" descr="A black background with text&#10;&#10;Description automatically generated">
            <a:extLst>
              <a:ext uri="{FF2B5EF4-FFF2-40B4-BE49-F238E27FC236}">
                <a16:creationId xmlns:a16="http://schemas.microsoft.com/office/drawing/2014/main" id="{CA70EA69-4127-7A47-FD74-85D582840A3C}"/>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165552" y="351468"/>
            <a:ext cx="2589828" cy="613918"/>
          </a:xfrm>
          <a:prstGeom prst="rect">
            <a:avLst/>
          </a:prstGeom>
        </p:spPr>
      </p:pic>
      <p:pic>
        <p:nvPicPr>
          <p:cNvPr id="11" name="Picture 10" descr="Blue text on a black background&#10;&#10;Description automatically generated">
            <a:extLst>
              <a:ext uri="{FF2B5EF4-FFF2-40B4-BE49-F238E27FC236}">
                <a16:creationId xmlns:a16="http://schemas.microsoft.com/office/drawing/2014/main" id="{3ED2AE0A-5D32-67CE-1DBF-6538C5537046}"/>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386953" y="351467"/>
            <a:ext cx="1473878" cy="893457"/>
          </a:xfrm>
          <a:prstGeom prst="rect">
            <a:avLst/>
          </a:prstGeom>
        </p:spPr>
      </p:pic>
      <p:cxnSp>
        <p:nvCxnSpPr>
          <p:cNvPr id="25" name="Straight Connector 24">
            <a:extLst>
              <a:ext uri="{FF2B5EF4-FFF2-40B4-BE49-F238E27FC236}">
                <a16:creationId xmlns:a16="http://schemas.microsoft.com/office/drawing/2014/main" id="{BEBC5648-6C3C-7E2E-1BC4-F08A89863FC0}"/>
              </a:ext>
              <a:ext uri="{C183D7F6-B498-43B3-948B-1728B52AA6E4}">
                <adec:decorative xmlns:adec="http://schemas.microsoft.com/office/drawing/2017/decorative" val="1"/>
              </a:ext>
            </a:extLst>
          </p:cNvPr>
          <p:cNvCxnSpPr>
            <a:cxnSpLocks/>
          </p:cNvCxnSpPr>
          <p:nvPr userDrawn="1"/>
        </p:nvCxnSpPr>
        <p:spPr>
          <a:xfrm>
            <a:off x="467590" y="4770044"/>
            <a:ext cx="4794366" cy="0"/>
          </a:xfrm>
          <a:prstGeom prst="line">
            <a:avLst/>
          </a:prstGeom>
          <a:ln w="28575" cap="rnd">
            <a:solidFill>
              <a:schemeClr val="tx2">
                <a:alpha val="10000"/>
              </a:schemeClr>
            </a:solidFill>
            <a:round/>
            <a:headEnd type="none"/>
            <a:tailEnd type="none" w="lg" len="lg"/>
          </a:ln>
        </p:spPr>
        <p:style>
          <a:lnRef idx="1">
            <a:schemeClr val="accent1"/>
          </a:lnRef>
          <a:fillRef idx="0">
            <a:schemeClr val="accent1"/>
          </a:fillRef>
          <a:effectRef idx="0">
            <a:schemeClr val="accent1"/>
          </a:effectRef>
          <a:fontRef idx="minor">
            <a:schemeClr val="tx1"/>
          </a:fontRef>
        </p:style>
      </p:cxnSp>
      <p:sp>
        <p:nvSpPr>
          <p:cNvPr id="4" name="Rectangle 11">
            <a:extLst>
              <a:ext uri="{FF2B5EF4-FFF2-40B4-BE49-F238E27FC236}">
                <a16:creationId xmlns:a16="http://schemas.microsoft.com/office/drawing/2014/main" id="{77FBE58A-5955-DD11-DC79-71AF57AE4DD2}"/>
              </a:ext>
              <a:ext uri="{C183D7F6-B498-43B3-948B-1728B52AA6E4}">
                <adec:decorative xmlns:adec="http://schemas.microsoft.com/office/drawing/2017/decorative" val="1"/>
              </a:ext>
            </a:extLst>
          </p:cNvPr>
          <p:cNvSpPr/>
          <p:nvPr userDrawn="1"/>
        </p:nvSpPr>
        <p:spPr>
          <a:xfrm>
            <a:off x="-30480" y="1552076"/>
            <a:ext cx="242711" cy="3616326"/>
          </a:xfrm>
          <a:custGeom>
            <a:avLst/>
            <a:gdLst>
              <a:gd name="connsiteX0" fmla="*/ 0 w 541295"/>
              <a:gd name="connsiteY0" fmla="*/ 0 h 4382098"/>
              <a:gd name="connsiteX1" fmla="*/ 541295 w 541295"/>
              <a:gd name="connsiteY1" fmla="*/ 0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3846840 h 4382098"/>
              <a:gd name="connsiteX4" fmla="*/ 0 w 541295"/>
              <a:gd name="connsiteY4" fmla="*/ 0 h 4382098"/>
              <a:gd name="connsiteX0" fmla="*/ 0 w 526135"/>
              <a:gd name="connsiteY0" fmla="*/ 0 h 4364985"/>
              <a:gd name="connsiteX1" fmla="*/ 524569 w 526135"/>
              <a:gd name="connsiteY1" fmla="*/ 512956 h 4364985"/>
              <a:gd name="connsiteX2" fmla="*/ 524182 w 526135"/>
              <a:gd name="connsiteY2" fmla="*/ 4364985 h 4364985"/>
              <a:gd name="connsiteX3" fmla="*/ 0 w 526135"/>
              <a:gd name="connsiteY3" fmla="*/ 3846840 h 4364985"/>
              <a:gd name="connsiteX4" fmla="*/ 0 w 526135"/>
              <a:gd name="connsiteY4" fmla="*/ 0 h 4364985"/>
              <a:gd name="connsiteX0" fmla="*/ 0 w 526562"/>
              <a:gd name="connsiteY0" fmla="*/ 0 h 4364985"/>
              <a:gd name="connsiteX1" fmla="*/ 524569 w 526562"/>
              <a:gd name="connsiteY1" fmla="*/ 512956 h 4364985"/>
              <a:gd name="connsiteX2" fmla="*/ 524182 w 526562"/>
              <a:gd name="connsiteY2" fmla="*/ 4364985 h 4364985"/>
              <a:gd name="connsiteX3" fmla="*/ 0 w 526562"/>
              <a:gd name="connsiteY3" fmla="*/ 3846840 h 4364985"/>
              <a:gd name="connsiteX4" fmla="*/ 0 w 526562"/>
              <a:gd name="connsiteY4" fmla="*/ 0 h 4364985"/>
              <a:gd name="connsiteX0" fmla="*/ 17599 w 544161"/>
              <a:gd name="connsiteY0" fmla="*/ 0 h 8404968"/>
              <a:gd name="connsiteX1" fmla="*/ 542168 w 544161"/>
              <a:gd name="connsiteY1" fmla="*/ 512956 h 8404968"/>
              <a:gd name="connsiteX2" fmla="*/ 541781 w 544161"/>
              <a:gd name="connsiteY2" fmla="*/ 4364985 h 8404968"/>
              <a:gd name="connsiteX3" fmla="*/ 0 w 544161"/>
              <a:gd name="connsiteY3" fmla="*/ 8404968 h 8404968"/>
              <a:gd name="connsiteX4" fmla="*/ 17599 w 544161"/>
              <a:gd name="connsiteY4" fmla="*/ 0 h 8404968"/>
              <a:gd name="connsiteX0" fmla="*/ 17599 w 542961"/>
              <a:gd name="connsiteY0" fmla="*/ 0 h 8404968"/>
              <a:gd name="connsiteX1" fmla="*/ 542168 w 542961"/>
              <a:gd name="connsiteY1" fmla="*/ 512956 h 8404968"/>
              <a:gd name="connsiteX2" fmla="*/ 524182 w 542961"/>
              <a:gd name="connsiteY2" fmla="*/ 8271952 h 8404968"/>
              <a:gd name="connsiteX3" fmla="*/ 0 w 542961"/>
              <a:gd name="connsiteY3" fmla="*/ 8404968 h 8404968"/>
              <a:gd name="connsiteX4" fmla="*/ 17599 w 542961"/>
              <a:gd name="connsiteY4" fmla="*/ 0 h 8404968"/>
              <a:gd name="connsiteX0" fmla="*/ 1694 w 527056"/>
              <a:gd name="connsiteY0" fmla="*/ 0 h 8334572"/>
              <a:gd name="connsiteX1" fmla="*/ 526263 w 527056"/>
              <a:gd name="connsiteY1" fmla="*/ 512956 h 8334572"/>
              <a:gd name="connsiteX2" fmla="*/ 508277 w 527056"/>
              <a:gd name="connsiteY2" fmla="*/ 8271952 h 8334572"/>
              <a:gd name="connsiteX3" fmla="*/ 1694 w 527056"/>
              <a:gd name="connsiteY3" fmla="*/ 8334572 h 8334572"/>
              <a:gd name="connsiteX4" fmla="*/ 1694 w 527056"/>
              <a:gd name="connsiteY4" fmla="*/ 0 h 8334572"/>
              <a:gd name="connsiteX0" fmla="*/ 52797 w 578159"/>
              <a:gd name="connsiteY0" fmla="*/ 0 h 8352171"/>
              <a:gd name="connsiteX1" fmla="*/ 577366 w 578159"/>
              <a:gd name="connsiteY1" fmla="*/ 512956 h 8352171"/>
              <a:gd name="connsiteX2" fmla="*/ 559380 w 578159"/>
              <a:gd name="connsiteY2" fmla="*/ 8271952 h 8352171"/>
              <a:gd name="connsiteX3" fmla="*/ 0 w 578159"/>
              <a:gd name="connsiteY3" fmla="*/ 8352171 h 8352171"/>
              <a:gd name="connsiteX4" fmla="*/ 52797 w 578159"/>
              <a:gd name="connsiteY4" fmla="*/ 0 h 8352171"/>
              <a:gd name="connsiteX0" fmla="*/ 35198 w 560560"/>
              <a:gd name="connsiteY0" fmla="*/ 0 h 8369770"/>
              <a:gd name="connsiteX1" fmla="*/ 559767 w 560560"/>
              <a:gd name="connsiteY1" fmla="*/ 512956 h 8369770"/>
              <a:gd name="connsiteX2" fmla="*/ 541781 w 560560"/>
              <a:gd name="connsiteY2" fmla="*/ 8271952 h 8369770"/>
              <a:gd name="connsiteX3" fmla="*/ 0 w 560560"/>
              <a:gd name="connsiteY3" fmla="*/ 8369770 h 8369770"/>
              <a:gd name="connsiteX4" fmla="*/ 35198 w 560560"/>
              <a:gd name="connsiteY4" fmla="*/ 0 h 8369770"/>
              <a:gd name="connsiteX0" fmla="*/ 35198 w 560262"/>
              <a:gd name="connsiteY0" fmla="*/ 0 h 8395145"/>
              <a:gd name="connsiteX1" fmla="*/ 559767 w 560262"/>
              <a:gd name="connsiteY1" fmla="*/ 512956 h 8395145"/>
              <a:gd name="connsiteX2" fmla="*/ 524182 w 560262"/>
              <a:gd name="connsiteY2" fmla="*/ 8395145 h 8395145"/>
              <a:gd name="connsiteX3" fmla="*/ 0 w 560262"/>
              <a:gd name="connsiteY3" fmla="*/ 8369770 h 8395145"/>
              <a:gd name="connsiteX4" fmla="*/ 35198 w 560262"/>
              <a:gd name="connsiteY4" fmla="*/ 0 h 8395145"/>
              <a:gd name="connsiteX0" fmla="*/ 35198 w 576979"/>
              <a:gd name="connsiteY0" fmla="*/ 0 h 8369770"/>
              <a:gd name="connsiteX1" fmla="*/ 559767 w 576979"/>
              <a:gd name="connsiteY1" fmla="*/ 512956 h 8369770"/>
              <a:gd name="connsiteX2" fmla="*/ 576979 w 576979"/>
              <a:gd name="connsiteY2" fmla="*/ 8342348 h 8369770"/>
              <a:gd name="connsiteX3" fmla="*/ 0 w 576979"/>
              <a:gd name="connsiteY3" fmla="*/ 8369770 h 8369770"/>
              <a:gd name="connsiteX4" fmla="*/ 35198 w 576979"/>
              <a:gd name="connsiteY4" fmla="*/ 0 h 8369770"/>
              <a:gd name="connsiteX0" fmla="*/ 17599 w 559380"/>
              <a:gd name="connsiteY0" fmla="*/ 0 h 8369770"/>
              <a:gd name="connsiteX1" fmla="*/ 542168 w 559380"/>
              <a:gd name="connsiteY1" fmla="*/ 512956 h 8369770"/>
              <a:gd name="connsiteX2" fmla="*/ 559380 w 559380"/>
              <a:gd name="connsiteY2" fmla="*/ 8342348 h 8369770"/>
              <a:gd name="connsiteX3" fmla="*/ 0 w 559380"/>
              <a:gd name="connsiteY3" fmla="*/ 8369770 h 8369770"/>
              <a:gd name="connsiteX4" fmla="*/ 17599 w 559380"/>
              <a:gd name="connsiteY4" fmla="*/ 0 h 8369770"/>
              <a:gd name="connsiteX0" fmla="*/ 17599 w 542663"/>
              <a:gd name="connsiteY0" fmla="*/ 0 h 8369770"/>
              <a:gd name="connsiteX1" fmla="*/ 542168 w 542663"/>
              <a:gd name="connsiteY1" fmla="*/ 512956 h 8369770"/>
              <a:gd name="connsiteX2" fmla="*/ 506583 w 542663"/>
              <a:gd name="connsiteY2" fmla="*/ 8324749 h 8369770"/>
              <a:gd name="connsiteX3" fmla="*/ 0 w 542663"/>
              <a:gd name="connsiteY3" fmla="*/ 8369770 h 8369770"/>
              <a:gd name="connsiteX4" fmla="*/ 17599 w 542663"/>
              <a:gd name="connsiteY4" fmla="*/ 0 h 8369770"/>
              <a:gd name="connsiteX0" fmla="*/ 17599 w 542961"/>
              <a:gd name="connsiteY0" fmla="*/ 0 h 8369770"/>
              <a:gd name="connsiteX1" fmla="*/ 542168 w 542961"/>
              <a:gd name="connsiteY1" fmla="*/ 512956 h 8369770"/>
              <a:gd name="connsiteX2" fmla="*/ 524182 w 542961"/>
              <a:gd name="connsiteY2" fmla="*/ 8324749 h 8369770"/>
              <a:gd name="connsiteX3" fmla="*/ 0 w 542961"/>
              <a:gd name="connsiteY3" fmla="*/ 8369770 h 8369770"/>
              <a:gd name="connsiteX4" fmla="*/ 17599 w 542961"/>
              <a:gd name="connsiteY4" fmla="*/ 0 h 8369770"/>
              <a:gd name="connsiteX0" fmla="*/ 35198 w 560560"/>
              <a:gd name="connsiteY0" fmla="*/ 0 h 8352171"/>
              <a:gd name="connsiteX1" fmla="*/ 559767 w 560560"/>
              <a:gd name="connsiteY1" fmla="*/ 512956 h 8352171"/>
              <a:gd name="connsiteX2" fmla="*/ 541781 w 560560"/>
              <a:gd name="connsiteY2" fmla="*/ 8324749 h 8352171"/>
              <a:gd name="connsiteX3" fmla="*/ 0 w 560560"/>
              <a:gd name="connsiteY3" fmla="*/ 8352171 h 8352171"/>
              <a:gd name="connsiteX4" fmla="*/ 35198 w 560560"/>
              <a:gd name="connsiteY4" fmla="*/ 0 h 8352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0560" h="8352171">
                <a:moveTo>
                  <a:pt x="35198" y="0"/>
                </a:moveTo>
                <a:lnTo>
                  <a:pt x="559767" y="512956"/>
                </a:lnTo>
                <a:cubicBezTo>
                  <a:pt x="565342" y="1802670"/>
                  <a:pt x="539629" y="7031612"/>
                  <a:pt x="541781" y="8324749"/>
                </a:cubicBezTo>
                <a:lnTo>
                  <a:pt x="0" y="8352171"/>
                </a:lnTo>
                <a:cubicBezTo>
                  <a:pt x="5866" y="5550515"/>
                  <a:pt x="29332" y="2801656"/>
                  <a:pt x="35198" y="0"/>
                </a:cubicBez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a:p>
        </p:txBody>
      </p:sp>
    </p:spTree>
    <p:extLst>
      <p:ext uri="{BB962C8B-B14F-4D97-AF65-F5344CB8AC3E}">
        <p14:creationId xmlns:p14="http://schemas.microsoft.com/office/powerpoint/2010/main" val="89612938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
        <p:nvSpPr>
          <p:cNvPr id="8" name="Snip Single Corner of Rectangle 7">
            <a:extLst>
              <a:ext uri="{FF2B5EF4-FFF2-40B4-BE49-F238E27FC236}">
                <a16:creationId xmlns:a16="http://schemas.microsoft.com/office/drawing/2014/main" id="{3DEC059B-70AB-66A4-C3D5-51974E7746A9}"/>
              </a:ext>
              <a:ext uri="{C183D7F6-B498-43B3-948B-1728B52AA6E4}">
                <adec:decorative xmlns:adec="http://schemas.microsoft.com/office/drawing/2017/decorative" val="1"/>
              </a:ext>
            </a:extLst>
          </p:cNvPr>
          <p:cNvSpPr/>
          <p:nvPr userDrawn="1"/>
        </p:nvSpPr>
        <p:spPr>
          <a:xfrm>
            <a:off x="0" y="1552075"/>
            <a:ext cx="6165552" cy="3614294"/>
          </a:xfrm>
          <a:prstGeom prst="snip1Rect">
            <a:avLst>
              <a:gd name="adj" fmla="val 14177"/>
            </a:avLst>
          </a:prstGeom>
          <a:solidFill>
            <a:schemeClr val="accent2">
              <a:alpha val="2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dirty="0"/>
          </a:p>
        </p:txBody>
      </p:sp>
      <p:pic>
        <p:nvPicPr>
          <p:cNvPr id="22" name="Picture 21">
            <a:extLst>
              <a:ext uri="{FF2B5EF4-FFF2-40B4-BE49-F238E27FC236}">
                <a16:creationId xmlns:a16="http://schemas.microsoft.com/office/drawing/2014/main" id="{7E6A43E4-FD4B-2BF1-BD83-A5C4EF72E6F0}"/>
              </a:ext>
            </a:extLst>
          </p:cNvPr>
          <p:cNvPicPr>
            <a:picLocks noChangeAspect="1"/>
          </p:cNvPicPr>
          <p:nvPr userDrawn="1"/>
        </p:nvPicPr>
        <p:blipFill rotWithShape="1">
          <a:blip r:embed="rId2" cstate="print">
            <a:alphaModFix amt="35000"/>
            <a:extLst>
              <a:ext uri="{28A0092B-C50C-407E-A947-70E740481C1C}">
                <a14:useLocalDpi xmlns:a14="http://schemas.microsoft.com/office/drawing/2010/main"/>
              </a:ext>
            </a:extLst>
          </a:blip>
          <a:srcRect b="26982"/>
          <a:stretch/>
        </p:blipFill>
        <p:spPr>
          <a:xfrm>
            <a:off x="-2887" y="1533215"/>
            <a:ext cx="5127684" cy="3633152"/>
          </a:xfrm>
          <a:prstGeom prst="rect">
            <a:avLst/>
          </a:prstGeom>
        </p:spPr>
      </p:pic>
      <p:sp>
        <p:nvSpPr>
          <p:cNvPr id="13" name="Picture Placeholder 5">
            <a:extLst>
              <a:ext uri="{FF2B5EF4-FFF2-40B4-BE49-F238E27FC236}">
                <a16:creationId xmlns:a16="http://schemas.microsoft.com/office/drawing/2014/main" id="{37ED27E6-6741-BB05-B273-FD9582631BC8}"/>
              </a:ext>
            </a:extLst>
          </p:cNvPr>
          <p:cNvSpPr>
            <a:spLocks noGrp="1"/>
          </p:cNvSpPr>
          <p:nvPr>
            <p:ph type="pic" sz="quarter" idx="13"/>
          </p:nvPr>
        </p:nvSpPr>
        <p:spPr>
          <a:xfrm>
            <a:off x="5646801" y="1552075"/>
            <a:ext cx="3497199" cy="3591425"/>
          </a:xfrm>
          <a:prstGeom prst="snip1Rect">
            <a:avLst>
              <a:gd name="adj" fmla="val 10640"/>
            </a:avLst>
          </a:prstGeom>
          <a:solidFill>
            <a:schemeClr val="bg1">
              <a:lumMod val="95000"/>
            </a:schemeClr>
          </a:solidFill>
        </p:spPr>
        <p:txBody>
          <a:bodyPr/>
          <a:lstStyle/>
          <a:p>
            <a:endParaRPr lang="en-GB" dirty="0"/>
          </a:p>
        </p:txBody>
      </p:sp>
      <p:sp>
        <p:nvSpPr>
          <p:cNvPr id="2" name="Title 1">
            <a:extLst>
              <a:ext uri="{FF2B5EF4-FFF2-40B4-BE49-F238E27FC236}">
                <a16:creationId xmlns:a16="http://schemas.microsoft.com/office/drawing/2014/main" id="{FBCE4BC9-D7AF-3A03-5180-10318B474DD9}"/>
              </a:ext>
            </a:extLst>
          </p:cNvPr>
          <p:cNvSpPr>
            <a:spLocks noGrp="1"/>
          </p:cNvSpPr>
          <p:nvPr>
            <p:ph type="title"/>
          </p:nvPr>
        </p:nvSpPr>
        <p:spPr>
          <a:xfrm>
            <a:off x="469301" y="1701402"/>
            <a:ext cx="4792655" cy="1702698"/>
          </a:xfrm>
        </p:spPr>
        <p:txBody>
          <a:bodyPr anchor="b">
            <a:normAutofit/>
          </a:bodyPr>
          <a:lstStyle>
            <a:lvl1pPr>
              <a:defRPr sz="3300"/>
            </a:lvl1pPr>
          </a:lstStyle>
          <a:p>
            <a:r>
              <a:rPr lang="en-GB" dirty="0"/>
              <a:t>Click to edit Master title style</a:t>
            </a:r>
          </a:p>
        </p:txBody>
      </p:sp>
      <p:sp>
        <p:nvSpPr>
          <p:cNvPr id="3" name="Text Placeholder 2">
            <a:extLst>
              <a:ext uri="{FF2B5EF4-FFF2-40B4-BE49-F238E27FC236}">
                <a16:creationId xmlns:a16="http://schemas.microsoft.com/office/drawing/2014/main" id="{5793EF6C-C0D4-F276-07B2-79FED2E64541}"/>
              </a:ext>
            </a:extLst>
          </p:cNvPr>
          <p:cNvSpPr>
            <a:spLocks noGrp="1"/>
          </p:cNvSpPr>
          <p:nvPr>
            <p:ph type="body" idx="1"/>
          </p:nvPr>
        </p:nvSpPr>
        <p:spPr>
          <a:xfrm>
            <a:off x="469301" y="3585242"/>
            <a:ext cx="4792655" cy="1037875"/>
          </a:xfrm>
        </p:spPr>
        <p:txBody>
          <a:bodyPr>
            <a:normAutofit/>
          </a:bodyPr>
          <a:lstStyle>
            <a:lvl1pPr marL="0" indent="0">
              <a:buNone/>
              <a:defRPr sz="1500">
                <a:solidFill>
                  <a:schemeClr val="tx2"/>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GB" dirty="0"/>
              <a:t>Click to edit Master text styles</a:t>
            </a:r>
          </a:p>
        </p:txBody>
      </p:sp>
      <p:sp>
        <p:nvSpPr>
          <p:cNvPr id="5" name="Footer Placeholder 4">
            <a:extLst>
              <a:ext uri="{FF2B5EF4-FFF2-40B4-BE49-F238E27FC236}">
                <a16:creationId xmlns:a16="http://schemas.microsoft.com/office/drawing/2014/main" id="{CBEEB311-9B1A-3221-AA47-1907FD615DE3}"/>
              </a:ext>
            </a:extLst>
          </p:cNvPr>
          <p:cNvSpPr>
            <a:spLocks noGrp="1"/>
          </p:cNvSpPr>
          <p:nvPr>
            <p:ph type="ftr" sz="quarter" idx="11"/>
          </p:nvPr>
        </p:nvSpPr>
        <p:spPr>
          <a:xfrm>
            <a:off x="467590" y="4767263"/>
            <a:ext cx="4465493" cy="273844"/>
          </a:xfrm>
        </p:spPr>
        <p:txBody>
          <a:bodyPr/>
          <a:lstStyle>
            <a:lvl1pPr algn="l">
              <a:defRPr/>
            </a:lvl1pPr>
          </a:lstStyle>
          <a:p>
            <a:r>
              <a:rPr lang="en-GB"/>
              <a:t>Cheshire and Merseyside Secure Data Environment</a:t>
            </a:r>
            <a:endParaRPr lang="en-GB" dirty="0"/>
          </a:p>
        </p:txBody>
      </p:sp>
      <p:sp>
        <p:nvSpPr>
          <p:cNvPr id="6" name="Slide Number Placeholder 5">
            <a:extLst>
              <a:ext uri="{FF2B5EF4-FFF2-40B4-BE49-F238E27FC236}">
                <a16:creationId xmlns:a16="http://schemas.microsoft.com/office/drawing/2014/main" id="{D9D3DBD3-7FB6-71C3-894F-40D35624A162}"/>
              </a:ext>
            </a:extLst>
          </p:cNvPr>
          <p:cNvSpPr>
            <a:spLocks noGrp="1"/>
          </p:cNvSpPr>
          <p:nvPr>
            <p:ph type="sldNum" sz="quarter" idx="12"/>
          </p:nvPr>
        </p:nvSpPr>
        <p:spPr>
          <a:xfrm>
            <a:off x="4933084" y="4767263"/>
            <a:ext cx="328872" cy="273844"/>
          </a:xfrm>
        </p:spPr>
        <p:txBody>
          <a:bodyPr/>
          <a:lstStyle>
            <a:lvl1pPr>
              <a:defRPr>
                <a:solidFill>
                  <a:schemeClr val="tx2"/>
                </a:solidFill>
              </a:defRPr>
            </a:lvl1pPr>
          </a:lstStyle>
          <a:p>
            <a:fld id="{4AE82366-37E6-B747-BCA8-2E369D8F9656}" type="slidenum">
              <a:rPr lang="en-GB" smtClean="0"/>
              <a:pPr/>
              <a:t>‹#›</a:t>
            </a:fld>
            <a:endParaRPr lang="en-GB" dirty="0"/>
          </a:p>
        </p:txBody>
      </p:sp>
      <p:pic>
        <p:nvPicPr>
          <p:cNvPr id="10" name="Picture 9" descr="A black background with text&#10;&#10;Description automatically generated">
            <a:extLst>
              <a:ext uri="{FF2B5EF4-FFF2-40B4-BE49-F238E27FC236}">
                <a16:creationId xmlns:a16="http://schemas.microsoft.com/office/drawing/2014/main" id="{CA70EA69-4127-7A47-FD74-85D582840A3C}"/>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165552" y="351468"/>
            <a:ext cx="2589828" cy="613918"/>
          </a:xfrm>
          <a:prstGeom prst="rect">
            <a:avLst/>
          </a:prstGeom>
        </p:spPr>
      </p:pic>
      <p:pic>
        <p:nvPicPr>
          <p:cNvPr id="11" name="Picture 10" descr="Blue text on a black background&#10;&#10;Description automatically generated">
            <a:extLst>
              <a:ext uri="{FF2B5EF4-FFF2-40B4-BE49-F238E27FC236}">
                <a16:creationId xmlns:a16="http://schemas.microsoft.com/office/drawing/2014/main" id="{3ED2AE0A-5D32-67CE-1DBF-6538C5537046}"/>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386953" y="351467"/>
            <a:ext cx="1473878" cy="893457"/>
          </a:xfrm>
          <a:prstGeom prst="rect">
            <a:avLst/>
          </a:prstGeom>
        </p:spPr>
      </p:pic>
      <p:cxnSp>
        <p:nvCxnSpPr>
          <p:cNvPr id="25" name="Straight Connector 24">
            <a:extLst>
              <a:ext uri="{FF2B5EF4-FFF2-40B4-BE49-F238E27FC236}">
                <a16:creationId xmlns:a16="http://schemas.microsoft.com/office/drawing/2014/main" id="{BEBC5648-6C3C-7E2E-1BC4-F08A89863FC0}"/>
              </a:ext>
              <a:ext uri="{C183D7F6-B498-43B3-948B-1728B52AA6E4}">
                <adec:decorative xmlns:adec="http://schemas.microsoft.com/office/drawing/2017/decorative" val="1"/>
              </a:ext>
            </a:extLst>
          </p:cNvPr>
          <p:cNvCxnSpPr>
            <a:cxnSpLocks/>
          </p:cNvCxnSpPr>
          <p:nvPr userDrawn="1"/>
        </p:nvCxnSpPr>
        <p:spPr>
          <a:xfrm>
            <a:off x="467590" y="4770044"/>
            <a:ext cx="4794366" cy="0"/>
          </a:xfrm>
          <a:prstGeom prst="line">
            <a:avLst/>
          </a:prstGeom>
          <a:ln w="28575" cap="rnd">
            <a:solidFill>
              <a:schemeClr val="tx2">
                <a:alpha val="10000"/>
              </a:schemeClr>
            </a:solidFill>
            <a:round/>
            <a:headEnd type="none"/>
            <a:tailEnd type="none" w="lg" len="lg"/>
          </a:ln>
        </p:spPr>
        <p:style>
          <a:lnRef idx="1">
            <a:schemeClr val="accent1"/>
          </a:lnRef>
          <a:fillRef idx="0">
            <a:schemeClr val="accent1"/>
          </a:fillRef>
          <a:effectRef idx="0">
            <a:schemeClr val="accent1"/>
          </a:effectRef>
          <a:fontRef idx="minor">
            <a:schemeClr val="tx1"/>
          </a:fontRef>
        </p:style>
      </p:cxnSp>
      <p:sp>
        <p:nvSpPr>
          <p:cNvPr id="4" name="Rectangle 11">
            <a:extLst>
              <a:ext uri="{FF2B5EF4-FFF2-40B4-BE49-F238E27FC236}">
                <a16:creationId xmlns:a16="http://schemas.microsoft.com/office/drawing/2014/main" id="{B3277AA4-B5FB-7B72-7BDD-05BAAF815AED}"/>
              </a:ext>
              <a:ext uri="{C183D7F6-B498-43B3-948B-1728B52AA6E4}">
                <adec:decorative xmlns:adec="http://schemas.microsoft.com/office/drawing/2017/decorative" val="1"/>
              </a:ext>
            </a:extLst>
          </p:cNvPr>
          <p:cNvSpPr/>
          <p:nvPr userDrawn="1"/>
        </p:nvSpPr>
        <p:spPr>
          <a:xfrm>
            <a:off x="-30480" y="1552076"/>
            <a:ext cx="242711" cy="3616326"/>
          </a:xfrm>
          <a:custGeom>
            <a:avLst/>
            <a:gdLst>
              <a:gd name="connsiteX0" fmla="*/ 0 w 541295"/>
              <a:gd name="connsiteY0" fmla="*/ 0 h 4382098"/>
              <a:gd name="connsiteX1" fmla="*/ 541295 w 541295"/>
              <a:gd name="connsiteY1" fmla="*/ 0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3846840 h 4382098"/>
              <a:gd name="connsiteX4" fmla="*/ 0 w 541295"/>
              <a:gd name="connsiteY4" fmla="*/ 0 h 4382098"/>
              <a:gd name="connsiteX0" fmla="*/ 0 w 526135"/>
              <a:gd name="connsiteY0" fmla="*/ 0 h 4364985"/>
              <a:gd name="connsiteX1" fmla="*/ 524569 w 526135"/>
              <a:gd name="connsiteY1" fmla="*/ 512956 h 4364985"/>
              <a:gd name="connsiteX2" fmla="*/ 524182 w 526135"/>
              <a:gd name="connsiteY2" fmla="*/ 4364985 h 4364985"/>
              <a:gd name="connsiteX3" fmla="*/ 0 w 526135"/>
              <a:gd name="connsiteY3" fmla="*/ 3846840 h 4364985"/>
              <a:gd name="connsiteX4" fmla="*/ 0 w 526135"/>
              <a:gd name="connsiteY4" fmla="*/ 0 h 4364985"/>
              <a:gd name="connsiteX0" fmla="*/ 0 w 526562"/>
              <a:gd name="connsiteY0" fmla="*/ 0 h 4364985"/>
              <a:gd name="connsiteX1" fmla="*/ 524569 w 526562"/>
              <a:gd name="connsiteY1" fmla="*/ 512956 h 4364985"/>
              <a:gd name="connsiteX2" fmla="*/ 524182 w 526562"/>
              <a:gd name="connsiteY2" fmla="*/ 4364985 h 4364985"/>
              <a:gd name="connsiteX3" fmla="*/ 0 w 526562"/>
              <a:gd name="connsiteY3" fmla="*/ 3846840 h 4364985"/>
              <a:gd name="connsiteX4" fmla="*/ 0 w 526562"/>
              <a:gd name="connsiteY4" fmla="*/ 0 h 4364985"/>
              <a:gd name="connsiteX0" fmla="*/ 17599 w 544161"/>
              <a:gd name="connsiteY0" fmla="*/ 0 h 8404968"/>
              <a:gd name="connsiteX1" fmla="*/ 542168 w 544161"/>
              <a:gd name="connsiteY1" fmla="*/ 512956 h 8404968"/>
              <a:gd name="connsiteX2" fmla="*/ 541781 w 544161"/>
              <a:gd name="connsiteY2" fmla="*/ 4364985 h 8404968"/>
              <a:gd name="connsiteX3" fmla="*/ 0 w 544161"/>
              <a:gd name="connsiteY3" fmla="*/ 8404968 h 8404968"/>
              <a:gd name="connsiteX4" fmla="*/ 17599 w 544161"/>
              <a:gd name="connsiteY4" fmla="*/ 0 h 8404968"/>
              <a:gd name="connsiteX0" fmla="*/ 17599 w 542961"/>
              <a:gd name="connsiteY0" fmla="*/ 0 h 8404968"/>
              <a:gd name="connsiteX1" fmla="*/ 542168 w 542961"/>
              <a:gd name="connsiteY1" fmla="*/ 512956 h 8404968"/>
              <a:gd name="connsiteX2" fmla="*/ 524182 w 542961"/>
              <a:gd name="connsiteY2" fmla="*/ 8271952 h 8404968"/>
              <a:gd name="connsiteX3" fmla="*/ 0 w 542961"/>
              <a:gd name="connsiteY3" fmla="*/ 8404968 h 8404968"/>
              <a:gd name="connsiteX4" fmla="*/ 17599 w 542961"/>
              <a:gd name="connsiteY4" fmla="*/ 0 h 8404968"/>
              <a:gd name="connsiteX0" fmla="*/ 1694 w 527056"/>
              <a:gd name="connsiteY0" fmla="*/ 0 h 8334572"/>
              <a:gd name="connsiteX1" fmla="*/ 526263 w 527056"/>
              <a:gd name="connsiteY1" fmla="*/ 512956 h 8334572"/>
              <a:gd name="connsiteX2" fmla="*/ 508277 w 527056"/>
              <a:gd name="connsiteY2" fmla="*/ 8271952 h 8334572"/>
              <a:gd name="connsiteX3" fmla="*/ 1694 w 527056"/>
              <a:gd name="connsiteY3" fmla="*/ 8334572 h 8334572"/>
              <a:gd name="connsiteX4" fmla="*/ 1694 w 527056"/>
              <a:gd name="connsiteY4" fmla="*/ 0 h 8334572"/>
              <a:gd name="connsiteX0" fmla="*/ 52797 w 578159"/>
              <a:gd name="connsiteY0" fmla="*/ 0 h 8352171"/>
              <a:gd name="connsiteX1" fmla="*/ 577366 w 578159"/>
              <a:gd name="connsiteY1" fmla="*/ 512956 h 8352171"/>
              <a:gd name="connsiteX2" fmla="*/ 559380 w 578159"/>
              <a:gd name="connsiteY2" fmla="*/ 8271952 h 8352171"/>
              <a:gd name="connsiteX3" fmla="*/ 0 w 578159"/>
              <a:gd name="connsiteY3" fmla="*/ 8352171 h 8352171"/>
              <a:gd name="connsiteX4" fmla="*/ 52797 w 578159"/>
              <a:gd name="connsiteY4" fmla="*/ 0 h 8352171"/>
              <a:gd name="connsiteX0" fmla="*/ 35198 w 560560"/>
              <a:gd name="connsiteY0" fmla="*/ 0 h 8369770"/>
              <a:gd name="connsiteX1" fmla="*/ 559767 w 560560"/>
              <a:gd name="connsiteY1" fmla="*/ 512956 h 8369770"/>
              <a:gd name="connsiteX2" fmla="*/ 541781 w 560560"/>
              <a:gd name="connsiteY2" fmla="*/ 8271952 h 8369770"/>
              <a:gd name="connsiteX3" fmla="*/ 0 w 560560"/>
              <a:gd name="connsiteY3" fmla="*/ 8369770 h 8369770"/>
              <a:gd name="connsiteX4" fmla="*/ 35198 w 560560"/>
              <a:gd name="connsiteY4" fmla="*/ 0 h 8369770"/>
              <a:gd name="connsiteX0" fmla="*/ 35198 w 560262"/>
              <a:gd name="connsiteY0" fmla="*/ 0 h 8395145"/>
              <a:gd name="connsiteX1" fmla="*/ 559767 w 560262"/>
              <a:gd name="connsiteY1" fmla="*/ 512956 h 8395145"/>
              <a:gd name="connsiteX2" fmla="*/ 524182 w 560262"/>
              <a:gd name="connsiteY2" fmla="*/ 8395145 h 8395145"/>
              <a:gd name="connsiteX3" fmla="*/ 0 w 560262"/>
              <a:gd name="connsiteY3" fmla="*/ 8369770 h 8395145"/>
              <a:gd name="connsiteX4" fmla="*/ 35198 w 560262"/>
              <a:gd name="connsiteY4" fmla="*/ 0 h 8395145"/>
              <a:gd name="connsiteX0" fmla="*/ 35198 w 576979"/>
              <a:gd name="connsiteY0" fmla="*/ 0 h 8369770"/>
              <a:gd name="connsiteX1" fmla="*/ 559767 w 576979"/>
              <a:gd name="connsiteY1" fmla="*/ 512956 h 8369770"/>
              <a:gd name="connsiteX2" fmla="*/ 576979 w 576979"/>
              <a:gd name="connsiteY2" fmla="*/ 8342348 h 8369770"/>
              <a:gd name="connsiteX3" fmla="*/ 0 w 576979"/>
              <a:gd name="connsiteY3" fmla="*/ 8369770 h 8369770"/>
              <a:gd name="connsiteX4" fmla="*/ 35198 w 576979"/>
              <a:gd name="connsiteY4" fmla="*/ 0 h 8369770"/>
              <a:gd name="connsiteX0" fmla="*/ 17599 w 559380"/>
              <a:gd name="connsiteY0" fmla="*/ 0 h 8369770"/>
              <a:gd name="connsiteX1" fmla="*/ 542168 w 559380"/>
              <a:gd name="connsiteY1" fmla="*/ 512956 h 8369770"/>
              <a:gd name="connsiteX2" fmla="*/ 559380 w 559380"/>
              <a:gd name="connsiteY2" fmla="*/ 8342348 h 8369770"/>
              <a:gd name="connsiteX3" fmla="*/ 0 w 559380"/>
              <a:gd name="connsiteY3" fmla="*/ 8369770 h 8369770"/>
              <a:gd name="connsiteX4" fmla="*/ 17599 w 559380"/>
              <a:gd name="connsiteY4" fmla="*/ 0 h 8369770"/>
              <a:gd name="connsiteX0" fmla="*/ 17599 w 542663"/>
              <a:gd name="connsiteY0" fmla="*/ 0 h 8369770"/>
              <a:gd name="connsiteX1" fmla="*/ 542168 w 542663"/>
              <a:gd name="connsiteY1" fmla="*/ 512956 h 8369770"/>
              <a:gd name="connsiteX2" fmla="*/ 506583 w 542663"/>
              <a:gd name="connsiteY2" fmla="*/ 8324749 h 8369770"/>
              <a:gd name="connsiteX3" fmla="*/ 0 w 542663"/>
              <a:gd name="connsiteY3" fmla="*/ 8369770 h 8369770"/>
              <a:gd name="connsiteX4" fmla="*/ 17599 w 542663"/>
              <a:gd name="connsiteY4" fmla="*/ 0 h 8369770"/>
              <a:gd name="connsiteX0" fmla="*/ 17599 w 542961"/>
              <a:gd name="connsiteY0" fmla="*/ 0 h 8369770"/>
              <a:gd name="connsiteX1" fmla="*/ 542168 w 542961"/>
              <a:gd name="connsiteY1" fmla="*/ 512956 h 8369770"/>
              <a:gd name="connsiteX2" fmla="*/ 524182 w 542961"/>
              <a:gd name="connsiteY2" fmla="*/ 8324749 h 8369770"/>
              <a:gd name="connsiteX3" fmla="*/ 0 w 542961"/>
              <a:gd name="connsiteY3" fmla="*/ 8369770 h 8369770"/>
              <a:gd name="connsiteX4" fmla="*/ 17599 w 542961"/>
              <a:gd name="connsiteY4" fmla="*/ 0 h 8369770"/>
              <a:gd name="connsiteX0" fmla="*/ 35198 w 560560"/>
              <a:gd name="connsiteY0" fmla="*/ 0 h 8352171"/>
              <a:gd name="connsiteX1" fmla="*/ 559767 w 560560"/>
              <a:gd name="connsiteY1" fmla="*/ 512956 h 8352171"/>
              <a:gd name="connsiteX2" fmla="*/ 541781 w 560560"/>
              <a:gd name="connsiteY2" fmla="*/ 8324749 h 8352171"/>
              <a:gd name="connsiteX3" fmla="*/ 0 w 560560"/>
              <a:gd name="connsiteY3" fmla="*/ 8352171 h 8352171"/>
              <a:gd name="connsiteX4" fmla="*/ 35198 w 560560"/>
              <a:gd name="connsiteY4" fmla="*/ 0 h 8352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0560" h="8352171">
                <a:moveTo>
                  <a:pt x="35198" y="0"/>
                </a:moveTo>
                <a:lnTo>
                  <a:pt x="559767" y="512956"/>
                </a:lnTo>
                <a:cubicBezTo>
                  <a:pt x="565342" y="1802670"/>
                  <a:pt x="539629" y="7031612"/>
                  <a:pt x="541781" y="8324749"/>
                </a:cubicBezTo>
                <a:lnTo>
                  <a:pt x="0" y="8352171"/>
                </a:lnTo>
                <a:cubicBezTo>
                  <a:pt x="5866" y="5550515"/>
                  <a:pt x="29332" y="2801656"/>
                  <a:pt x="35198" y="0"/>
                </a:cubicBezTo>
                <a:close/>
              </a:path>
            </a:pathLst>
          </a:cu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a:p>
        </p:txBody>
      </p:sp>
    </p:spTree>
    <p:extLst>
      <p:ext uri="{BB962C8B-B14F-4D97-AF65-F5344CB8AC3E}">
        <p14:creationId xmlns:p14="http://schemas.microsoft.com/office/powerpoint/2010/main" val="32000757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6_Section Header">
    <p:spTree>
      <p:nvGrpSpPr>
        <p:cNvPr id="1" name=""/>
        <p:cNvGrpSpPr/>
        <p:nvPr/>
      </p:nvGrpSpPr>
      <p:grpSpPr>
        <a:xfrm>
          <a:off x="0" y="0"/>
          <a:ext cx="0" cy="0"/>
          <a:chOff x="0" y="0"/>
          <a:chExt cx="0" cy="0"/>
        </a:xfrm>
      </p:grpSpPr>
      <p:sp>
        <p:nvSpPr>
          <p:cNvPr id="8" name="Snip Single Corner of Rectangle 7">
            <a:extLst>
              <a:ext uri="{FF2B5EF4-FFF2-40B4-BE49-F238E27FC236}">
                <a16:creationId xmlns:a16="http://schemas.microsoft.com/office/drawing/2014/main" id="{3DEC059B-70AB-66A4-C3D5-51974E7746A9}"/>
              </a:ext>
              <a:ext uri="{C183D7F6-B498-43B3-948B-1728B52AA6E4}">
                <adec:decorative xmlns:adec="http://schemas.microsoft.com/office/drawing/2017/decorative" val="1"/>
              </a:ext>
            </a:extLst>
          </p:cNvPr>
          <p:cNvSpPr/>
          <p:nvPr userDrawn="1"/>
        </p:nvSpPr>
        <p:spPr>
          <a:xfrm>
            <a:off x="0" y="1552075"/>
            <a:ext cx="6165552" cy="3614294"/>
          </a:xfrm>
          <a:prstGeom prst="snip1Rect">
            <a:avLst>
              <a:gd name="adj" fmla="val 14177"/>
            </a:avLst>
          </a:prstGeom>
          <a:solidFill>
            <a:schemeClr val="accent2">
              <a:alpha val="2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dirty="0"/>
          </a:p>
        </p:txBody>
      </p:sp>
      <p:pic>
        <p:nvPicPr>
          <p:cNvPr id="22" name="Picture 21">
            <a:extLst>
              <a:ext uri="{FF2B5EF4-FFF2-40B4-BE49-F238E27FC236}">
                <a16:creationId xmlns:a16="http://schemas.microsoft.com/office/drawing/2014/main" id="{7E6A43E4-FD4B-2BF1-BD83-A5C4EF72E6F0}"/>
              </a:ext>
            </a:extLst>
          </p:cNvPr>
          <p:cNvPicPr>
            <a:picLocks noChangeAspect="1"/>
          </p:cNvPicPr>
          <p:nvPr userDrawn="1"/>
        </p:nvPicPr>
        <p:blipFill>
          <a:blip r:embed="rId2">
            <a:alphaModFix amt="35000"/>
          </a:blip>
          <a:stretch>
            <a:fillRect/>
          </a:stretch>
        </p:blipFill>
        <p:spPr>
          <a:xfrm>
            <a:off x="-2887" y="1533215"/>
            <a:ext cx="5127684" cy="4975650"/>
          </a:xfrm>
          <a:prstGeom prst="rect">
            <a:avLst/>
          </a:prstGeom>
        </p:spPr>
      </p:pic>
      <p:sp>
        <p:nvSpPr>
          <p:cNvPr id="13" name="Picture Placeholder 5">
            <a:extLst>
              <a:ext uri="{FF2B5EF4-FFF2-40B4-BE49-F238E27FC236}">
                <a16:creationId xmlns:a16="http://schemas.microsoft.com/office/drawing/2014/main" id="{37ED27E6-6741-BB05-B273-FD9582631BC8}"/>
              </a:ext>
            </a:extLst>
          </p:cNvPr>
          <p:cNvSpPr>
            <a:spLocks noGrp="1"/>
          </p:cNvSpPr>
          <p:nvPr>
            <p:ph type="pic" sz="quarter" idx="13"/>
          </p:nvPr>
        </p:nvSpPr>
        <p:spPr>
          <a:xfrm>
            <a:off x="5646801" y="1552075"/>
            <a:ext cx="3497199" cy="3591425"/>
          </a:xfrm>
          <a:prstGeom prst="snip1Rect">
            <a:avLst>
              <a:gd name="adj" fmla="val 10640"/>
            </a:avLst>
          </a:prstGeom>
          <a:solidFill>
            <a:schemeClr val="bg1">
              <a:lumMod val="95000"/>
            </a:schemeClr>
          </a:solidFill>
        </p:spPr>
        <p:txBody>
          <a:bodyPr/>
          <a:lstStyle/>
          <a:p>
            <a:endParaRPr lang="en-GB" dirty="0"/>
          </a:p>
        </p:txBody>
      </p:sp>
      <p:sp>
        <p:nvSpPr>
          <p:cNvPr id="2" name="Title 1">
            <a:extLst>
              <a:ext uri="{FF2B5EF4-FFF2-40B4-BE49-F238E27FC236}">
                <a16:creationId xmlns:a16="http://schemas.microsoft.com/office/drawing/2014/main" id="{FBCE4BC9-D7AF-3A03-5180-10318B474DD9}"/>
              </a:ext>
            </a:extLst>
          </p:cNvPr>
          <p:cNvSpPr>
            <a:spLocks noGrp="1"/>
          </p:cNvSpPr>
          <p:nvPr>
            <p:ph type="title"/>
          </p:nvPr>
        </p:nvSpPr>
        <p:spPr>
          <a:xfrm>
            <a:off x="469301" y="1701402"/>
            <a:ext cx="4792655" cy="1702698"/>
          </a:xfrm>
        </p:spPr>
        <p:txBody>
          <a:bodyPr anchor="b">
            <a:normAutofit/>
          </a:bodyPr>
          <a:lstStyle>
            <a:lvl1pPr>
              <a:defRPr sz="3300"/>
            </a:lvl1pPr>
          </a:lstStyle>
          <a:p>
            <a:r>
              <a:rPr lang="en-GB" dirty="0"/>
              <a:t>Click to edit Master title style</a:t>
            </a:r>
          </a:p>
        </p:txBody>
      </p:sp>
      <p:sp>
        <p:nvSpPr>
          <p:cNvPr id="3" name="Text Placeholder 2">
            <a:extLst>
              <a:ext uri="{FF2B5EF4-FFF2-40B4-BE49-F238E27FC236}">
                <a16:creationId xmlns:a16="http://schemas.microsoft.com/office/drawing/2014/main" id="{5793EF6C-C0D4-F276-07B2-79FED2E64541}"/>
              </a:ext>
            </a:extLst>
          </p:cNvPr>
          <p:cNvSpPr>
            <a:spLocks noGrp="1"/>
          </p:cNvSpPr>
          <p:nvPr>
            <p:ph type="body" idx="1"/>
          </p:nvPr>
        </p:nvSpPr>
        <p:spPr>
          <a:xfrm>
            <a:off x="469301" y="3585242"/>
            <a:ext cx="4792655" cy="1037875"/>
          </a:xfrm>
        </p:spPr>
        <p:txBody>
          <a:bodyPr>
            <a:normAutofit/>
          </a:bodyPr>
          <a:lstStyle>
            <a:lvl1pPr marL="0" indent="0">
              <a:buNone/>
              <a:defRPr sz="1500">
                <a:solidFill>
                  <a:schemeClr val="tx2"/>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GB" dirty="0"/>
              <a:t>Click to edit Master text styles</a:t>
            </a:r>
          </a:p>
        </p:txBody>
      </p:sp>
      <p:sp>
        <p:nvSpPr>
          <p:cNvPr id="5" name="Footer Placeholder 4">
            <a:extLst>
              <a:ext uri="{FF2B5EF4-FFF2-40B4-BE49-F238E27FC236}">
                <a16:creationId xmlns:a16="http://schemas.microsoft.com/office/drawing/2014/main" id="{CBEEB311-9B1A-3221-AA47-1907FD615DE3}"/>
              </a:ext>
            </a:extLst>
          </p:cNvPr>
          <p:cNvSpPr>
            <a:spLocks noGrp="1"/>
          </p:cNvSpPr>
          <p:nvPr>
            <p:ph type="ftr" sz="quarter" idx="11"/>
          </p:nvPr>
        </p:nvSpPr>
        <p:spPr>
          <a:xfrm>
            <a:off x="467590" y="4767263"/>
            <a:ext cx="4465493" cy="273844"/>
          </a:xfrm>
        </p:spPr>
        <p:txBody>
          <a:bodyPr/>
          <a:lstStyle>
            <a:lvl1pPr algn="l">
              <a:defRPr/>
            </a:lvl1pPr>
          </a:lstStyle>
          <a:p>
            <a:r>
              <a:rPr lang="en-GB"/>
              <a:t>Cheshire and Merseyside Secure Data Environment</a:t>
            </a:r>
            <a:endParaRPr lang="en-GB" dirty="0"/>
          </a:p>
        </p:txBody>
      </p:sp>
      <p:sp>
        <p:nvSpPr>
          <p:cNvPr id="6" name="Slide Number Placeholder 5">
            <a:extLst>
              <a:ext uri="{FF2B5EF4-FFF2-40B4-BE49-F238E27FC236}">
                <a16:creationId xmlns:a16="http://schemas.microsoft.com/office/drawing/2014/main" id="{D9D3DBD3-7FB6-71C3-894F-40D35624A162}"/>
              </a:ext>
            </a:extLst>
          </p:cNvPr>
          <p:cNvSpPr>
            <a:spLocks noGrp="1"/>
          </p:cNvSpPr>
          <p:nvPr>
            <p:ph type="sldNum" sz="quarter" idx="12"/>
          </p:nvPr>
        </p:nvSpPr>
        <p:spPr>
          <a:xfrm>
            <a:off x="4933084" y="4767263"/>
            <a:ext cx="328872" cy="273844"/>
          </a:xfrm>
        </p:spPr>
        <p:txBody>
          <a:bodyPr/>
          <a:lstStyle>
            <a:lvl1pPr>
              <a:defRPr>
                <a:solidFill>
                  <a:schemeClr val="tx2"/>
                </a:solidFill>
              </a:defRPr>
            </a:lvl1pPr>
          </a:lstStyle>
          <a:p>
            <a:fld id="{4AE82366-37E6-B747-BCA8-2E369D8F9656}" type="slidenum">
              <a:rPr lang="en-GB" smtClean="0"/>
              <a:pPr/>
              <a:t>‹#›</a:t>
            </a:fld>
            <a:endParaRPr lang="en-GB" dirty="0"/>
          </a:p>
        </p:txBody>
      </p:sp>
      <p:pic>
        <p:nvPicPr>
          <p:cNvPr id="10" name="Picture 9" descr="A black background with text&#10;&#10;Description automatically generated">
            <a:extLst>
              <a:ext uri="{FF2B5EF4-FFF2-40B4-BE49-F238E27FC236}">
                <a16:creationId xmlns:a16="http://schemas.microsoft.com/office/drawing/2014/main" id="{CA70EA69-4127-7A47-FD74-85D582840A3C}"/>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165552" y="351468"/>
            <a:ext cx="2589828" cy="613918"/>
          </a:xfrm>
          <a:prstGeom prst="rect">
            <a:avLst/>
          </a:prstGeom>
        </p:spPr>
      </p:pic>
      <p:pic>
        <p:nvPicPr>
          <p:cNvPr id="11" name="Picture 10" descr="Blue text on a black background&#10;&#10;Description automatically generated">
            <a:extLst>
              <a:ext uri="{FF2B5EF4-FFF2-40B4-BE49-F238E27FC236}">
                <a16:creationId xmlns:a16="http://schemas.microsoft.com/office/drawing/2014/main" id="{3ED2AE0A-5D32-67CE-1DBF-6538C5537046}"/>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386953" y="351467"/>
            <a:ext cx="1473878" cy="893457"/>
          </a:xfrm>
          <a:prstGeom prst="rect">
            <a:avLst/>
          </a:prstGeom>
        </p:spPr>
      </p:pic>
      <p:cxnSp>
        <p:nvCxnSpPr>
          <p:cNvPr id="25" name="Straight Connector 24">
            <a:extLst>
              <a:ext uri="{FF2B5EF4-FFF2-40B4-BE49-F238E27FC236}">
                <a16:creationId xmlns:a16="http://schemas.microsoft.com/office/drawing/2014/main" id="{BEBC5648-6C3C-7E2E-1BC4-F08A89863FC0}"/>
              </a:ext>
              <a:ext uri="{C183D7F6-B498-43B3-948B-1728B52AA6E4}">
                <adec:decorative xmlns:adec="http://schemas.microsoft.com/office/drawing/2017/decorative" val="1"/>
              </a:ext>
            </a:extLst>
          </p:cNvPr>
          <p:cNvCxnSpPr>
            <a:cxnSpLocks/>
          </p:cNvCxnSpPr>
          <p:nvPr userDrawn="1"/>
        </p:nvCxnSpPr>
        <p:spPr>
          <a:xfrm>
            <a:off x="467590" y="4770044"/>
            <a:ext cx="4794366" cy="0"/>
          </a:xfrm>
          <a:prstGeom prst="line">
            <a:avLst/>
          </a:prstGeom>
          <a:ln w="28575" cap="rnd">
            <a:solidFill>
              <a:schemeClr val="tx2">
                <a:alpha val="10000"/>
              </a:schemeClr>
            </a:solidFill>
            <a:round/>
            <a:headEnd type="none"/>
            <a:tailEnd type="none" w="lg" len="lg"/>
          </a:ln>
        </p:spPr>
        <p:style>
          <a:lnRef idx="1">
            <a:schemeClr val="accent1"/>
          </a:lnRef>
          <a:fillRef idx="0">
            <a:schemeClr val="accent1"/>
          </a:fillRef>
          <a:effectRef idx="0">
            <a:schemeClr val="accent1"/>
          </a:effectRef>
          <a:fontRef idx="minor">
            <a:schemeClr val="tx1"/>
          </a:fontRef>
        </p:style>
      </p:cxnSp>
      <p:sp>
        <p:nvSpPr>
          <p:cNvPr id="4" name="Rectangle 11">
            <a:extLst>
              <a:ext uri="{FF2B5EF4-FFF2-40B4-BE49-F238E27FC236}">
                <a16:creationId xmlns:a16="http://schemas.microsoft.com/office/drawing/2014/main" id="{77FBE58A-5955-DD11-DC79-71AF57AE4DD2}"/>
              </a:ext>
              <a:ext uri="{C183D7F6-B498-43B3-948B-1728B52AA6E4}">
                <adec:decorative xmlns:adec="http://schemas.microsoft.com/office/drawing/2017/decorative" val="1"/>
              </a:ext>
            </a:extLst>
          </p:cNvPr>
          <p:cNvSpPr/>
          <p:nvPr userDrawn="1"/>
        </p:nvSpPr>
        <p:spPr>
          <a:xfrm>
            <a:off x="-30480" y="1552076"/>
            <a:ext cx="242711" cy="3616326"/>
          </a:xfrm>
          <a:custGeom>
            <a:avLst/>
            <a:gdLst>
              <a:gd name="connsiteX0" fmla="*/ 0 w 541295"/>
              <a:gd name="connsiteY0" fmla="*/ 0 h 4382098"/>
              <a:gd name="connsiteX1" fmla="*/ 541295 w 541295"/>
              <a:gd name="connsiteY1" fmla="*/ 0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3846840 h 4382098"/>
              <a:gd name="connsiteX4" fmla="*/ 0 w 541295"/>
              <a:gd name="connsiteY4" fmla="*/ 0 h 4382098"/>
              <a:gd name="connsiteX0" fmla="*/ 0 w 526135"/>
              <a:gd name="connsiteY0" fmla="*/ 0 h 4364985"/>
              <a:gd name="connsiteX1" fmla="*/ 524569 w 526135"/>
              <a:gd name="connsiteY1" fmla="*/ 512956 h 4364985"/>
              <a:gd name="connsiteX2" fmla="*/ 524182 w 526135"/>
              <a:gd name="connsiteY2" fmla="*/ 4364985 h 4364985"/>
              <a:gd name="connsiteX3" fmla="*/ 0 w 526135"/>
              <a:gd name="connsiteY3" fmla="*/ 3846840 h 4364985"/>
              <a:gd name="connsiteX4" fmla="*/ 0 w 526135"/>
              <a:gd name="connsiteY4" fmla="*/ 0 h 4364985"/>
              <a:gd name="connsiteX0" fmla="*/ 0 w 526562"/>
              <a:gd name="connsiteY0" fmla="*/ 0 h 4364985"/>
              <a:gd name="connsiteX1" fmla="*/ 524569 w 526562"/>
              <a:gd name="connsiteY1" fmla="*/ 512956 h 4364985"/>
              <a:gd name="connsiteX2" fmla="*/ 524182 w 526562"/>
              <a:gd name="connsiteY2" fmla="*/ 4364985 h 4364985"/>
              <a:gd name="connsiteX3" fmla="*/ 0 w 526562"/>
              <a:gd name="connsiteY3" fmla="*/ 3846840 h 4364985"/>
              <a:gd name="connsiteX4" fmla="*/ 0 w 526562"/>
              <a:gd name="connsiteY4" fmla="*/ 0 h 4364985"/>
              <a:gd name="connsiteX0" fmla="*/ 17599 w 544161"/>
              <a:gd name="connsiteY0" fmla="*/ 0 h 8404968"/>
              <a:gd name="connsiteX1" fmla="*/ 542168 w 544161"/>
              <a:gd name="connsiteY1" fmla="*/ 512956 h 8404968"/>
              <a:gd name="connsiteX2" fmla="*/ 541781 w 544161"/>
              <a:gd name="connsiteY2" fmla="*/ 4364985 h 8404968"/>
              <a:gd name="connsiteX3" fmla="*/ 0 w 544161"/>
              <a:gd name="connsiteY3" fmla="*/ 8404968 h 8404968"/>
              <a:gd name="connsiteX4" fmla="*/ 17599 w 544161"/>
              <a:gd name="connsiteY4" fmla="*/ 0 h 8404968"/>
              <a:gd name="connsiteX0" fmla="*/ 17599 w 542961"/>
              <a:gd name="connsiteY0" fmla="*/ 0 h 8404968"/>
              <a:gd name="connsiteX1" fmla="*/ 542168 w 542961"/>
              <a:gd name="connsiteY1" fmla="*/ 512956 h 8404968"/>
              <a:gd name="connsiteX2" fmla="*/ 524182 w 542961"/>
              <a:gd name="connsiteY2" fmla="*/ 8271952 h 8404968"/>
              <a:gd name="connsiteX3" fmla="*/ 0 w 542961"/>
              <a:gd name="connsiteY3" fmla="*/ 8404968 h 8404968"/>
              <a:gd name="connsiteX4" fmla="*/ 17599 w 542961"/>
              <a:gd name="connsiteY4" fmla="*/ 0 h 8404968"/>
              <a:gd name="connsiteX0" fmla="*/ 1694 w 527056"/>
              <a:gd name="connsiteY0" fmla="*/ 0 h 8334572"/>
              <a:gd name="connsiteX1" fmla="*/ 526263 w 527056"/>
              <a:gd name="connsiteY1" fmla="*/ 512956 h 8334572"/>
              <a:gd name="connsiteX2" fmla="*/ 508277 w 527056"/>
              <a:gd name="connsiteY2" fmla="*/ 8271952 h 8334572"/>
              <a:gd name="connsiteX3" fmla="*/ 1694 w 527056"/>
              <a:gd name="connsiteY3" fmla="*/ 8334572 h 8334572"/>
              <a:gd name="connsiteX4" fmla="*/ 1694 w 527056"/>
              <a:gd name="connsiteY4" fmla="*/ 0 h 8334572"/>
              <a:gd name="connsiteX0" fmla="*/ 52797 w 578159"/>
              <a:gd name="connsiteY0" fmla="*/ 0 h 8352171"/>
              <a:gd name="connsiteX1" fmla="*/ 577366 w 578159"/>
              <a:gd name="connsiteY1" fmla="*/ 512956 h 8352171"/>
              <a:gd name="connsiteX2" fmla="*/ 559380 w 578159"/>
              <a:gd name="connsiteY2" fmla="*/ 8271952 h 8352171"/>
              <a:gd name="connsiteX3" fmla="*/ 0 w 578159"/>
              <a:gd name="connsiteY3" fmla="*/ 8352171 h 8352171"/>
              <a:gd name="connsiteX4" fmla="*/ 52797 w 578159"/>
              <a:gd name="connsiteY4" fmla="*/ 0 h 8352171"/>
              <a:gd name="connsiteX0" fmla="*/ 35198 w 560560"/>
              <a:gd name="connsiteY0" fmla="*/ 0 h 8369770"/>
              <a:gd name="connsiteX1" fmla="*/ 559767 w 560560"/>
              <a:gd name="connsiteY1" fmla="*/ 512956 h 8369770"/>
              <a:gd name="connsiteX2" fmla="*/ 541781 w 560560"/>
              <a:gd name="connsiteY2" fmla="*/ 8271952 h 8369770"/>
              <a:gd name="connsiteX3" fmla="*/ 0 w 560560"/>
              <a:gd name="connsiteY3" fmla="*/ 8369770 h 8369770"/>
              <a:gd name="connsiteX4" fmla="*/ 35198 w 560560"/>
              <a:gd name="connsiteY4" fmla="*/ 0 h 8369770"/>
              <a:gd name="connsiteX0" fmla="*/ 35198 w 560262"/>
              <a:gd name="connsiteY0" fmla="*/ 0 h 8395145"/>
              <a:gd name="connsiteX1" fmla="*/ 559767 w 560262"/>
              <a:gd name="connsiteY1" fmla="*/ 512956 h 8395145"/>
              <a:gd name="connsiteX2" fmla="*/ 524182 w 560262"/>
              <a:gd name="connsiteY2" fmla="*/ 8395145 h 8395145"/>
              <a:gd name="connsiteX3" fmla="*/ 0 w 560262"/>
              <a:gd name="connsiteY3" fmla="*/ 8369770 h 8395145"/>
              <a:gd name="connsiteX4" fmla="*/ 35198 w 560262"/>
              <a:gd name="connsiteY4" fmla="*/ 0 h 8395145"/>
              <a:gd name="connsiteX0" fmla="*/ 35198 w 576979"/>
              <a:gd name="connsiteY0" fmla="*/ 0 h 8369770"/>
              <a:gd name="connsiteX1" fmla="*/ 559767 w 576979"/>
              <a:gd name="connsiteY1" fmla="*/ 512956 h 8369770"/>
              <a:gd name="connsiteX2" fmla="*/ 576979 w 576979"/>
              <a:gd name="connsiteY2" fmla="*/ 8342348 h 8369770"/>
              <a:gd name="connsiteX3" fmla="*/ 0 w 576979"/>
              <a:gd name="connsiteY3" fmla="*/ 8369770 h 8369770"/>
              <a:gd name="connsiteX4" fmla="*/ 35198 w 576979"/>
              <a:gd name="connsiteY4" fmla="*/ 0 h 8369770"/>
              <a:gd name="connsiteX0" fmla="*/ 17599 w 559380"/>
              <a:gd name="connsiteY0" fmla="*/ 0 h 8369770"/>
              <a:gd name="connsiteX1" fmla="*/ 542168 w 559380"/>
              <a:gd name="connsiteY1" fmla="*/ 512956 h 8369770"/>
              <a:gd name="connsiteX2" fmla="*/ 559380 w 559380"/>
              <a:gd name="connsiteY2" fmla="*/ 8342348 h 8369770"/>
              <a:gd name="connsiteX3" fmla="*/ 0 w 559380"/>
              <a:gd name="connsiteY3" fmla="*/ 8369770 h 8369770"/>
              <a:gd name="connsiteX4" fmla="*/ 17599 w 559380"/>
              <a:gd name="connsiteY4" fmla="*/ 0 h 8369770"/>
              <a:gd name="connsiteX0" fmla="*/ 17599 w 542663"/>
              <a:gd name="connsiteY0" fmla="*/ 0 h 8369770"/>
              <a:gd name="connsiteX1" fmla="*/ 542168 w 542663"/>
              <a:gd name="connsiteY1" fmla="*/ 512956 h 8369770"/>
              <a:gd name="connsiteX2" fmla="*/ 506583 w 542663"/>
              <a:gd name="connsiteY2" fmla="*/ 8324749 h 8369770"/>
              <a:gd name="connsiteX3" fmla="*/ 0 w 542663"/>
              <a:gd name="connsiteY3" fmla="*/ 8369770 h 8369770"/>
              <a:gd name="connsiteX4" fmla="*/ 17599 w 542663"/>
              <a:gd name="connsiteY4" fmla="*/ 0 h 8369770"/>
              <a:gd name="connsiteX0" fmla="*/ 17599 w 542961"/>
              <a:gd name="connsiteY0" fmla="*/ 0 h 8369770"/>
              <a:gd name="connsiteX1" fmla="*/ 542168 w 542961"/>
              <a:gd name="connsiteY1" fmla="*/ 512956 h 8369770"/>
              <a:gd name="connsiteX2" fmla="*/ 524182 w 542961"/>
              <a:gd name="connsiteY2" fmla="*/ 8324749 h 8369770"/>
              <a:gd name="connsiteX3" fmla="*/ 0 w 542961"/>
              <a:gd name="connsiteY3" fmla="*/ 8369770 h 8369770"/>
              <a:gd name="connsiteX4" fmla="*/ 17599 w 542961"/>
              <a:gd name="connsiteY4" fmla="*/ 0 h 8369770"/>
              <a:gd name="connsiteX0" fmla="*/ 35198 w 560560"/>
              <a:gd name="connsiteY0" fmla="*/ 0 h 8352171"/>
              <a:gd name="connsiteX1" fmla="*/ 559767 w 560560"/>
              <a:gd name="connsiteY1" fmla="*/ 512956 h 8352171"/>
              <a:gd name="connsiteX2" fmla="*/ 541781 w 560560"/>
              <a:gd name="connsiteY2" fmla="*/ 8324749 h 8352171"/>
              <a:gd name="connsiteX3" fmla="*/ 0 w 560560"/>
              <a:gd name="connsiteY3" fmla="*/ 8352171 h 8352171"/>
              <a:gd name="connsiteX4" fmla="*/ 35198 w 560560"/>
              <a:gd name="connsiteY4" fmla="*/ 0 h 8352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0560" h="8352171">
                <a:moveTo>
                  <a:pt x="35198" y="0"/>
                </a:moveTo>
                <a:lnTo>
                  <a:pt x="559767" y="512956"/>
                </a:lnTo>
                <a:cubicBezTo>
                  <a:pt x="565342" y="1802670"/>
                  <a:pt x="539629" y="7031612"/>
                  <a:pt x="541781" y="8324749"/>
                </a:cubicBezTo>
                <a:lnTo>
                  <a:pt x="0" y="8352171"/>
                </a:lnTo>
                <a:cubicBezTo>
                  <a:pt x="5866" y="5550515"/>
                  <a:pt x="29332" y="2801656"/>
                  <a:pt x="35198" y="0"/>
                </a:cubicBezTo>
                <a:close/>
              </a:path>
            </a:pathLst>
          </a:cu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a:solidFill>
                <a:schemeClr val="accent3"/>
              </a:solidFill>
            </a:endParaRPr>
          </a:p>
        </p:txBody>
      </p:sp>
    </p:spTree>
    <p:extLst>
      <p:ext uri="{BB962C8B-B14F-4D97-AF65-F5344CB8AC3E}">
        <p14:creationId xmlns:p14="http://schemas.microsoft.com/office/powerpoint/2010/main" val="698404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7_Section Header">
    <p:spTree>
      <p:nvGrpSpPr>
        <p:cNvPr id="1" name=""/>
        <p:cNvGrpSpPr/>
        <p:nvPr/>
      </p:nvGrpSpPr>
      <p:grpSpPr>
        <a:xfrm>
          <a:off x="0" y="0"/>
          <a:ext cx="0" cy="0"/>
          <a:chOff x="0" y="0"/>
          <a:chExt cx="0" cy="0"/>
        </a:xfrm>
      </p:grpSpPr>
      <p:sp>
        <p:nvSpPr>
          <p:cNvPr id="8" name="Snip Single Corner of Rectangle 7">
            <a:extLst>
              <a:ext uri="{FF2B5EF4-FFF2-40B4-BE49-F238E27FC236}">
                <a16:creationId xmlns:a16="http://schemas.microsoft.com/office/drawing/2014/main" id="{3DEC059B-70AB-66A4-C3D5-51974E7746A9}"/>
              </a:ext>
              <a:ext uri="{C183D7F6-B498-43B3-948B-1728B52AA6E4}">
                <adec:decorative xmlns:adec="http://schemas.microsoft.com/office/drawing/2017/decorative" val="1"/>
              </a:ext>
            </a:extLst>
          </p:cNvPr>
          <p:cNvSpPr/>
          <p:nvPr userDrawn="1"/>
        </p:nvSpPr>
        <p:spPr>
          <a:xfrm>
            <a:off x="0" y="1552075"/>
            <a:ext cx="6165552" cy="3614294"/>
          </a:xfrm>
          <a:prstGeom prst="snip1Rect">
            <a:avLst>
              <a:gd name="adj" fmla="val 14177"/>
            </a:avLst>
          </a:prstGeom>
          <a:solidFill>
            <a:schemeClr val="accent2">
              <a:alpha val="2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dirty="0"/>
          </a:p>
        </p:txBody>
      </p:sp>
      <p:pic>
        <p:nvPicPr>
          <p:cNvPr id="22" name="Picture 21">
            <a:extLst>
              <a:ext uri="{FF2B5EF4-FFF2-40B4-BE49-F238E27FC236}">
                <a16:creationId xmlns:a16="http://schemas.microsoft.com/office/drawing/2014/main" id="{7E6A43E4-FD4B-2BF1-BD83-A5C4EF72E6F0}"/>
              </a:ext>
            </a:extLst>
          </p:cNvPr>
          <p:cNvPicPr>
            <a:picLocks noChangeAspect="1"/>
          </p:cNvPicPr>
          <p:nvPr userDrawn="1"/>
        </p:nvPicPr>
        <p:blipFill>
          <a:blip r:embed="rId2">
            <a:alphaModFix amt="35000"/>
          </a:blip>
          <a:stretch>
            <a:fillRect/>
          </a:stretch>
        </p:blipFill>
        <p:spPr>
          <a:xfrm>
            <a:off x="-2887" y="1533215"/>
            <a:ext cx="5127684" cy="4975650"/>
          </a:xfrm>
          <a:prstGeom prst="rect">
            <a:avLst/>
          </a:prstGeom>
        </p:spPr>
      </p:pic>
      <p:sp>
        <p:nvSpPr>
          <p:cNvPr id="13" name="Picture Placeholder 5">
            <a:extLst>
              <a:ext uri="{FF2B5EF4-FFF2-40B4-BE49-F238E27FC236}">
                <a16:creationId xmlns:a16="http://schemas.microsoft.com/office/drawing/2014/main" id="{37ED27E6-6741-BB05-B273-FD9582631BC8}"/>
              </a:ext>
            </a:extLst>
          </p:cNvPr>
          <p:cNvSpPr>
            <a:spLocks noGrp="1"/>
          </p:cNvSpPr>
          <p:nvPr>
            <p:ph type="pic" sz="quarter" idx="13"/>
          </p:nvPr>
        </p:nvSpPr>
        <p:spPr>
          <a:xfrm>
            <a:off x="5646801" y="1552075"/>
            <a:ext cx="3497199" cy="3591425"/>
          </a:xfrm>
          <a:prstGeom prst="snip1Rect">
            <a:avLst>
              <a:gd name="adj" fmla="val 10640"/>
            </a:avLst>
          </a:prstGeom>
          <a:solidFill>
            <a:schemeClr val="bg1">
              <a:lumMod val="95000"/>
            </a:schemeClr>
          </a:solidFill>
        </p:spPr>
        <p:txBody>
          <a:bodyPr/>
          <a:lstStyle/>
          <a:p>
            <a:endParaRPr lang="en-GB" dirty="0"/>
          </a:p>
        </p:txBody>
      </p:sp>
      <p:sp>
        <p:nvSpPr>
          <p:cNvPr id="2" name="Title 1">
            <a:extLst>
              <a:ext uri="{FF2B5EF4-FFF2-40B4-BE49-F238E27FC236}">
                <a16:creationId xmlns:a16="http://schemas.microsoft.com/office/drawing/2014/main" id="{FBCE4BC9-D7AF-3A03-5180-10318B474DD9}"/>
              </a:ext>
            </a:extLst>
          </p:cNvPr>
          <p:cNvSpPr>
            <a:spLocks noGrp="1"/>
          </p:cNvSpPr>
          <p:nvPr>
            <p:ph type="title"/>
          </p:nvPr>
        </p:nvSpPr>
        <p:spPr>
          <a:xfrm>
            <a:off x="469301" y="1701402"/>
            <a:ext cx="4792655" cy="1702698"/>
          </a:xfrm>
        </p:spPr>
        <p:txBody>
          <a:bodyPr anchor="b">
            <a:normAutofit/>
          </a:bodyPr>
          <a:lstStyle>
            <a:lvl1pPr>
              <a:defRPr sz="3300"/>
            </a:lvl1pPr>
          </a:lstStyle>
          <a:p>
            <a:r>
              <a:rPr lang="en-GB" dirty="0"/>
              <a:t>Click to edit Master title style</a:t>
            </a:r>
          </a:p>
        </p:txBody>
      </p:sp>
      <p:sp>
        <p:nvSpPr>
          <p:cNvPr id="3" name="Text Placeholder 2">
            <a:extLst>
              <a:ext uri="{FF2B5EF4-FFF2-40B4-BE49-F238E27FC236}">
                <a16:creationId xmlns:a16="http://schemas.microsoft.com/office/drawing/2014/main" id="{5793EF6C-C0D4-F276-07B2-79FED2E64541}"/>
              </a:ext>
            </a:extLst>
          </p:cNvPr>
          <p:cNvSpPr>
            <a:spLocks noGrp="1"/>
          </p:cNvSpPr>
          <p:nvPr>
            <p:ph type="body" idx="1"/>
          </p:nvPr>
        </p:nvSpPr>
        <p:spPr>
          <a:xfrm>
            <a:off x="469301" y="3585242"/>
            <a:ext cx="4792655" cy="1037875"/>
          </a:xfrm>
        </p:spPr>
        <p:txBody>
          <a:bodyPr>
            <a:normAutofit/>
          </a:bodyPr>
          <a:lstStyle>
            <a:lvl1pPr marL="0" indent="0">
              <a:buNone/>
              <a:defRPr sz="1500">
                <a:solidFill>
                  <a:schemeClr val="tx2"/>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GB" dirty="0"/>
              <a:t>Click to edit Master text styles</a:t>
            </a:r>
          </a:p>
        </p:txBody>
      </p:sp>
      <p:sp>
        <p:nvSpPr>
          <p:cNvPr id="5" name="Footer Placeholder 4">
            <a:extLst>
              <a:ext uri="{FF2B5EF4-FFF2-40B4-BE49-F238E27FC236}">
                <a16:creationId xmlns:a16="http://schemas.microsoft.com/office/drawing/2014/main" id="{CBEEB311-9B1A-3221-AA47-1907FD615DE3}"/>
              </a:ext>
            </a:extLst>
          </p:cNvPr>
          <p:cNvSpPr>
            <a:spLocks noGrp="1"/>
          </p:cNvSpPr>
          <p:nvPr>
            <p:ph type="ftr" sz="quarter" idx="11"/>
          </p:nvPr>
        </p:nvSpPr>
        <p:spPr>
          <a:xfrm>
            <a:off x="467590" y="4767263"/>
            <a:ext cx="4465493" cy="273844"/>
          </a:xfrm>
        </p:spPr>
        <p:txBody>
          <a:bodyPr/>
          <a:lstStyle>
            <a:lvl1pPr algn="l">
              <a:defRPr/>
            </a:lvl1pPr>
          </a:lstStyle>
          <a:p>
            <a:r>
              <a:rPr lang="en-GB"/>
              <a:t>Cheshire and Merseyside Secure Data Environment</a:t>
            </a:r>
            <a:endParaRPr lang="en-GB" dirty="0"/>
          </a:p>
        </p:txBody>
      </p:sp>
      <p:sp>
        <p:nvSpPr>
          <p:cNvPr id="6" name="Slide Number Placeholder 5">
            <a:extLst>
              <a:ext uri="{FF2B5EF4-FFF2-40B4-BE49-F238E27FC236}">
                <a16:creationId xmlns:a16="http://schemas.microsoft.com/office/drawing/2014/main" id="{D9D3DBD3-7FB6-71C3-894F-40D35624A162}"/>
              </a:ext>
            </a:extLst>
          </p:cNvPr>
          <p:cNvSpPr>
            <a:spLocks noGrp="1"/>
          </p:cNvSpPr>
          <p:nvPr>
            <p:ph type="sldNum" sz="quarter" idx="12"/>
          </p:nvPr>
        </p:nvSpPr>
        <p:spPr>
          <a:xfrm>
            <a:off x="4933084" y="4767263"/>
            <a:ext cx="328872" cy="273844"/>
          </a:xfrm>
        </p:spPr>
        <p:txBody>
          <a:bodyPr/>
          <a:lstStyle>
            <a:lvl1pPr>
              <a:defRPr>
                <a:solidFill>
                  <a:schemeClr val="tx2"/>
                </a:solidFill>
              </a:defRPr>
            </a:lvl1pPr>
          </a:lstStyle>
          <a:p>
            <a:fld id="{4AE82366-37E6-B747-BCA8-2E369D8F9656}" type="slidenum">
              <a:rPr lang="en-GB" smtClean="0"/>
              <a:pPr/>
              <a:t>‹#›</a:t>
            </a:fld>
            <a:endParaRPr lang="en-GB" dirty="0"/>
          </a:p>
        </p:txBody>
      </p:sp>
      <p:pic>
        <p:nvPicPr>
          <p:cNvPr id="10" name="Picture 9" descr="A black background with text&#10;&#10;Description automatically generated">
            <a:extLst>
              <a:ext uri="{FF2B5EF4-FFF2-40B4-BE49-F238E27FC236}">
                <a16:creationId xmlns:a16="http://schemas.microsoft.com/office/drawing/2014/main" id="{CA70EA69-4127-7A47-FD74-85D582840A3C}"/>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165552" y="351468"/>
            <a:ext cx="2589828" cy="613918"/>
          </a:xfrm>
          <a:prstGeom prst="rect">
            <a:avLst/>
          </a:prstGeom>
        </p:spPr>
      </p:pic>
      <p:pic>
        <p:nvPicPr>
          <p:cNvPr id="11" name="Picture 10" descr="Blue text on a black background&#10;&#10;Description automatically generated">
            <a:extLst>
              <a:ext uri="{FF2B5EF4-FFF2-40B4-BE49-F238E27FC236}">
                <a16:creationId xmlns:a16="http://schemas.microsoft.com/office/drawing/2014/main" id="{3ED2AE0A-5D32-67CE-1DBF-6538C5537046}"/>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386953" y="351467"/>
            <a:ext cx="1473878" cy="893457"/>
          </a:xfrm>
          <a:prstGeom prst="rect">
            <a:avLst/>
          </a:prstGeom>
        </p:spPr>
      </p:pic>
      <p:cxnSp>
        <p:nvCxnSpPr>
          <p:cNvPr id="25" name="Straight Connector 24">
            <a:extLst>
              <a:ext uri="{FF2B5EF4-FFF2-40B4-BE49-F238E27FC236}">
                <a16:creationId xmlns:a16="http://schemas.microsoft.com/office/drawing/2014/main" id="{BEBC5648-6C3C-7E2E-1BC4-F08A89863FC0}"/>
              </a:ext>
              <a:ext uri="{C183D7F6-B498-43B3-948B-1728B52AA6E4}">
                <adec:decorative xmlns:adec="http://schemas.microsoft.com/office/drawing/2017/decorative" val="1"/>
              </a:ext>
            </a:extLst>
          </p:cNvPr>
          <p:cNvCxnSpPr>
            <a:cxnSpLocks/>
          </p:cNvCxnSpPr>
          <p:nvPr userDrawn="1"/>
        </p:nvCxnSpPr>
        <p:spPr>
          <a:xfrm>
            <a:off x="467590" y="4770044"/>
            <a:ext cx="4794366" cy="0"/>
          </a:xfrm>
          <a:prstGeom prst="line">
            <a:avLst/>
          </a:prstGeom>
          <a:ln w="28575" cap="rnd">
            <a:solidFill>
              <a:schemeClr val="tx2">
                <a:alpha val="10000"/>
              </a:schemeClr>
            </a:solidFill>
            <a:round/>
            <a:headEnd type="none"/>
            <a:tailEnd type="none" w="lg" len="lg"/>
          </a:ln>
        </p:spPr>
        <p:style>
          <a:lnRef idx="1">
            <a:schemeClr val="accent1"/>
          </a:lnRef>
          <a:fillRef idx="0">
            <a:schemeClr val="accent1"/>
          </a:fillRef>
          <a:effectRef idx="0">
            <a:schemeClr val="accent1"/>
          </a:effectRef>
          <a:fontRef idx="minor">
            <a:schemeClr val="tx1"/>
          </a:fontRef>
        </p:style>
      </p:cxnSp>
      <p:sp>
        <p:nvSpPr>
          <p:cNvPr id="4" name="Rectangle 11">
            <a:extLst>
              <a:ext uri="{FF2B5EF4-FFF2-40B4-BE49-F238E27FC236}">
                <a16:creationId xmlns:a16="http://schemas.microsoft.com/office/drawing/2014/main" id="{77FBE58A-5955-DD11-DC79-71AF57AE4DD2}"/>
              </a:ext>
              <a:ext uri="{C183D7F6-B498-43B3-948B-1728B52AA6E4}">
                <adec:decorative xmlns:adec="http://schemas.microsoft.com/office/drawing/2017/decorative" val="1"/>
              </a:ext>
            </a:extLst>
          </p:cNvPr>
          <p:cNvSpPr/>
          <p:nvPr userDrawn="1"/>
        </p:nvSpPr>
        <p:spPr>
          <a:xfrm>
            <a:off x="-30480" y="1552076"/>
            <a:ext cx="242711" cy="3616326"/>
          </a:xfrm>
          <a:custGeom>
            <a:avLst/>
            <a:gdLst>
              <a:gd name="connsiteX0" fmla="*/ 0 w 541295"/>
              <a:gd name="connsiteY0" fmla="*/ 0 h 4382098"/>
              <a:gd name="connsiteX1" fmla="*/ 541295 w 541295"/>
              <a:gd name="connsiteY1" fmla="*/ 0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3846840 h 4382098"/>
              <a:gd name="connsiteX4" fmla="*/ 0 w 541295"/>
              <a:gd name="connsiteY4" fmla="*/ 0 h 4382098"/>
              <a:gd name="connsiteX0" fmla="*/ 0 w 526135"/>
              <a:gd name="connsiteY0" fmla="*/ 0 h 4364985"/>
              <a:gd name="connsiteX1" fmla="*/ 524569 w 526135"/>
              <a:gd name="connsiteY1" fmla="*/ 512956 h 4364985"/>
              <a:gd name="connsiteX2" fmla="*/ 524182 w 526135"/>
              <a:gd name="connsiteY2" fmla="*/ 4364985 h 4364985"/>
              <a:gd name="connsiteX3" fmla="*/ 0 w 526135"/>
              <a:gd name="connsiteY3" fmla="*/ 3846840 h 4364985"/>
              <a:gd name="connsiteX4" fmla="*/ 0 w 526135"/>
              <a:gd name="connsiteY4" fmla="*/ 0 h 4364985"/>
              <a:gd name="connsiteX0" fmla="*/ 0 w 526562"/>
              <a:gd name="connsiteY0" fmla="*/ 0 h 4364985"/>
              <a:gd name="connsiteX1" fmla="*/ 524569 w 526562"/>
              <a:gd name="connsiteY1" fmla="*/ 512956 h 4364985"/>
              <a:gd name="connsiteX2" fmla="*/ 524182 w 526562"/>
              <a:gd name="connsiteY2" fmla="*/ 4364985 h 4364985"/>
              <a:gd name="connsiteX3" fmla="*/ 0 w 526562"/>
              <a:gd name="connsiteY3" fmla="*/ 3846840 h 4364985"/>
              <a:gd name="connsiteX4" fmla="*/ 0 w 526562"/>
              <a:gd name="connsiteY4" fmla="*/ 0 h 4364985"/>
              <a:gd name="connsiteX0" fmla="*/ 17599 w 544161"/>
              <a:gd name="connsiteY0" fmla="*/ 0 h 8404968"/>
              <a:gd name="connsiteX1" fmla="*/ 542168 w 544161"/>
              <a:gd name="connsiteY1" fmla="*/ 512956 h 8404968"/>
              <a:gd name="connsiteX2" fmla="*/ 541781 w 544161"/>
              <a:gd name="connsiteY2" fmla="*/ 4364985 h 8404968"/>
              <a:gd name="connsiteX3" fmla="*/ 0 w 544161"/>
              <a:gd name="connsiteY3" fmla="*/ 8404968 h 8404968"/>
              <a:gd name="connsiteX4" fmla="*/ 17599 w 544161"/>
              <a:gd name="connsiteY4" fmla="*/ 0 h 8404968"/>
              <a:gd name="connsiteX0" fmla="*/ 17599 w 542961"/>
              <a:gd name="connsiteY0" fmla="*/ 0 h 8404968"/>
              <a:gd name="connsiteX1" fmla="*/ 542168 w 542961"/>
              <a:gd name="connsiteY1" fmla="*/ 512956 h 8404968"/>
              <a:gd name="connsiteX2" fmla="*/ 524182 w 542961"/>
              <a:gd name="connsiteY2" fmla="*/ 8271952 h 8404968"/>
              <a:gd name="connsiteX3" fmla="*/ 0 w 542961"/>
              <a:gd name="connsiteY3" fmla="*/ 8404968 h 8404968"/>
              <a:gd name="connsiteX4" fmla="*/ 17599 w 542961"/>
              <a:gd name="connsiteY4" fmla="*/ 0 h 8404968"/>
              <a:gd name="connsiteX0" fmla="*/ 1694 w 527056"/>
              <a:gd name="connsiteY0" fmla="*/ 0 h 8334572"/>
              <a:gd name="connsiteX1" fmla="*/ 526263 w 527056"/>
              <a:gd name="connsiteY1" fmla="*/ 512956 h 8334572"/>
              <a:gd name="connsiteX2" fmla="*/ 508277 w 527056"/>
              <a:gd name="connsiteY2" fmla="*/ 8271952 h 8334572"/>
              <a:gd name="connsiteX3" fmla="*/ 1694 w 527056"/>
              <a:gd name="connsiteY3" fmla="*/ 8334572 h 8334572"/>
              <a:gd name="connsiteX4" fmla="*/ 1694 w 527056"/>
              <a:gd name="connsiteY4" fmla="*/ 0 h 8334572"/>
              <a:gd name="connsiteX0" fmla="*/ 52797 w 578159"/>
              <a:gd name="connsiteY0" fmla="*/ 0 h 8352171"/>
              <a:gd name="connsiteX1" fmla="*/ 577366 w 578159"/>
              <a:gd name="connsiteY1" fmla="*/ 512956 h 8352171"/>
              <a:gd name="connsiteX2" fmla="*/ 559380 w 578159"/>
              <a:gd name="connsiteY2" fmla="*/ 8271952 h 8352171"/>
              <a:gd name="connsiteX3" fmla="*/ 0 w 578159"/>
              <a:gd name="connsiteY3" fmla="*/ 8352171 h 8352171"/>
              <a:gd name="connsiteX4" fmla="*/ 52797 w 578159"/>
              <a:gd name="connsiteY4" fmla="*/ 0 h 8352171"/>
              <a:gd name="connsiteX0" fmla="*/ 35198 w 560560"/>
              <a:gd name="connsiteY0" fmla="*/ 0 h 8369770"/>
              <a:gd name="connsiteX1" fmla="*/ 559767 w 560560"/>
              <a:gd name="connsiteY1" fmla="*/ 512956 h 8369770"/>
              <a:gd name="connsiteX2" fmla="*/ 541781 w 560560"/>
              <a:gd name="connsiteY2" fmla="*/ 8271952 h 8369770"/>
              <a:gd name="connsiteX3" fmla="*/ 0 w 560560"/>
              <a:gd name="connsiteY3" fmla="*/ 8369770 h 8369770"/>
              <a:gd name="connsiteX4" fmla="*/ 35198 w 560560"/>
              <a:gd name="connsiteY4" fmla="*/ 0 h 8369770"/>
              <a:gd name="connsiteX0" fmla="*/ 35198 w 560262"/>
              <a:gd name="connsiteY0" fmla="*/ 0 h 8395145"/>
              <a:gd name="connsiteX1" fmla="*/ 559767 w 560262"/>
              <a:gd name="connsiteY1" fmla="*/ 512956 h 8395145"/>
              <a:gd name="connsiteX2" fmla="*/ 524182 w 560262"/>
              <a:gd name="connsiteY2" fmla="*/ 8395145 h 8395145"/>
              <a:gd name="connsiteX3" fmla="*/ 0 w 560262"/>
              <a:gd name="connsiteY3" fmla="*/ 8369770 h 8395145"/>
              <a:gd name="connsiteX4" fmla="*/ 35198 w 560262"/>
              <a:gd name="connsiteY4" fmla="*/ 0 h 8395145"/>
              <a:gd name="connsiteX0" fmla="*/ 35198 w 576979"/>
              <a:gd name="connsiteY0" fmla="*/ 0 h 8369770"/>
              <a:gd name="connsiteX1" fmla="*/ 559767 w 576979"/>
              <a:gd name="connsiteY1" fmla="*/ 512956 h 8369770"/>
              <a:gd name="connsiteX2" fmla="*/ 576979 w 576979"/>
              <a:gd name="connsiteY2" fmla="*/ 8342348 h 8369770"/>
              <a:gd name="connsiteX3" fmla="*/ 0 w 576979"/>
              <a:gd name="connsiteY3" fmla="*/ 8369770 h 8369770"/>
              <a:gd name="connsiteX4" fmla="*/ 35198 w 576979"/>
              <a:gd name="connsiteY4" fmla="*/ 0 h 8369770"/>
              <a:gd name="connsiteX0" fmla="*/ 17599 w 559380"/>
              <a:gd name="connsiteY0" fmla="*/ 0 h 8369770"/>
              <a:gd name="connsiteX1" fmla="*/ 542168 w 559380"/>
              <a:gd name="connsiteY1" fmla="*/ 512956 h 8369770"/>
              <a:gd name="connsiteX2" fmla="*/ 559380 w 559380"/>
              <a:gd name="connsiteY2" fmla="*/ 8342348 h 8369770"/>
              <a:gd name="connsiteX3" fmla="*/ 0 w 559380"/>
              <a:gd name="connsiteY3" fmla="*/ 8369770 h 8369770"/>
              <a:gd name="connsiteX4" fmla="*/ 17599 w 559380"/>
              <a:gd name="connsiteY4" fmla="*/ 0 h 8369770"/>
              <a:gd name="connsiteX0" fmla="*/ 17599 w 542663"/>
              <a:gd name="connsiteY0" fmla="*/ 0 h 8369770"/>
              <a:gd name="connsiteX1" fmla="*/ 542168 w 542663"/>
              <a:gd name="connsiteY1" fmla="*/ 512956 h 8369770"/>
              <a:gd name="connsiteX2" fmla="*/ 506583 w 542663"/>
              <a:gd name="connsiteY2" fmla="*/ 8324749 h 8369770"/>
              <a:gd name="connsiteX3" fmla="*/ 0 w 542663"/>
              <a:gd name="connsiteY3" fmla="*/ 8369770 h 8369770"/>
              <a:gd name="connsiteX4" fmla="*/ 17599 w 542663"/>
              <a:gd name="connsiteY4" fmla="*/ 0 h 8369770"/>
              <a:gd name="connsiteX0" fmla="*/ 17599 w 542961"/>
              <a:gd name="connsiteY0" fmla="*/ 0 h 8369770"/>
              <a:gd name="connsiteX1" fmla="*/ 542168 w 542961"/>
              <a:gd name="connsiteY1" fmla="*/ 512956 h 8369770"/>
              <a:gd name="connsiteX2" fmla="*/ 524182 w 542961"/>
              <a:gd name="connsiteY2" fmla="*/ 8324749 h 8369770"/>
              <a:gd name="connsiteX3" fmla="*/ 0 w 542961"/>
              <a:gd name="connsiteY3" fmla="*/ 8369770 h 8369770"/>
              <a:gd name="connsiteX4" fmla="*/ 17599 w 542961"/>
              <a:gd name="connsiteY4" fmla="*/ 0 h 8369770"/>
              <a:gd name="connsiteX0" fmla="*/ 35198 w 560560"/>
              <a:gd name="connsiteY0" fmla="*/ 0 h 8352171"/>
              <a:gd name="connsiteX1" fmla="*/ 559767 w 560560"/>
              <a:gd name="connsiteY1" fmla="*/ 512956 h 8352171"/>
              <a:gd name="connsiteX2" fmla="*/ 541781 w 560560"/>
              <a:gd name="connsiteY2" fmla="*/ 8324749 h 8352171"/>
              <a:gd name="connsiteX3" fmla="*/ 0 w 560560"/>
              <a:gd name="connsiteY3" fmla="*/ 8352171 h 8352171"/>
              <a:gd name="connsiteX4" fmla="*/ 35198 w 560560"/>
              <a:gd name="connsiteY4" fmla="*/ 0 h 8352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0560" h="8352171">
                <a:moveTo>
                  <a:pt x="35198" y="0"/>
                </a:moveTo>
                <a:lnTo>
                  <a:pt x="559767" y="512956"/>
                </a:lnTo>
                <a:cubicBezTo>
                  <a:pt x="565342" y="1802670"/>
                  <a:pt x="539629" y="7031612"/>
                  <a:pt x="541781" y="8324749"/>
                </a:cubicBezTo>
                <a:lnTo>
                  <a:pt x="0" y="8352171"/>
                </a:lnTo>
                <a:cubicBezTo>
                  <a:pt x="5866" y="5550515"/>
                  <a:pt x="29332" y="2801656"/>
                  <a:pt x="35198" y="0"/>
                </a:cubicBezTo>
                <a:close/>
              </a:path>
            </a:pathLst>
          </a:cu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a:p>
        </p:txBody>
      </p:sp>
    </p:spTree>
    <p:extLst>
      <p:ext uri="{BB962C8B-B14F-4D97-AF65-F5344CB8AC3E}">
        <p14:creationId xmlns:p14="http://schemas.microsoft.com/office/powerpoint/2010/main" val="213963612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4_Section Header">
    <p:spTree>
      <p:nvGrpSpPr>
        <p:cNvPr id="1" name=""/>
        <p:cNvGrpSpPr/>
        <p:nvPr/>
      </p:nvGrpSpPr>
      <p:grpSpPr>
        <a:xfrm>
          <a:off x="0" y="0"/>
          <a:ext cx="0" cy="0"/>
          <a:chOff x="0" y="0"/>
          <a:chExt cx="0" cy="0"/>
        </a:xfrm>
      </p:grpSpPr>
      <p:sp>
        <p:nvSpPr>
          <p:cNvPr id="8" name="Snip Single Corner of Rectangle 7">
            <a:extLst>
              <a:ext uri="{FF2B5EF4-FFF2-40B4-BE49-F238E27FC236}">
                <a16:creationId xmlns:a16="http://schemas.microsoft.com/office/drawing/2014/main" id="{3DEC059B-70AB-66A4-C3D5-51974E7746A9}"/>
              </a:ext>
              <a:ext uri="{C183D7F6-B498-43B3-948B-1728B52AA6E4}">
                <adec:decorative xmlns:adec="http://schemas.microsoft.com/office/drawing/2017/decorative" val="1"/>
              </a:ext>
            </a:extLst>
          </p:cNvPr>
          <p:cNvSpPr/>
          <p:nvPr userDrawn="1"/>
        </p:nvSpPr>
        <p:spPr>
          <a:xfrm>
            <a:off x="0" y="1552075"/>
            <a:ext cx="9144000" cy="3614294"/>
          </a:xfrm>
          <a:prstGeom prst="snip1Rect">
            <a:avLst>
              <a:gd name="adj" fmla="val 9649"/>
            </a:avLst>
          </a:prstGeom>
          <a:gradFill>
            <a:gsLst>
              <a:gs pos="0">
                <a:schemeClr val="accent1"/>
              </a:gs>
              <a:gs pos="100000">
                <a:schemeClr val="accent2"/>
              </a:gs>
            </a:gsLst>
            <a:lin ang="114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dirty="0"/>
          </a:p>
        </p:txBody>
      </p:sp>
      <p:pic>
        <p:nvPicPr>
          <p:cNvPr id="7" name="Picture 6">
            <a:extLst>
              <a:ext uri="{FF2B5EF4-FFF2-40B4-BE49-F238E27FC236}">
                <a16:creationId xmlns:a16="http://schemas.microsoft.com/office/drawing/2014/main" id="{3E3042DB-1115-7DB5-806D-37CD437499DB}"/>
              </a:ext>
            </a:extLst>
          </p:cNvPr>
          <p:cNvPicPr>
            <a:picLocks noChangeAspect="1"/>
          </p:cNvPicPr>
          <p:nvPr userDrawn="1"/>
        </p:nvPicPr>
        <p:blipFill>
          <a:blip r:embed="rId2">
            <a:alphaModFix amt="7000"/>
          </a:blip>
          <a:stretch>
            <a:fillRect/>
          </a:stretch>
        </p:blipFill>
        <p:spPr>
          <a:xfrm>
            <a:off x="-2887" y="1533215"/>
            <a:ext cx="5127684" cy="4975650"/>
          </a:xfrm>
          <a:prstGeom prst="rect">
            <a:avLst/>
          </a:prstGeom>
        </p:spPr>
      </p:pic>
      <p:pic>
        <p:nvPicPr>
          <p:cNvPr id="14" name="Picture 13">
            <a:extLst>
              <a:ext uri="{FF2B5EF4-FFF2-40B4-BE49-F238E27FC236}">
                <a16:creationId xmlns:a16="http://schemas.microsoft.com/office/drawing/2014/main" id="{A48BA84C-92C8-AED7-8687-4C823BCB8E02}"/>
              </a:ext>
            </a:extLst>
          </p:cNvPr>
          <p:cNvPicPr>
            <a:picLocks noChangeAspect="1"/>
          </p:cNvPicPr>
          <p:nvPr userDrawn="1"/>
        </p:nvPicPr>
        <p:blipFill>
          <a:blip r:embed="rId2">
            <a:alphaModFix amt="7000"/>
          </a:blip>
          <a:stretch>
            <a:fillRect/>
          </a:stretch>
        </p:blipFill>
        <p:spPr>
          <a:xfrm rot="10800000">
            <a:off x="4376246" y="-333650"/>
            <a:ext cx="5127684" cy="4975650"/>
          </a:xfrm>
          <a:prstGeom prst="rect">
            <a:avLst/>
          </a:prstGeom>
        </p:spPr>
      </p:pic>
      <p:sp>
        <p:nvSpPr>
          <p:cNvPr id="2" name="Title 1">
            <a:extLst>
              <a:ext uri="{FF2B5EF4-FFF2-40B4-BE49-F238E27FC236}">
                <a16:creationId xmlns:a16="http://schemas.microsoft.com/office/drawing/2014/main" id="{FBCE4BC9-D7AF-3A03-5180-10318B474DD9}"/>
              </a:ext>
            </a:extLst>
          </p:cNvPr>
          <p:cNvSpPr>
            <a:spLocks noGrp="1"/>
          </p:cNvSpPr>
          <p:nvPr>
            <p:ph type="title"/>
          </p:nvPr>
        </p:nvSpPr>
        <p:spPr>
          <a:xfrm>
            <a:off x="480885" y="1701402"/>
            <a:ext cx="8264808" cy="1702698"/>
          </a:xfrm>
        </p:spPr>
        <p:txBody>
          <a:bodyPr anchor="b">
            <a:normAutofit/>
          </a:bodyPr>
          <a:lstStyle>
            <a:lvl1pPr>
              <a:defRPr sz="3300">
                <a:solidFill>
                  <a:schemeClr val="bg1"/>
                </a:solidFill>
              </a:defRPr>
            </a:lvl1pPr>
          </a:lstStyle>
          <a:p>
            <a:r>
              <a:rPr lang="en-GB" dirty="0"/>
              <a:t>Click to edit Master title style</a:t>
            </a:r>
          </a:p>
        </p:txBody>
      </p:sp>
      <p:sp>
        <p:nvSpPr>
          <p:cNvPr id="3" name="Text Placeholder 2">
            <a:extLst>
              <a:ext uri="{FF2B5EF4-FFF2-40B4-BE49-F238E27FC236}">
                <a16:creationId xmlns:a16="http://schemas.microsoft.com/office/drawing/2014/main" id="{5793EF6C-C0D4-F276-07B2-79FED2E64541}"/>
              </a:ext>
            </a:extLst>
          </p:cNvPr>
          <p:cNvSpPr>
            <a:spLocks noGrp="1"/>
          </p:cNvSpPr>
          <p:nvPr>
            <p:ph type="body" idx="1"/>
          </p:nvPr>
        </p:nvSpPr>
        <p:spPr>
          <a:xfrm>
            <a:off x="467590" y="3585242"/>
            <a:ext cx="8287790" cy="1037875"/>
          </a:xfrm>
        </p:spPr>
        <p:txBody>
          <a:bodyPr>
            <a:normAutofit/>
          </a:bodyPr>
          <a:lstStyle>
            <a:lvl1pPr marL="0" indent="0">
              <a:buNone/>
              <a:defRPr sz="1500">
                <a:solidFill>
                  <a:schemeClr val="bg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GB" dirty="0"/>
              <a:t>Click to edit Master text styles</a:t>
            </a:r>
          </a:p>
        </p:txBody>
      </p:sp>
      <p:sp>
        <p:nvSpPr>
          <p:cNvPr id="5" name="Footer Placeholder 4">
            <a:extLst>
              <a:ext uri="{FF2B5EF4-FFF2-40B4-BE49-F238E27FC236}">
                <a16:creationId xmlns:a16="http://schemas.microsoft.com/office/drawing/2014/main" id="{CBEEB311-9B1A-3221-AA47-1907FD615DE3}"/>
              </a:ext>
            </a:extLst>
          </p:cNvPr>
          <p:cNvSpPr>
            <a:spLocks noGrp="1"/>
          </p:cNvSpPr>
          <p:nvPr>
            <p:ph type="ftr" sz="quarter" idx="11"/>
          </p:nvPr>
        </p:nvSpPr>
        <p:spPr>
          <a:xfrm>
            <a:off x="467591" y="4767263"/>
            <a:ext cx="7382182" cy="273844"/>
          </a:xfrm>
        </p:spPr>
        <p:txBody>
          <a:bodyPr/>
          <a:lstStyle>
            <a:lvl1pPr algn="l">
              <a:defRPr>
                <a:solidFill>
                  <a:schemeClr val="bg1"/>
                </a:solidFill>
              </a:defRPr>
            </a:lvl1pPr>
          </a:lstStyle>
          <a:p>
            <a:r>
              <a:rPr lang="en-GB"/>
              <a:t>Cheshire and Merseyside Secure Data Environment</a:t>
            </a:r>
            <a:endParaRPr lang="en-GB" dirty="0"/>
          </a:p>
        </p:txBody>
      </p:sp>
      <p:sp>
        <p:nvSpPr>
          <p:cNvPr id="6" name="Slide Number Placeholder 5">
            <a:extLst>
              <a:ext uri="{FF2B5EF4-FFF2-40B4-BE49-F238E27FC236}">
                <a16:creationId xmlns:a16="http://schemas.microsoft.com/office/drawing/2014/main" id="{D9D3DBD3-7FB6-71C3-894F-40D35624A162}"/>
              </a:ext>
            </a:extLst>
          </p:cNvPr>
          <p:cNvSpPr>
            <a:spLocks noGrp="1"/>
          </p:cNvSpPr>
          <p:nvPr>
            <p:ph type="sldNum" sz="quarter" idx="12"/>
          </p:nvPr>
        </p:nvSpPr>
        <p:spPr>
          <a:xfrm>
            <a:off x="8055736" y="4767263"/>
            <a:ext cx="689957" cy="273844"/>
          </a:xfrm>
        </p:spPr>
        <p:txBody>
          <a:bodyPr/>
          <a:lstStyle>
            <a:lvl1pPr>
              <a:defRPr>
                <a:solidFill>
                  <a:schemeClr val="bg1"/>
                </a:solidFill>
              </a:defRPr>
            </a:lvl1pPr>
          </a:lstStyle>
          <a:p>
            <a:fld id="{4AE82366-37E6-B747-BCA8-2E369D8F9656}" type="slidenum">
              <a:rPr lang="en-GB" smtClean="0"/>
              <a:pPr/>
              <a:t>‹#›</a:t>
            </a:fld>
            <a:endParaRPr lang="en-GB" dirty="0"/>
          </a:p>
        </p:txBody>
      </p:sp>
      <p:pic>
        <p:nvPicPr>
          <p:cNvPr id="10" name="Picture 9" descr="A black background with text&#10;&#10;Description automatically generated">
            <a:extLst>
              <a:ext uri="{FF2B5EF4-FFF2-40B4-BE49-F238E27FC236}">
                <a16:creationId xmlns:a16="http://schemas.microsoft.com/office/drawing/2014/main" id="{CA70EA69-4127-7A47-FD74-85D582840A3C}"/>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165552" y="351468"/>
            <a:ext cx="2589828" cy="613918"/>
          </a:xfrm>
          <a:prstGeom prst="rect">
            <a:avLst/>
          </a:prstGeom>
        </p:spPr>
      </p:pic>
      <p:pic>
        <p:nvPicPr>
          <p:cNvPr id="11" name="Picture 10" descr="Blue text on a black background&#10;&#10;Description automatically generated">
            <a:extLst>
              <a:ext uri="{FF2B5EF4-FFF2-40B4-BE49-F238E27FC236}">
                <a16:creationId xmlns:a16="http://schemas.microsoft.com/office/drawing/2014/main" id="{3ED2AE0A-5D32-67CE-1DBF-6538C5537046}"/>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386953" y="351467"/>
            <a:ext cx="1473878" cy="893457"/>
          </a:xfrm>
          <a:prstGeom prst="rect">
            <a:avLst/>
          </a:prstGeom>
        </p:spPr>
      </p:pic>
      <p:cxnSp>
        <p:nvCxnSpPr>
          <p:cNvPr id="9" name="Straight Connector 8">
            <a:extLst>
              <a:ext uri="{FF2B5EF4-FFF2-40B4-BE49-F238E27FC236}">
                <a16:creationId xmlns:a16="http://schemas.microsoft.com/office/drawing/2014/main" id="{25E72545-8455-51A6-E436-F688D72EC54B}"/>
              </a:ext>
              <a:ext uri="{C183D7F6-B498-43B3-948B-1728B52AA6E4}">
                <adec:decorative xmlns:adec="http://schemas.microsoft.com/office/drawing/2017/decorative" val="1"/>
              </a:ext>
            </a:extLst>
          </p:cNvPr>
          <p:cNvCxnSpPr>
            <a:cxnSpLocks/>
          </p:cNvCxnSpPr>
          <p:nvPr userDrawn="1"/>
        </p:nvCxnSpPr>
        <p:spPr>
          <a:xfrm>
            <a:off x="467590" y="4770044"/>
            <a:ext cx="8278103" cy="0"/>
          </a:xfrm>
          <a:prstGeom prst="line">
            <a:avLst/>
          </a:prstGeom>
          <a:ln w="28575" cap="rnd">
            <a:solidFill>
              <a:schemeClr val="tx2">
                <a:lumMod val="20000"/>
                <a:lumOff val="80000"/>
                <a:alpha val="10000"/>
              </a:schemeClr>
            </a:solidFill>
            <a:round/>
            <a:headEnd type="none"/>
            <a:tailEnd type="none" w="lg" len="lg"/>
          </a:ln>
        </p:spPr>
        <p:style>
          <a:lnRef idx="1">
            <a:schemeClr val="accent1"/>
          </a:lnRef>
          <a:fillRef idx="0">
            <a:schemeClr val="accent1"/>
          </a:fillRef>
          <a:effectRef idx="0">
            <a:schemeClr val="accent1"/>
          </a:effectRef>
          <a:fontRef idx="minor">
            <a:schemeClr val="tx1"/>
          </a:fontRef>
        </p:style>
      </p:cxnSp>
      <p:sp>
        <p:nvSpPr>
          <p:cNvPr id="24" name="Rectangle 11">
            <a:extLst>
              <a:ext uri="{FF2B5EF4-FFF2-40B4-BE49-F238E27FC236}">
                <a16:creationId xmlns:a16="http://schemas.microsoft.com/office/drawing/2014/main" id="{2D54604F-7860-DF58-63F1-5908F6536EDF}"/>
              </a:ext>
              <a:ext uri="{C183D7F6-B498-43B3-948B-1728B52AA6E4}">
                <adec:decorative xmlns:adec="http://schemas.microsoft.com/office/drawing/2017/decorative" val="1"/>
              </a:ext>
            </a:extLst>
          </p:cNvPr>
          <p:cNvSpPr/>
          <p:nvPr userDrawn="1"/>
        </p:nvSpPr>
        <p:spPr>
          <a:xfrm>
            <a:off x="-30480" y="1552076"/>
            <a:ext cx="242711" cy="3626576"/>
          </a:xfrm>
          <a:custGeom>
            <a:avLst/>
            <a:gdLst>
              <a:gd name="connsiteX0" fmla="*/ 0 w 541295"/>
              <a:gd name="connsiteY0" fmla="*/ 0 h 4382098"/>
              <a:gd name="connsiteX1" fmla="*/ 541295 w 541295"/>
              <a:gd name="connsiteY1" fmla="*/ 0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3846840 h 4382098"/>
              <a:gd name="connsiteX4" fmla="*/ 0 w 541295"/>
              <a:gd name="connsiteY4" fmla="*/ 0 h 4382098"/>
              <a:gd name="connsiteX0" fmla="*/ 0 w 526135"/>
              <a:gd name="connsiteY0" fmla="*/ 0 h 4364985"/>
              <a:gd name="connsiteX1" fmla="*/ 524569 w 526135"/>
              <a:gd name="connsiteY1" fmla="*/ 512956 h 4364985"/>
              <a:gd name="connsiteX2" fmla="*/ 524182 w 526135"/>
              <a:gd name="connsiteY2" fmla="*/ 4364985 h 4364985"/>
              <a:gd name="connsiteX3" fmla="*/ 0 w 526135"/>
              <a:gd name="connsiteY3" fmla="*/ 3846840 h 4364985"/>
              <a:gd name="connsiteX4" fmla="*/ 0 w 526135"/>
              <a:gd name="connsiteY4" fmla="*/ 0 h 4364985"/>
              <a:gd name="connsiteX0" fmla="*/ 0 w 526562"/>
              <a:gd name="connsiteY0" fmla="*/ 0 h 4364985"/>
              <a:gd name="connsiteX1" fmla="*/ 524569 w 526562"/>
              <a:gd name="connsiteY1" fmla="*/ 512956 h 4364985"/>
              <a:gd name="connsiteX2" fmla="*/ 524182 w 526562"/>
              <a:gd name="connsiteY2" fmla="*/ 4364985 h 4364985"/>
              <a:gd name="connsiteX3" fmla="*/ 0 w 526562"/>
              <a:gd name="connsiteY3" fmla="*/ 3846840 h 4364985"/>
              <a:gd name="connsiteX4" fmla="*/ 0 w 526562"/>
              <a:gd name="connsiteY4" fmla="*/ 0 h 4364985"/>
              <a:gd name="connsiteX0" fmla="*/ 17599 w 544161"/>
              <a:gd name="connsiteY0" fmla="*/ 0 h 8404968"/>
              <a:gd name="connsiteX1" fmla="*/ 542168 w 544161"/>
              <a:gd name="connsiteY1" fmla="*/ 512956 h 8404968"/>
              <a:gd name="connsiteX2" fmla="*/ 541781 w 544161"/>
              <a:gd name="connsiteY2" fmla="*/ 4364985 h 8404968"/>
              <a:gd name="connsiteX3" fmla="*/ 0 w 544161"/>
              <a:gd name="connsiteY3" fmla="*/ 8404968 h 8404968"/>
              <a:gd name="connsiteX4" fmla="*/ 17599 w 544161"/>
              <a:gd name="connsiteY4" fmla="*/ 0 h 8404968"/>
              <a:gd name="connsiteX0" fmla="*/ 17599 w 542961"/>
              <a:gd name="connsiteY0" fmla="*/ 0 h 8404968"/>
              <a:gd name="connsiteX1" fmla="*/ 542168 w 542961"/>
              <a:gd name="connsiteY1" fmla="*/ 512956 h 8404968"/>
              <a:gd name="connsiteX2" fmla="*/ 524182 w 542961"/>
              <a:gd name="connsiteY2" fmla="*/ 8271952 h 8404968"/>
              <a:gd name="connsiteX3" fmla="*/ 0 w 542961"/>
              <a:gd name="connsiteY3" fmla="*/ 8404968 h 8404968"/>
              <a:gd name="connsiteX4" fmla="*/ 17599 w 542961"/>
              <a:gd name="connsiteY4" fmla="*/ 0 h 8404968"/>
              <a:gd name="connsiteX0" fmla="*/ 1694 w 527056"/>
              <a:gd name="connsiteY0" fmla="*/ 0 h 8334572"/>
              <a:gd name="connsiteX1" fmla="*/ 526263 w 527056"/>
              <a:gd name="connsiteY1" fmla="*/ 512956 h 8334572"/>
              <a:gd name="connsiteX2" fmla="*/ 508277 w 527056"/>
              <a:gd name="connsiteY2" fmla="*/ 8271952 h 8334572"/>
              <a:gd name="connsiteX3" fmla="*/ 1694 w 527056"/>
              <a:gd name="connsiteY3" fmla="*/ 8334572 h 8334572"/>
              <a:gd name="connsiteX4" fmla="*/ 1694 w 527056"/>
              <a:gd name="connsiteY4" fmla="*/ 0 h 8334572"/>
              <a:gd name="connsiteX0" fmla="*/ 52797 w 578159"/>
              <a:gd name="connsiteY0" fmla="*/ 0 h 8352171"/>
              <a:gd name="connsiteX1" fmla="*/ 577366 w 578159"/>
              <a:gd name="connsiteY1" fmla="*/ 512956 h 8352171"/>
              <a:gd name="connsiteX2" fmla="*/ 559380 w 578159"/>
              <a:gd name="connsiteY2" fmla="*/ 8271952 h 8352171"/>
              <a:gd name="connsiteX3" fmla="*/ 0 w 578159"/>
              <a:gd name="connsiteY3" fmla="*/ 8352171 h 8352171"/>
              <a:gd name="connsiteX4" fmla="*/ 52797 w 578159"/>
              <a:gd name="connsiteY4" fmla="*/ 0 h 8352171"/>
              <a:gd name="connsiteX0" fmla="*/ 35198 w 560560"/>
              <a:gd name="connsiteY0" fmla="*/ 0 h 8369770"/>
              <a:gd name="connsiteX1" fmla="*/ 559767 w 560560"/>
              <a:gd name="connsiteY1" fmla="*/ 512956 h 8369770"/>
              <a:gd name="connsiteX2" fmla="*/ 541781 w 560560"/>
              <a:gd name="connsiteY2" fmla="*/ 8271952 h 8369770"/>
              <a:gd name="connsiteX3" fmla="*/ 0 w 560560"/>
              <a:gd name="connsiteY3" fmla="*/ 8369770 h 8369770"/>
              <a:gd name="connsiteX4" fmla="*/ 35198 w 560560"/>
              <a:gd name="connsiteY4" fmla="*/ 0 h 8369770"/>
              <a:gd name="connsiteX0" fmla="*/ 35198 w 560262"/>
              <a:gd name="connsiteY0" fmla="*/ 0 h 8395145"/>
              <a:gd name="connsiteX1" fmla="*/ 559767 w 560262"/>
              <a:gd name="connsiteY1" fmla="*/ 512956 h 8395145"/>
              <a:gd name="connsiteX2" fmla="*/ 524182 w 560262"/>
              <a:gd name="connsiteY2" fmla="*/ 8395145 h 8395145"/>
              <a:gd name="connsiteX3" fmla="*/ 0 w 560262"/>
              <a:gd name="connsiteY3" fmla="*/ 8369770 h 8395145"/>
              <a:gd name="connsiteX4" fmla="*/ 35198 w 560262"/>
              <a:gd name="connsiteY4" fmla="*/ 0 h 8395145"/>
              <a:gd name="connsiteX0" fmla="*/ 35198 w 576979"/>
              <a:gd name="connsiteY0" fmla="*/ 0 h 8369770"/>
              <a:gd name="connsiteX1" fmla="*/ 559767 w 576979"/>
              <a:gd name="connsiteY1" fmla="*/ 512956 h 8369770"/>
              <a:gd name="connsiteX2" fmla="*/ 576979 w 576979"/>
              <a:gd name="connsiteY2" fmla="*/ 8342348 h 8369770"/>
              <a:gd name="connsiteX3" fmla="*/ 0 w 576979"/>
              <a:gd name="connsiteY3" fmla="*/ 8369770 h 8369770"/>
              <a:gd name="connsiteX4" fmla="*/ 35198 w 576979"/>
              <a:gd name="connsiteY4" fmla="*/ 0 h 8369770"/>
              <a:gd name="connsiteX0" fmla="*/ 17599 w 559380"/>
              <a:gd name="connsiteY0" fmla="*/ 0 h 8369770"/>
              <a:gd name="connsiteX1" fmla="*/ 542168 w 559380"/>
              <a:gd name="connsiteY1" fmla="*/ 512956 h 8369770"/>
              <a:gd name="connsiteX2" fmla="*/ 559380 w 559380"/>
              <a:gd name="connsiteY2" fmla="*/ 8342348 h 8369770"/>
              <a:gd name="connsiteX3" fmla="*/ 0 w 559380"/>
              <a:gd name="connsiteY3" fmla="*/ 8369770 h 8369770"/>
              <a:gd name="connsiteX4" fmla="*/ 17599 w 559380"/>
              <a:gd name="connsiteY4" fmla="*/ 0 h 8369770"/>
              <a:gd name="connsiteX0" fmla="*/ 17599 w 542663"/>
              <a:gd name="connsiteY0" fmla="*/ 0 h 8369770"/>
              <a:gd name="connsiteX1" fmla="*/ 542168 w 542663"/>
              <a:gd name="connsiteY1" fmla="*/ 512956 h 8369770"/>
              <a:gd name="connsiteX2" fmla="*/ 506583 w 542663"/>
              <a:gd name="connsiteY2" fmla="*/ 8324749 h 8369770"/>
              <a:gd name="connsiteX3" fmla="*/ 0 w 542663"/>
              <a:gd name="connsiteY3" fmla="*/ 8369770 h 8369770"/>
              <a:gd name="connsiteX4" fmla="*/ 17599 w 542663"/>
              <a:gd name="connsiteY4" fmla="*/ 0 h 8369770"/>
              <a:gd name="connsiteX0" fmla="*/ 17599 w 542961"/>
              <a:gd name="connsiteY0" fmla="*/ 0 h 8369770"/>
              <a:gd name="connsiteX1" fmla="*/ 542168 w 542961"/>
              <a:gd name="connsiteY1" fmla="*/ 512956 h 8369770"/>
              <a:gd name="connsiteX2" fmla="*/ 524182 w 542961"/>
              <a:gd name="connsiteY2" fmla="*/ 8324749 h 8369770"/>
              <a:gd name="connsiteX3" fmla="*/ 0 w 542961"/>
              <a:gd name="connsiteY3" fmla="*/ 8369770 h 8369770"/>
              <a:gd name="connsiteX4" fmla="*/ 17599 w 542961"/>
              <a:gd name="connsiteY4" fmla="*/ 0 h 8369770"/>
              <a:gd name="connsiteX0" fmla="*/ 35198 w 560560"/>
              <a:gd name="connsiteY0" fmla="*/ 0 h 8352171"/>
              <a:gd name="connsiteX1" fmla="*/ 559767 w 560560"/>
              <a:gd name="connsiteY1" fmla="*/ 512956 h 8352171"/>
              <a:gd name="connsiteX2" fmla="*/ 541781 w 560560"/>
              <a:gd name="connsiteY2" fmla="*/ 8324749 h 8352171"/>
              <a:gd name="connsiteX3" fmla="*/ 0 w 560560"/>
              <a:gd name="connsiteY3" fmla="*/ 8352171 h 8352171"/>
              <a:gd name="connsiteX4" fmla="*/ 35198 w 560560"/>
              <a:gd name="connsiteY4" fmla="*/ 0 h 8352171"/>
              <a:gd name="connsiteX0" fmla="*/ 35198 w 560560"/>
              <a:gd name="connsiteY0" fmla="*/ 0 h 8375843"/>
              <a:gd name="connsiteX1" fmla="*/ 559767 w 560560"/>
              <a:gd name="connsiteY1" fmla="*/ 512956 h 8375843"/>
              <a:gd name="connsiteX2" fmla="*/ 541781 w 560560"/>
              <a:gd name="connsiteY2" fmla="*/ 8375843 h 8375843"/>
              <a:gd name="connsiteX3" fmla="*/ 0 w 560560"/>
              <a:gd name="connsiteY3" fmla="*/ 8352171 h 8375843"/>
              <a:gd name="connsiteX4" fmla="*/ 35198 w 560560"/>
              <a:gd name="connsiteY4" fmla="*/ 0 h 83758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0560" h="8375843">
                <a:moveTo>
                  <a:pt x="35198" y="0"/>
                </a:moveTo>
                <a:lnTo>
                  <a:pt x="559767" y="512956"/>
                </a:lnTo>
                <a:cubicBezTo>
                  <a:pt x="565342" y="1802670"/>
                  <a:pt x="539629" y="7082706"/>
                  <a:pt x="541781" y="8375843"/>
                </a:cubicBezTo>
                <a:lnTo>
                  <a:pt x="0" y="8352171"/>
                </a:lnTo>
                <a:cubicBezTo>
                  <a:pt x="5866" y="5550515"/>
                  <a:pt x="29332" y="2801656"/>
                  <a:pt x="35198" y="0"/>
                </a:cubicBez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a:p>
        </p:txBody>
      </p:sp>
    </p:spTree>
    <p:extLst>
      <p:ext uri="{BB962C8B-B14F-4D97-AF65-F5344CB8AC3E}">
        <p14:creationId xmlns:p14="http://schemas.microsoft.com/office/powerpoint/2010/main" val="37395022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rgbClr val="FFCA66"/>
        </a:solidFill>
        <a:effectLst/>
      </p:bgPr>
    </p:bg>
    <p:spTree>
      <p:nvGrpSpPr>
        <p:cNvPr id="1" name="Shape 13"/>
        <p:cNvGrpSpPr/>
        <p:nvPr/>
      </p:nvGrpSpPr>
      <p:grpSpPr>
        <a:xfrm>
          <a:off x="0" y="0"/>
          <a:ext cx="0" cy="0"/>
          <a:chOff x="0" y="0"/>
          <a:chExt cx="0" cy="0"/>
        </a:xfrm>
      </p:grpSpPr>
      <p:sp>
        <p:nvSpPr>
          <p:cNvPr id="14" name="Google Shape;14;p3"/>
          <p:cNvSpPr txBox="1">
            <a:spLocks noGrp="1"/>
          </p:cNvSpPr>
          <p:nvPr>
            <p:ph type="ctrTitle"/>
          </p:nvPr>
        </p:nvSpPr>
        <p:spPr>
          <a:xfrm>
            <a:off x="311703" y="744575"/>
            <a:ext cx="5894400" cy="2052600"/>
          </a:xfrm>
          <a:prstGeom prst="rect">
            <a:avLst/>
          </a:prstGeom>
        </p:spPr>
        <p:txBody>
          <a:bodyPr spcFirstLastPara="1" wrap="square" lIns="91425" tIns="91425" rIns="91425" bIns="91425" anchor="b" anchorCtr="0">
            <a:normAutofit/>
          </a:bodyPr>
          <a:lstStyle>
            <a:lvl1pPr lvl="0" rtl="0">
              <a:spcBef>
                <a:spcPts val="0"/>
              </a:spcBef>
              <a:spcAft>
                <a:spcPts val="0"/>
              </a:spcAft>
              <a:buSzPts val="4000"/>
              <a:buFont typeface="Montserrat"/>
              <a:buNone/>
              <a:defRPr sz="4000" b="1">
                <a:latin typeface="Montserrat"/>
                <a:ea typeface="Montserrat"/>
                <a:cs typeface="Montserrat"/>
                <a:sym typeface="Montserrat"/>
              </a:defRPr>
            </a:lvl1pPr>
            <a:lvl2pPr lvl="1" algn="ctr" rtl="0">
              <a:spcBef>
                <a:spcPts val="0"/>
              </a:spcBef>
              <a:spcAft>
                <a:spcPts val="0"/>
              </a:spcAft>
              <a:buClr>
                <a:srgbClr val="274271"/>
              </a:buClr>
              <a:buSzPts val="5200"/>
              <a:buNone/>
              <a:defRPr sz="5200">
                <a:solidFill>
                  <a:srgbClr val="274271"/>
                </a:solidFill>
              </a:defRPr>
            </a:lvl2pPr>
            <a:lvl3pPr lvl="2" algn="ctr" rtl="0">
              <a:spcBef>
                <a:spcPts val="0"/>
              </a:spcBef>
              <a:spcAft>
                <a:spcPts val="0"/>
              </a:spcAft>
              <a:buClr>
                <a:srgbClr val="274271"/>
              </a:buClr>
              <a:buSzPts val="5200"/>
              <a:buNone/>
              <a:defRPr sz="5200">
                <a:solidFill>
                  <a:srgbClr val="274271"/>
                </a:solidFill>
              </a:defRPr>
            </a:lvl3pPr>
            <a:lvl4pPr lvl="3" algn="ctr" rtl="0">
              <a:spcBef>
                <a:spcPts val="0"/>
              </a:spcBef>
              <a:spcAft>
                <a:spcPts val="0"/>
              </a:spcAft>
              <a:buClr>
                <a:srgbClr val="274271"/>
              </a:buClr>
              <a:buSzPts val="5200"/>
              <a:buNone/>
              <a:defRPr sz="5200">
                <a:solidFill>
                  <a:srgbClr val="274271"/>
                </a:solidFill>
              </a:defRPr>
            </a:lvl4pPr>
            <a:lvl5pPr lvl="4" algn="ctr" rtl="0">
              <a:spcBef>
                <a:spcPts val="0"/>
              </a:spcBef>
              <a:spcAft>
                <a:spcPts val="0"/>
              </a:spcAft>
              <a:buClr>
                <a:srgbClr val="274271"/>
              </a:buClr>
              <a:buSzPts val="5200"/>
              <a:buNone/>
              <a:defRPr sz="5200">
                <a:solidFill>
                  <a:srgbClr val="274271"/>
                </a:solidFill>
              </a:defRPr>
            </a:lvl5pPr>
            <a:lvl6pPr lvl="5" algn="ctr" rtl="0">
              <a:spcBef>
                <a:spcPts val="0"/>
              </a:spcBef>
              <a:spcAft>
                <a:spcPts val="0"/>
              </a:spcAft>
              <a:buClr>
                <a:srgbClr val="274271"/>
              </a:buClr>
              <a:buSzPts val="5200"/>
              <a:buNone/>
              <a:defRPr sz="5200">
                <a:solidFill>
                  <a:srgbClr val="274271"/>
                </a:solidFill>
              </a:defRPr>
            </a:lvl6pPr>
            <a:lvl7pPr lvl="6" algn="ctr" rtl="0">
              <a:spcBef>
                <a:spcPts val="0"/>
              </a:spcBef>
              <a:spcAft>
                <a:spcPts val="0"/>
              </a:spcAft>
              <a:buClr>
                <a:srgbClr val="274271"/>
              </a:buClr>
              <a:buSzPts val="5200"/>
              <a:buNone/>
              <a:defRPr sz="5200">
                <a:solidFill>
                  <a:srgbClr val="274271"/>
                </a:solidFill>
              </a:defRPr>
            </a:lvl7pPr>
            <a:lvl8pPr lvl="7" algn="ctr" rtl="0">
              <a:spcBef>
                <a:spcPts val="0"/>
              </a:spcBef>
              <a:spcAft>
                <a:spcPts val="0"/>
              </a:spcAft>
              <a:buClr>
                <a:srgbClr val="274271"/>
              </a:buClr>
              <a:buSzPts val="5200"/>
              <a:buNone/>
              <a:defRPr sz="5200">
                <a:solidFill>
                  <a:srgbClr val="274271"/>
                </a:solidFill>
              </a:defRPr>
            </a:lvl8pPr>
            <a:lvl9pPr lvl="8" algn="ctr" rtl="0">
              <a:spcBef>
                <a:spcPts val="0"/>
              </a:spcBef>
              <a:spcAft>
                <a:spcPts val="0"/>
              </a:spcAft>
              <a:buClr>
                <a:srgbClr val="274271"/>
              </a:buClr>
              <a:buSzPts val="5200"/>
              <a:buNone/>
              <a:defRPr sz="5200">
                <a:solidFill>
                  <a:srgbClr val="274271"/>
                </a:solidFill>
              </a:defRPr>
            </a:lvl9pPr>
          </a:lstStyle>
          <a:p>
            <a:endParaRPr/>
          </a:p>
        </p:txBody>
      </p:sp>
      <p:pic>
        <p:nvPicPr>
          <p:cNvPr id="15" name="Google Shape;15;p3"/>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8315050" y="4177575"/>
            <a:ext cx="573051" cy="722799"/>
          </a:xfrm>
          <a:prstGeom prst="rect">
            <a:avLst/>
          </a:prstGeom>
          <a:noFill/>
          <a:ln>
            <a:noFill/>
          </a:ln>
        </p:spPr>
      </p:pic>
      <p:sp>
        <p:nvSpPr>
          <p:cNvPr id="16" name="Google Shape;16;p3"/>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lvl1pPr lvl="0" algn="l" rtl="0">
              <a:buNone/>
              <a:defRPr b="1">
                <a:solidFill>
                  <a:schemeClr val="lt1"/>
                </a:solidFill>
                <a:latin typeface="Montserrat"/>
                <a:ea typeface="Montserrat"/>
                <a:cs typeface="Montserrat"/>
                <a:sym typeface="Montserrat"/>
              </a:defRPr>
            </a:lvl1pPr>
            <a:lvl2pPr lvl="1" algn="l" rtl="0">
              <a:buNone/>
              <a:defRPr b="1">
                <a:solidFill>
                  <a:schemeClr val="lt1"/>
                </a:solidFill>
                <a:latin typeface="Montserrat"/>
                <a:ea typeface="Montserrat"/>
                <a:cs typeface="Montserrat"/>
                <a:sym typeface="Montserrat"/>
              </a:defRPr>
            </a:lvl2pPr>
            <a:lvl3pPr lvl="2" algn="l" rtl="0">
              <a:buNone/>
              <a:defRPr b="1">
                <a:solidFill>
                  <a:schemeClr val="lt1"/>
                </a:solidFill>
                <a:latin typeface="Montserrat"/>
                <a:ea typeface="Montserrat"/>
                <a:cs typeface="Montserrat"/>
                <a:sym typeface="Montserrat"/>
              </a:defRPr>
            </a:lvl3pPr>
            <a:lvl4pPr lvl="3" algn="l" rtl="0">
              <a:buNone/>
              <a:defRPr b="1">
                <a:solidFill>
                  <a:schemeClr val="lt1"/>
                </a:solidFill>
                <a:latin typeface="Montserrat"/>
                <a:ea typeface="Montserrat"/>
                <a:cs typeface="Montserrat"/>
                <a:sym typeface="Montserrat"/>
              </a:defRPr>
            </a:lvl4pPr>
            <a:lvl5pPr lvl="4" algn="l" rtl="0">
              <a:buNone/>
              <a:defRPr b="1">
                <a:solidFill>
                  <a:schemeClr val="lt1"/>
                </a:solidFill>
                <a:latin typeface="Montserrat"/>
                <a:ea typeface="Montserrat"/>
                <a:cs typeface="Montserrat"/>
                <a:sym typeface="Montserrat"/>
              </a:defRPr>
            </a:lvl5pPr>
            <a:lvl6pPr lvl="5" algn="l" rtl="0">
              <a:buNone/>
              <a:defRPr b="1">
                <a:solidFill>
                  <a:schemeClr val="lt1"/>
                </a:solidFill>
                <a:latin typeface="Montserrat"/>
                <a:ea typeface="Montserrat"/>
                <a:cs typeface="Montserrat"/>
                <a:sym typeface="Montserrat"/>
              </a:defRPr>
            </a:lvl6pPr>
            <a:lvl7pPr lvl="6" algn="l" rtl="0">
              <a:buNone/>
              <a:defRPr b="1">
                <a:solidFill>
                  <a:schemeClr val="lt1"/>
                </a:solidFill>
                <a:latin typeface="Montserrat"/>
                <a:ea typeface="Montserrat"/>
                <a:cs typeface="Montserrat"/>
                <a:sym typeface="Montserrat"/>
              </a:defRPr>
            </a:lvl7pPr>
            <a:lvl8pPr lvl="7" algn="l" rtl="0">
              <a:buNone/>
              <a:defRPr b="1">
                <a:solidFill>
                  <a:schemeClr val="lt1"/>
                </a:solidFill>
                <a:latin typeface="Montserrat"/>
                <a:ea typeface="Montserrat"/>
                <a:cs typeface="Montserrat"/>
                <a:sym typeface="Montserrat"/>
              </a:defRPr>
            </a:lvl8pPr>
            <a:lvl9pPr lvl="8" algn="l" rtl="0">
              <a:buNone/>
              <a:defRPr b="1">
                <a:solidFill>
                  <a:schemeClr val="lt1"/>
                </a:solidFill>
                <a:latin typeface="Montserrat"/>
                <a:ea typeface="Montserrat"/>
                <a:cs typeface="Montserrat"/>
                <a:sym typeface="Montserrat"/>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9_Section Header">
    <p:spTree>
      <p:nvGrpSpPr>
        <p:cNvPr id="1" name=""/>
        <p:cNvGrpSpPr/>
        <p:nvPr/>
      </p:nvGrpSpPr>
      <p:grpSpPr>
        <a:xfrm>
          <a:off x="0" y="0"/>
          <a:ext cx="0" cy="0"/>
          <a:chOff x="0" y="0"/>
          <a:chExt cx="0" cy="0"/>
        </a:xfrm>
      </p:grpSpPr>
      <p:sp>
        <p:nvSpPr>
          <p:cNvPr id="8" name="Snip Single Corner of Rectangle 7">
            <a:extLst>
              <a:ext uri="{FF2B5EF4-FFF2-40B4-BE49-F238E27FC236}">
                <a16:creationId xmlns:a16="http://schemas.microsoft.com/office/drawing/2014/main" id="{3DEC059B-70AB-66A4-C3D5-51974E7746A9}"/>
              </a:ext>
              <a:ext uri="{C183D7F6-B498-43B3-948B-1728B52AA6E4}">
                <adec:decorative xmlns:adec="http://schemas.microsoft.com/office/drawing/2017/decorative" val="1"/>
              </a:ext>
            </a:extLst>
          </p:cNvPr>
          <p:cNvSpPr/>
          <p:nvPr userDrawn="1"/>
        </p:nvSpPr>
        <p:spPr>
          <a:xfrm>
            <a:off x="0" y="1552075"/>
            <a:ext cx="9144000" cy="3614294"/>
          </a:xfrm>
          <a:prstGeom prst="snip1Rect">
            <a:avLst>
              <a:gd name="adj" fmla="val 9649"/>
            </a:avLst>
          </a:prstGeom>
          <a:gradFill>
            <a:gsLst>
              <a:gs pos="0">
                <a:schemeClr val="accent1"/>
              </a:gs>
              <a:gs pos="100000">
                <a:schemeClr val="accent2"/>
              </a:gs>
            </a:gsLst>
            <a:lin ang="114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dirty="0"/>
          </a:p>
        </p:txBody>
      </p:sp>
      <p:pic>
        <p:nvPicPr>
          <p:cNvPr id="7" name="Picture 6">
            <a:extLst>
              <a:ext uri="{FF2B5EF4-FFF2-40B4-BE49-F238E27FC236}">
                <a16:creationId xmlns:a16="http://schemas.microsoft.com/office/drawing/2014/main" id="{3E3042DB-1115-7DB5-806D-37CD437499DB}"/>
              </a:ext>
            </a:extLst>
          </p:cNvPr>
          <p:cNvPicPr>
            <a:picLocks noChangeAspect="1"/>
          </p:cNvPicPr>
          <p:nvPr userDrawn="1"/>
        </p:nvPicPr>
        <p:blipFill>
          <a:blip r:embed="rId2">
            <a:alphaModFix amt="7000"/>
          </a:blip>
          <a:stretch>
            <a:fillRect/>
          </a:stretch>
        </p:blipFill>
        <p:spPr>
          <a:xfrm>
            <a:off x="-2887" y="1533215"/>
            <a:ext cx="5127684" cy="4975650"/>
          </a:xfrm>
          <a:prstGeom prst="rect">
            <a:avLst/>
          </a:prstGeom>
        </p:spPr>
      </p:pic>
      <p:pic>
        <p:nvPicPr>
          <p:cNvPr id="14" name="Picture 13">
            <a:extLst>
              <a:ext uri="{FF2B5EF4-FFF2-40B4-BE49-F238E27FC236}">
                <a16:creationId xmlns:a16="http://schemas.microsoft.com/office/drawing/2014/main" id="{A48BA84C-92C8-AED7-8687-4C823BCB8E02}"/>
              </a:ext>
            </a:extLst>
          </p:cNvPr>
          <p:cNvPicPr>
            <a:picLocks noChangeAspect="1"/>
          </p:cNvPicPr>
          <p:nvPr userDrawn="1"/>
        </p:nvPicPr>
        <p:blipFill>
          <a:blip r:embed="rId2">
            <a:alphaModFix amt="7000"/>
          </a:blip>
          <a:stretch>
            <a:fillRect/>
          </a:stretch>
        </p:blipFill>
        <p:spPr>
          <a:xfrm rot="10800000">
            <a:off x="4376246" y="-333650"/>
            <a:ext cx="5127684" cy="4975650"/>
          </a:xfrm>
          <a:prstGeom prst="rect">
            <a:avLst/>
          </a:prstGeom>
        </p:spPr>
      </p:pic>
      <p:sp>
        <p:nvSpPr>
          <p:cNvPr id="2" name="Title 1">
            <a:extLst>
              <a:ext uri="{FF2B5EF4-FFF2-40B4-BE49-F238E27FC236}">
                <a16:creationId xmlns:a16="http://schemas.microsoft.com/office/drawing/2014/main" id="{FBCE4BC9-D7AF-3A03-5180-10318B474DD9}"/>
              </a:ext>
            </a:extLst>
          </p:cNvPr>
          <p:cNvSpPr>
            <a:spLocks noGrp="1"/>
          </p:cNvSpPr>
          <p:nvPr>
            <p:ph type="title"/>
          </p:nvPr>
        </p:nvSpPr>
        <p:spPr>
          <a:xfrm>
            <a:off x="480885" y="1701402"/>
            <a:ext cx="8264808" cy="1702698"/>
          </a:xfrm>
        </p:spPr>
        <p:txBody>
          <a:bodyPr anchor="b">
            <a:normAutofit/>
          </a:bodyPr>
          <a:lstStyle>
            <a:lvl1pPr>
              <a:defRPr sz="3300">
                <a:solidFill>
                  <a:schemeClr val="bg1"/>
                </a:solidFill>
              </a:defRPr>
            </a:lvl1pPr>
          </a:lstStyle>
          <a:p>
            <a:r>
              <a:rPr lang="en-GB" dirty="0"/>
              <a:t>Click to edit Master title style</a:t>
            </a:r>
          </a:p>
        </p:txBody>
      </p:sp>
      <p:sp>
        <p:nvSpPr>
          <p:cNvPr id="3" name="Text Placeholder 2">
            <a:extLst>
              <a:ext uri="{FF2B5EF4-FFF2-40B4-BE49-F238E27FC236}">
                <a16:creationId xmlns:a16="http://schemas.microsoft.com/office/drawing/2014/main" id="{5793EF6C-C0D4-F276-07B2-79FED2E64541}"/>
              </a:ext>
            </a:extLst>
          </p:cNvPr>
          <p:cNvSpPr>
            <a:spLocks noGrp="1"/>
          </p:cNvSpPr>
          <p:nvPr>
            <p:ph type="body" idx="1"/>
          </p:nvPr>
        </p:nvSpPr>
        <p:spPr>
          <a:xfrm>
            <a:off x="467590" y="3585242"/>
            <a:ext cx="8287790" cy="1037875"/>
          </a:xfrm>
        </p:spPr>
        <p:txBody>
          <a:bodyPr>
            <a:normAutofit/>
          </a:bodyPr>
          <a:lstStyle>
            <a:lvl1pPr marL="0" indent="0">
              <a:buNone/>
              <a:defRPr sz="1500">
                <a:solidFill>
                  <a:schemeClr val="bg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GB" dirty="0"/>
              <a:t>Click to edit Master text styles</a:t>
            </a:r>
          </a:p>
        </p:txBody>
      </p:sp>
      <p:sp>
        <p:nvSpPr>
          <p:cNvPr id="5" name="Footer Placeholder 4">
            <a:extLst>
              <a:ext uri="{FF2B5EF4-FFF2-40B4-BE49-F238E27FC236}">
                <a16:creationId xmlns:a16="http://schemas.microsoft.com/office/drawing/2014/main" id="{CBEEB311-9B1A-3221-AA47-1907FD615DE3}"/>
              </a:ext>
            </a:extLst>
          </p:cNvPr>
          <p:cNvSpPr>
            <a:spLocks noGrp="1"/>
          </p:cNvSpPr>
          <p:nvPr>
            <p:ph type="ftr" sz="quarter" idx="11"/>
          </p:nvPr>
        </p:nvSpPr>
        <p:spPr>
          <a:xfrm>
            <a:off x="467591" y="4767263"/>
            <a:ext cx="7382182" cy="273844"/>
          </a:xfrm>
        </p:spPr>
        <p:txBody>
          <a:bodyPr/>
          <a:lstStyle>
            <a:lvl1pPr algn="l">
              <a:defRPr>
                <a:solidFill>
                  <a:schemeClr val="bg1"/>
                </a:solidFill>
              </a:defRPr>
            </a:lvl1pPr>
          </a:lstStyle>
          <a:p>
            <a:r>
              <a:rPr lang="en-GB"/>
              <a:t>Cheshire and Merseyside Secure Data Environment</a:t>
            </a:r>
            <a:endParaRPr lang="en-GB" dirty="0"/>
          </a:p>
        </p:txBody>
      </p:sp>
      <p:sp>
        <p:nvSpPr>
          <p:cNvPr id="6" name="Slide Number Placeholder 5">
            <a:extLst>
              <a:ext uri="{FF2B5EF4-FFF2-40B4-BE49-F238E27FC236}">
                <a16:creationId xmlns:a16="http://schemas.microsoft.com/office/drawing/2014/main" id="{D9D3DBD3-7FB6-71C3-894F-40D35624A162}"/>
              </a:ext>
            </a:extLst>
          </p:cNvPr>
          <p:cNvSpPr>
            <a:spLocks noGrp="1"/>
          </p:cNvSpPr>
          <p:nvPr>
            <p:ph type="sldNum" sz="quarter" idx="12"/>
          </p:nvPr>
        </p:nvSpPr>
        <p:spPr>
          <a:xfrm>
            <a:off x="8055736" y="4767263"/>
            <a:ext cx="689957" cy="273844"/>
          </a:xfrm>
        </p:spPr>
        <p:txBody>
          <a:bodyPr/>
          <a:lstStyle>
            <a:lvl1pPr>
              <a:defRPr>
                <a:solidFill>
                  <a:schemeClr val="bg1"/>
                </a:solidFill>
              </a:defRPr>
            </a:lvl1pPr>
          </a:lstStyle>
          <a:p>
            <a:fld id="{4AE82366-37E6-B747-BCA8-2E369D8F9656}" type="slidenum">
              <a:rPr lang="en-GB" smtClean="0"/>
              <a:pPr/>
              <a:t>‹#›</a:t>
            </a:fld>
            <a:endParaRPr lang="en-GB" dirty="0"/>
          </a:p>
        </p:txBody>
      </p:sp>
      <p:pic>
        <p:nvPicPr>
          <p:cNvPr id="10" name="Picture 9" descr="A black background with text&#10;&#10;Description automatically generated">
            <a:extLst>
              <a:ext uri="{FF2B5EF4-FFF2-40B4-BE49-F238E27FC236}">
                <a16:creationId xmlns:a16="http://schemas.microsoft.com/office/drawing/2014/main" id="{CA70EA69-4127-7A47-FD74-85D582840A3C}"/>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165552" y="351468"/>
            <a:ext cx="2589828" cy="613918"/>
          </a:xfrm>
          <a:prstGeom prst="rect">
            <a:avLst/>
          </a:prstGeom>
        </p:spPr>
      </p:pic>
      <p:pic>
        <p:nvPicPr>
          <p:cNvPr id="11" name="Picture 10" descr="Blue text on a black background&#10;&#10;Description automatically generated">
            <a:extLst>
              <a:ext uri="{FF2B5EF4-FFF2-40B4-BE49-F238E27FC236}">
                <a16:creationId xmlns:a16="http://schemas.microsoft.com/office/drawing/2014/main" id="{3ED2AE0A-5D32-67CE-1DBF-6538C5537046}"/>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386953" y="351467"/>
            <a:ext cx="1473878" cy="893457"/>
          </a:xfrm>
          <a:prstGeom prst="rect">
            <a:avLst/>
          </a:prstGeom>
        </p:spPr>
      </p:pic>
      <p:cxnSp>
        <p:nvCxnSpPr>
          <p:cNvPr id="9" name="Straight Connector 8">
            <a:extLst>
              <a:ext uri="{FF2B5EF4-FFF2-40B4-BE49-F238E27FC236}">
                <a16:creationId xmlns:a16="http://schemas.microsoft.com/office/drawing/2014/main" id="{25E72545-8455-51A6-E436-F688D72EC54B}"/>
              </a:ext>
              <a:ext uri="{C183D7F6-B498-43B3-948B-1728B52AA6E4}">
                <adec:decorative xmlns:adec="http://schemas.microsoft.com/office/drawing/2017/decorative" val="1"/>
              </a:ext>
            </a:extLst>
          </p:cNvPr>
          <p:cNvCxnSpPr>
            <a:cxnSpLocks/>
          </p:cNvCxnSpPr>
          <p:nvPr userDrawn="1"/>
        </p:nvCxnSpPr>
        <p:spPr>
          <a:xfrm>
            <a:off x="467590" y="4770044"/>
            <a:ext cx="8278103" cy="0"/>
          </a:xfrm>
          <a:prstGeom prst="line">
            <a:avLst/>
          </a:prstGeom>
          <a:ln w="28575" cap="rnd">
            <a:solidFill>
              <a:schemeClr val="tx2">
                <a:lumMod val="20000"/>
                <a:lumOff val="80000"/>
                <a:alpha val="10000"/>
              </a:schemeClr>
            </a:solidFill>
            <a:round/>
            <a:headEnd type="none"/>
            <a:tailEnd type="none" w="lg" len="lg"/>
          </a:ln>
        </p:spPr>
        <p:style>
          <a:lnRef idx="1">
            <a:schemeClr val="accent1"/>
          </a:lnRef>
          <a:fillRef idx="0">
            <a:schemeClr val="accent1"/>
          </a:fillRef>
          <a:effectRef idx="0">
            <a:schemeClr val="accent1"/>
          </a:effectRef>
          <a:fontRef idx="minor">
            <a:schemeClr val="tx1"/>
          </a:fontRef>
        </p:style>
      </p:cxnSp>
      <p:sp>
        <p:nvSpPr>
          <p:cNvPr id="24" name="Rectangle 11">
            <a:extLst>
              <a:ext uri="{FF2B5EF4-FFF2-40B4-BE49-F238E27FC236}">
                <a16:creationId xmlns:a16="http://schemas.microsoft.com/office/drawing/2014/main" id="{2D54604F-7860-DF58-63F1-5908F6536EDF}"/>
              </a:ext>
              <a:ext uri="{C183D7F6-B498-43B3-948B-1728B52AA6E4}">
                <adec:decorative xmlns:adec="http://schemas.microsoft.com/office/drawing/2017/decorative" val="1"/>
              </a:ext>
            </a:extLst>
          </p:cNvPr>
          <p:cNvSpPr/>
          <p:nvPr userDrawn="1"/>
        </p:nvSpPr>
        <p:spPr>
          <a:xfrm>
            <a:off x="-30480" y="1552076"/>
            <a:ext cx="242711" cy="3616326"/>
          </a:xfrm>
          <a:custGeom>
            <a:avLst/>
            <a:gdLst>
              <a:gd name="connsiteX0" fmla="*/ 0 w 541295"/>
              <a:gd name="connsiteY0" fmla="*/ 0 h 4382098"/>
              <a:gd name="connsiteX1" fmla="*/ 541295 w 541295"/>
              <a:gd name="connsiteY1" fmla="*/ 0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3846840 h 4382098"/>
              <a:gd name="connsiteX4" fmla="*/ 0 w 541295"/>
              <a:gd name="connsiteY4" fmla="*/ 0 h 4382098"/>
              <a:gd name="connsiteX0" fmla="*/ 0 w 526135"/>
              <a:gd name="connsiteY0" fmla="*/ 0 h 4364985"/>
              <a:gd name="connsiteX1" fmla="*/ 524569 w 526135"/>
              <a:gd name="connsiteY1" fmla="*/ 512956 h 4364985"/>
              <a:gd name="connsiteX2" fmla="*/ 524182 w 526135"/>
              <a:gd name="connsiteY2" fmla="*/ 4364985 h 4364985"/>
              <a:gd name="connsiteX3" fmla="*/ 0 w 526135"/>
              <a:gd name="connsiteY3" fmla="*/ 3846840 h 4364985"/>
              <a:gd name="connsiteX4" fmla="*/ 0 w 526135"/>
              <a:gd name="connsiteY4" fmla="*/ 0 h 4364985"/>
              <a:gd name="connsiteX0" fmla="*/ 0 w 526562"/>
              <a:gd name="connsiteY0" fmla="*/ 0 h 4364985"/>
              <a:gd name="connsiteX1" fmla="*/ 524569 w 526562"/>
              <a:gd name="connsiteY1" fmla="*/ 512956 h 4364985"/>
              <a:gd name="connsiteX2" fmla="*/ 524182 w 526562"/>
              <a:gd name="connsiteY2" fmla="*/ 4364985 h 4364985"/>
              <a:gd name="connsiteX3" fmla="*/ 0 w 526562"/>
              <a:gd name="connsiteY3" fmla="*/ 3846840 h 4364985"/>
              <a:gd name="connsiteX4" fmla="*/ 0 w 526562"/>
              <a:gd name="connsiteY4" fmla="*/ 0 h 4364985"/>
              <a:gd name="connsiteX0" fmla="*/ 17599 w 544161"/>
              <a:gd name="connsiteY0" fmla="*/ 0 h 8404968"/>
              <a:gd name="connsiteX1" fmla="*/ 542168 w 544161"/>
              <a:gd name="connsiteY1" fmla="*/ 512956 h 8404968"/>
              <a:gd name="connsiteX2" fmla="*/ 541781 w 544161"/>
              <a:gd name="connsiteY2" fmla="*/ 4364985 h 8404968"/>
              <a:gd name="connsiteX3" fmla="*/ 0 w 544161"/>
              <a:gd name="connsiteY3" fmla="*/ 8404968 h 8404968"/>
              <a:gd name="connsiteX4" fmla="*/ 17599 w 544161"/>
              <a:gd name="connsiteY4" fmla="*/ 0 h 8404968"/>
              <a:gd name="connsiteX0" fmla="*/ 17599 w 542961"/>
              <a:gd name="connsiteY0" fmla="*/ 0 h 8404968"/>
              <a:gd name="connsiteX1" fmla="*/ 542168 w 542961"/>
              <a:gd name="connsiteY1" fmla="*/ 512956 h 8404968"/>
              <a:gd name="connsiteX2" fmla="*/ 524182 w 542961"/>
              <a:gd name="connsiteY2" fmla="*/ 8271952 h 8404968"/>
              <a:gd name="connsiteX3" fmla="*/ 0 w 542961"/>
              <a:gd name="connsiteY3" fmla="*/ 8404968 h 8404968"/>
              <a:gd name="connsiteX4" fmla="*/ 17599 w 542961"/>
              <a:gd name="connsiteY4" fmla="*/ 0 h 8404968"/>
              <a:gd name="connsiteX0" fmla="*/ 1694 w 527056"/>
              <a:gd name="connsiteY0" fmla="*/ 0 h 8334572"/>
              <a:gd name="connsiteX1" fmla="*/ 526263 w 527056"/>
              <a:gd name="connsiteY1" fmla="*/ 512956 h 8334572"/>
              <a:gd name="connsiteX2" fmla="*/ 508277 w 527056"/>
              <a:gd name="connsiteY2" fmla="*/ 8271952 h 8334572"/>
              <a:gd name="connsiteX3" fmla="*/ 1694 w 527056"/>
              <a:gd name="connsiteY3" fmla="*/ 8334572 h 8334572"/>
              <a:gd name="connsiteX4" fmla="*/ 1694 w 527056"/>
              <a:gd name="connsiteY4" fmla="*/ 0 h 8334572"/>
              <a:gd name="connsiteX0" fmla="*/ 52797 w 578159"/>
              <a:gd name="connsiteY0" fmla="*/ 0 h 8352171"/>
              <a:gd name="connsiteX1" fmla="*/ 577366 w 578159"/>
              <a:gd name="connsiteY1" fmla="*/ 512956 h 8352171"/>
              <a:gd name="connsiteX2" fmla="*/ 559380 w 578159"/>
              <a:gd name="connsiteY2" fmla="*/ 8271952 h 8352171"/>
              <a:gd name="connsiteX3" fmla="*/ 0 w 578159"/>
              <a:gd name="connsiteY3" fmla="*/ 8352171 h 8352171"/>
              <a:gd name="connsiteX4" fmla="*/ 52797 w 578159"/>
              <a:gd name="connsiteY4" fmla="*/ 0 h 8352171"/>
              <a:gd name="connsiteX0" fmla="*/ 35198 w 560560"/>
              <a:gd name="connsiteY0" fmla="*/ 0 h 8369770"/>
              <a:gd name="connsiteX1" fmla="*/ 559767 w 560560"/>
              <a:gd name="connsiteY1" fmla="*/ 512956 h 8369770"/>
              <a:gd name="connsiteX2" fmla="*/ 541781 w 560560"/>
              <a:gd name="connsiteY2" fmla="*/ 8271952 h 8369770"/>
              <a:gd name="connsiteX3" fmla="*/ 0 w 560560"/>
              <a:gd name="connsiteY3" fmla="*/ 8369770 h 8369770"/>
              <a:gd name="connsiteX4" fmla="*/ 35198 w 560560"/>
              <a:gd name="connsiteY4" fmla="*/ 0 h 8369770"/>
              <a:gd name="connsiteX0" fmla="*/ 35198 w 560262"/>
              <a:gd name="connsiteY0" fmla="*/ 0 h 8395145"/>
              <a:gd name="connsiteX1" fmla="*/ 559767 w 560262"/>
              <a:gd name="connsiteY1" fmla="*/ 512956 h 8395145"/>
              <a:gd name="connsiteX2" fmla="*/ 524182 w 560262"/>
              <a:gd name="connsiteY2" fmla="*/ 8395145 h 8395145"/>
              <a:gd name="connsiteX3" fmla="*/ 0 w 560262"/>
              <a:gd name="connsiteY3" fmla="*/ 8369770 h 8395145"/>
              <a:gd name="connsiteX4" fmla="*/ 35198 w 560262"/>
              <a:gd name="connsiteY4" fmla="*/ 0 h 8395145"/>
              <a:gd name="connsiteX0" fmla="*/ 35198 w 576979"/>
              <a:gd name="connsiteY0" fmla="*/ 0 h 8369770"/>
              <a:gd name="connsiteX1" fmla="*/ 559767 w 576979"/>
              <a:gd name="connsiteY1" fmla="*/ 512956 h 8369770"/>
              <a:gd name="connsiteX2" fmla="*/ 576979 w 576979"/>
              <a:gd name="connsiteY2" fmla="*/ 8342348 h 8369770"/>
              <a:gd name="connsiteX3" fmla="*/ 0 w 576979"/>
              <a:gd name="connsiteY3" fmla="*/ 8369770 h 8369770"/>
              <a:gd name="connsiteX4" fmla="*/ 35198 w 576979"/>
              <a:gd name="connsiteY4" fmla="*/ 0 h 8369770"/>
              <a:gd name="connsiteX0" fmla="*/ 17599 w 559380"/>
              <a:gd name="connsiteY0" fmla="*/ 0 h 8369770"/>
              <a:gd name="connsiteX1" fmla="*/ 542168 w 559380"/>
              <a:gd name="connsiteY1" fmla="*/ 512956 h 8369770"/>
              <a:gd name="connsiteX2" fmla="*/ 559380 w 559380"/>
              <a:gd name="connsiteY2" fmla="*/ 8342348 h 8369770"/>
              <a:gd name="connsiteX3" fmla="*/ 0 w 559380"/>
              <a:gd name="connsiteY3" fmla="*/ 8369770 h 8369770"/>
              <a:gd name="connsiteX4" fmla="*/ 17599 w 559380"/>
              <a:gd name="connsiteY4" fmla="*/ 0 h 8369770"/>
              <a:gd name="connsiteX0" fmla="*/ 17599 w 542663"/>
              <a:gd name="connsiteY0" fmla="*/ 0 h 8369770"/>
              <a:gd name="connsiteX1" fmla="*/ 542168 w 542663"/>
              <a:gd name="connsiteY1" fmla="*/ 512956 h 8369770"/>
              <a:gd name="connsiteX2" fmla="*/ 506583 w 542663"/>
              <a:gd name="connsiteY2" fmla="*/ 8324749 h 8369770"/>
              <a:gd name="connsiteX3" fmla="*/ 0 w 542663"/>
              <a:gd name="connsiteY3" fmla="*/ 8369770 h 8369770"/>
              <a:gd name="connsiteX4" fmla="*/ 17599 w 542663"/>
              <a:gd name="connsiteY4" fmla="*/ 0 h 8369770"/>
              <a:gd name="connsiteX0" fmla="*/ 17599 w 542961"/>
              <a:gd name="connsiteY0" fmla="*/ 0 h 8369770"/>
              <a:gd name="connsiteX1" fmla="*/ 542168 w 542961"/>
              <a:gd name="connsiteY1" fmla="*/ 512956 h 8369770"/>
              <a:gd name="connsiteX2" fmla="*/ 524182 w 542961"/>
              <a:gd name="connsiteY2" fmla="*/ 8324749 h 8369770"/>
              <a:gd name="connsiteX3" fmla="*/ 0 w 542961"/>
              <a:gd name="connsiteY3" fmla="*/ 8369770 h 8369770"/>
              <a:gd name="connsiteX4" fmla="*/ 17599 w 542961"/>
              <a:gd name="connsiteY4" fmla="*/ 0 h 8369770"/>
              <a:gd name="connsiteX0" fmla="*/ 35198 w 560560"/>
              <a:gd name="connsiteY0" fmla="*/ 0 h 8352171"/>
              <a:gd name="connsiteX1" fmla="*/ 559767 w 560560"/>
              <a:gd name="connsiteY1" fmla="*/ 512956 h 8352171"/>
              <a:gd name="connsiteX2" fmla="*/ 541781 w 560560"/>
              <a:gd name="connsiteY2" fmla="*/ 8324749 h 8352171"/>
              <a:gd name="connsiteX3" fmla="*/ 0 w 560560"/>
              <a:gd name="connsiteY3" fmla="*/ 8352171 h 8352171"/>
              <a:gd name="connsiteX4" fmla="*/ 35198 w 560560"/>
              <a:gd name="connsiteY4" fmla="*/ 0 h 8352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0560" h="8352171">
                <a:moveTo>
                  <a:pt x="35198" y="0"/>
                </a:moveTo>
                <a:lnTo>
                  <a:pt x="559767" y="512956"/>
                </a:lnTo>
                <a:cubicBezTo>
                  <a:pt x="565342" y="1802670"/>
                  <a:pt x="539629" y="7031612"/>
                  <a:pt x="541781" y="8324749"/>
                </a:cubicBezTo>
                <a:lnTo>
                  <a:pt x="0" y="8352171"/>
                </a:lnTo>
                <a:cubicBezTo>
                  <a:pt x="5866" y="5550515"/>
                  <a:pt x="29332" y="2801656"/>
                  <a:pt x="35198" y="0"/>
                </a:cubicBezTo>
                <a:close/>
              </a:path>
            </a:pathLst>
          </a:cu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a:solidFill>
                <a:schemeClr val="accent3"/>
              </a:solidFill>
            </a:endParaRPr>
          </a:p>
        </p:txBody>
      </p:sp>
    </p:spTree>
    <p:extLst>
      <p:ext uri="{BB962C8B-B14F-4D97-AF65-F5344CB8AC3E}">
        <p14:creationId xmlns:p14="http://schemas.microsoft.com/office/powerpoint/2010/main" val="251812966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0_Section Header">
    <p:spTree>
      <p:nvGrpSpPr>
        <p:cNvPr id="1" name=""/>
        <p:cNvGrpSpPr/>
        <p:nvPr/>
      </p:nvGrpSpPr>
      <p:grpSpPr>
        <a:xfrm>
          <a:off x="0" y="0"/>
          <a:ext cx="0" cy="0"/>
          <a:chOff x="0" y="0"/>
          <a:chExt cx="0" cy="0"/>
        </a:xfrm>
      </p:grpSpPr>
      <p:sp>
        <p:nvSpPr>
          <p:cNvPr id="8" name="Snip Single Corner of Rectangle 7">
            <a:extLst>
              <a:ext uri="{FF2B5EF4-FFF2-40B4-BE49-F238E27FC236}">
                <a16:creationId xmlns:a16="http://schemas.microsoft.com/office/drawing/2014/main" id="{3DEC059B-70AB-66A4-C3D5-51974E7746A9}"/>
              </a:ext>
              <a:ext uri="{C183D7F6-B498-43B3-948B-1728B52AA6E4}">
                <adec:decorative xmlns:adec="http://schemas.microsoft.com/office/drawing/2017/decorative" val="1"/>
              </a:ext>
            </a:extLst>
          </p:cNvPr>
          <p:cNvSpPr/>
          <p:nvPr userDrawn="1"/>
        </p:nvSpPr>
        <p:spPr>
          <a:xfrm>
            <a:off x="0" y="1552075"/>
            <a:ext cx="9144000" cy="3614294"/>
          </a:xfrm>
          <a:prstGeom prst="snip1Rect">
            <a:avLst>
              <a:gd name="adj" fmla="val 9649"/>
            </a:avLst>
          </a:prstGeom>
          <a:gradFill>
            <a:gsLst>
              <a:gs pos="0">
                <a:schemeClr val="accent1"/>
              </a:gs>
              <a:gs pos="100000">
                <a:schemeClr val="accent2"/>
              </a:gs>
            </a:gsLst>
            <a:lin ang="114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dirty="0"/>
          </a:p>
        </p:txBody>
      </p:sp>
      <p:pic>
        <p:nvPicPr>
          <p:cNvPr id="7" name="Picture 6">
            <a:extLst>
              <a:ext uri="{FF2B5EF4-FFF2-40B4-BE49-F238E27FC236}">
                <a16:creationId xmlns:a16="http://schemas.microsoft.com/office/drawing/2014/main" id="{3E3042DB-1115-7DB5-806D-37CD437499DB}"/>
              </a:ext>
            </a:extLst>
          </p:cNvPr>
          <p:cNvPicPr>
            <a:picLocks noChangeAspect="1"/>
          </p:cNvPicPr>
          <p:nvPr userDrawn="1"/>
        </p:nvPicPr>
        <p:blipFill>
          <a:blip r:embed="rId2">
            <a:alphaModFix amt="7000"/>
          </a:blip>
          <a:stretch>
            <a:fillRect/>
          </a:stretch>
        </p:blipFill>
        <p:spPr>
          <a:xfrm>
            <a:off x="-2887" y="1533215"/>
            <a:ext cx="5127684" cy="4975650"/>
          </a:xfrm>
          <a:prstGeom prst="rect">
            <a:avLst/>
          </a:prstGeom>
        </p:spPr>
      </p:pic>
      <p:pic>
        <p:nvPicPr>
          <p:cNvPr id="14" name="Picture 13">
            <a:extLst>
              <a:ext uri="{FF2B5EF4-FFF2-40B4-BE49-F238E27FC236}">
                <a16:creationId xmlns:a16="http://schemas.microsoft.com/office/drawing/2014/main" id="{A48BA84C-92C8-AED7-8687-4C823BCB8E02}"/>
              </a:ext>
            </a:extLst>
          </p:cNvPr>
          <p:cNvPicPr>
            <a:picLocks noChangeAspect="1"/>
          </p:cNvPicPr>
          <p:nvPr userDrawn="1"/>
        </p:nvPicPr>
        <p:blipFill>
          <a:blip r:embed="rId2">
            <a:alphaModFix amt="7000"/>
          </a:blip>
          <a:stretch>
            <a:fillRect/>
          </a:stretch>
        </p:blipFill>
        <p:spPr>
          <a:xfrm rot="10800000">
            <a:off x="4376246" y="-333650"/>
            <a:ext cx="5127684" cy="4975650"/>
          </a:xfrm>
          <a:prstGeom prst="rect">
            <a:avLst/>
          </a:prstGeom>
        </p:spPr>
      </p:pic>
      <p:sp>
        <p:nvSpPr>
          <p:cNvPr id="2" name="Title 1">
            <a:extLst>
              <a:ext uri="{FF2B5EF4-FFF2-40B4-BE49-F238E27FC236}">
                <a16:creationId xmlns:a16="http://schemas.microsoft.com/office/drawing/2014/main" id="{FBCE4BC9-D7AF-3A03-5180-10318B474DD9}"/>
              </a:ext>
            </a:extLst>
          </p:cNvPr>
          <p:cNvSpPr>
            <a:spLocks noGrp="1"/>
          </p:cNvSpPr>
          <p:nvPr>
            <p:ph type="title"/>
          </p:nvPr>
        </p:nvSpPr>
        <p:spPr>
          <a:xfrm>
            <a:off x="480885" y="1701402"/>
            <a:ext cx="8264808" cy="1702698"/>
          </a:xfrm>
        </p:spPr>
        <p:txBody>
          <a:bodyPr anchor="b">
            <a:normAutofit/>
          </a:bodyPr>
          <a:lstStyle>
            <a:lvl1pPr>
              <a:defRPr sz="3300">
                <a:solidFill>
                  <a:schemeClr val="bg1"/>
                </a:solidFill>
              </a:defRPr>
            </a:lvl1pPr>
          </a:lstStyle>
          <a:p>
            <a:r>
              <a:rPr lang="en-GB" dirty="0"/>
              <a:t>Click to edit Master title style</a:t>
            </a:r>
          </a:p>
        </p:txBody>
      </p:sp>
      <p:sp>
        <p:nvSpPr>
          <p:cNvPr id="3" name="Text Placeholder 2">
            <a:extLst>
              <a:ext uri="{FF2B5EF4-FFF2-40B4-BE49-F238E27FC236}">
                <a16:creationId xmlns:a16="http://schemas.microsoft.com/office/drawing/2014/main" id="{5793EF6C-C0D4-F276-07B2-79FED2E64541}"/>
              </a:ext>
            </a:extLst>
          </p:cNvPr>
          <p:cNvSpPr>
            <a:spLocks noGrp="1"/>
          </p:cNvSpPr>
          <p:nvPr>
            <p:ph type="body" idx="1"/>
          </p:nvPr>
        </p:nvSpPr>
        <p:spPr>
          <a:xfrm>
            <a:off x="467590" y="3585242"/>
            <a:ext cx="8287790" cy="1037875"/>
          </a:xfrm>
        </p:spPr>
        <p:txBody>
          <a:bodyPr>
            <a:normAutofit/>
          </a:bodyPr>
          <a:lstStyle>
            <a:lvl1pPr marL="0" indent="0">
              <a:buNone/>
              <a:defRPr sz="1500">
                <a:solidFill>
                  <a:schemeClr val="bg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GB" dirty="0"/>
              <a:t>Click to edit Master text styles</a:t>
            </a:r>
          </a:p>
        </p:txBody>
      </p:sp>
      <p:sp>
        <p:nvSpPr>
          <p:cNvPr id="5" name="Footer Placeholder 4">
            <a:extLst>
              <a:ext uri="{FF2B5EF4-FFF2-40B4-BE49-F238E27FC236}">
                <a16:creationId xmlns:a16="http://schemas.microsoft.com/office/drawing/2014/main" id="{CBEEB311-9B1A-3221-AA47-1907FD615DE3}"/>
              </a:ext>
            </a:extLst>
          </p:cNvPr>
          <p:cNvSpPr>
            <a:spLocks noGrp="1"/>
          </p:cNvSpPr>
          <p:nvPr>
            <p:ph type="ftr" sz="quarter" idx="11"/>
          </p:nvPr>
        </p:nvSpPr>
        <p:spPr>
          <a:xfrm>
            <a:off x="467591" y="4767263"/>
            <a:ext cx="7382182" cy="273844"/>
          </a:xfrm>
        </p:spPr>
        <p:txBody>
          <a:bodyPr/>
          <a:lstStyle>
            <a:lvl1pPr algn="l">
              <a:defRPr>
                <a:solidFill>
                  <a:schemeClr val="bg1"/>
                </a:solidFill>
              </a:defRPr>
            </a:lvl1pPr>
          </a:lstStyle>
          <a:p>
            <a:r>
              <a:rPr lang="en-GB"/>
              <a:t>Cheshire and Merseyside Secure Data Environment</a:t>
            </a:r>
            <a:endParaRPr lang="en-GB" dirty="0"/>
          </a:p>
        </p:txBody>
      </p:sp>
      <p:sp>
        <p:nvSpPr>
          <p:cNvPr id="6" name="Slide Number Placeholder 5">
            <a:extLst>
              <a:ext uri="{FF2B5EF4-FFF2-40B4-BE49-F238E27FC236}">
                <a16:creationId xmlns:a16="http://schemas.microsoft.com/office/drawing/2014/main" id="{D9D3DBD3-7FB6-71C3-894F-40D35624A162}"/>
              </a:ext>
            </a:extLst>
          </p:cNvPr>
          <p:cNvSpPr>
            <a:spLocks noGrp="1"/>
          </p:cNvSpPr>
          <p:nvPr>
            <p:ph type="sldNum" sz="quarter" idx="12"/>
          </p:nvPr>
        </p:nvSpPr>
        <p:spPr>
          <a:xfrm>
            <a:off x="8055736" y="4767263"/>
            <a:ext cx="689957" cy="273844"/>
          </a:xfrm>
        </p:spPr>
        <p:txBody>
          <a:bodyPr/>
          <a:lstStyle>
            <a:lvl1pPr>
              <a:defRPr>
                <a:solidFill>
                  <a:schemeClr val="bg1"/>
                </a:solidFill>
              </a:defRPr>
            </a:lvl1pPr>
          </a:lstStyle>
          <a:p>
            <a:fld id="{4AE82366-37E6-B747-BCA8-2E369D8F9656}" type="slidenum">
              <a:rPr lang="en-GB" smtClean="0"/>
              <a:pPr/>
              <a:t>‹#›</a:t>
            </a:fld>
            <a:endParaRPr lang="en-GB" dirty="0"/>
          </a:p>
        </p:txBody>
      </p:sp>
      <p:pic>
        <p:nvPicPr>
          <p:cNvPr id="10" name="Picture 9" descr="A black background with text&#10;&#10;Description automatically generated">
            <a:extLst>
              <a:ext uri="{FF2B5EF4-FFF2-40B4-BE49-F238E27FC236}">
                <a16:creationId xmlns:a16="http://schemas.microsoft.com/office/drawing/2014/main" id="{CA70EA69-4127-7A47-FD74-85D582840A3C}"/>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165552" y="351468"/>
            <a:ext cx="2589828" cy="613918"/>
          </a:xfrm>
          <a:prstGeom prst="rect">
            <a:avLst/>
          </a:prstGeom>
        </p:spPr>
      </p:pic>
      <p:pic>
        <p:nvPicPr>
          <p:cNvPr id="11" name="Picture 10" descr="Blue text on a black background&#10;&#10;Description automatically generated">
            <a:extLst>
              <a:ext uri="{FF2B5EF4-FFF2-40B4-BE49-F238E27FC236}">
                <a16:creationId xmlns:a16="http://schemas.microsoft.com/office/drawing/2014/main" id="{3ED2AE0A-5D32-67CE-1DBF-6538C5537046}"/>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386953" y="351467"/>
            <a:ext cx="1473878" cy="893457"/>
          </a:xfrm>
          <a:prstGeom prst="rect">
            <a:avLst/>
          </a:prstGeom>
        </p:spPr>
      </p:pic>
      <p:cxnSp>
        <p:nvCxnSpPr>
          <p:cNvPr id="9" name="Straight Connector 8">
            <a:extLst>
              <a:ext uri="{FF2B5EF4-FFF2-40B4-BE49-F238E27FC236}">
                <a16:creationId xmlns:a16="http://schemas.microsoft.com/office/drawing/2014/main" id="{25E72545-8455-51A6-E436-F688D72EC54B}"/>
              </a:ext>
              <a:ext uri="{C183D7F6-B498-43B3-948B-1728B52AA6E4}">
                <adec:decorative xmlns:adec="http://schemas.microsoft.com/office/drawing/2017/decorative" val="1"/>
              </a:ext>
            </a:extLst>
          </p:cNvPr>
          <p:cNvCxnSpPr>
            <a:cxnSpLocks/>
          </p:cNvCxnSpPr>
          <p:nvPr userDrawn="1"/>
        </p:nvCxnSpPr>
        <p:spPr>
          <a:xfrm>
            <a:off x="467590" y="4770044"/>
            <a:ext cx="8278103" cy="0"/>
          </a:xfrm>
          <a:prstGeom prst="line">
            <a:avLst/>
          </a:prstGeom>
          <a:ln w="28575" cap="rnd">
            <a:solidFill>
              <a:schemeClr val="tx2">
                <a:lumMod val="20000"/>
                <a:lumOff val="80000"/>
                <a:alpha val="10000"/>
              </a:schemeClr>
            </a:solidFill>
            <a:round/>
            <a:headEnd type="none"/>
            <a:tailEnd type="none" w="lg" len="lg"/>
          </a:ln>
        </p:spPr>
        <p:style>
          <a:lnRef idx="1">
            <a:schemeClr val="accent1"/>
          </a:lnRef>
          <a:fillRef idx="0">
            <a:schemeClr val="accent1"/>
          </a:fillRef>
          <a:effectRef idx="0">
            <a:schemeClr val="accent1"/>
          </a:effectRef>
          <a:fontRef idx="minor">
            <a:schemeClr val="tx1"/>
          </a:fontRef>
        </p:style>
      </p:cxnSp>
      <p:sp>
        <p:nvSpPr>
          <p:cNvPr id="24" name="Rectangle 11">
            <a:extLst>
              <a:ext uri="{FF2B5EF4-FFF2-40B4-BE49-F238E27FC236}">
                <a16:creationId xmlns:a16="http://schemas.microsoft.com/office/drawing/2014/main" id="{2D54604F-7860-DF58-63F1-5908F6536EDF}"/>
              </a:ext>
              <a:ext uri="{C183D7F6-B498-43B3-948B-1728B52AA6E4}">
                <adec:decorative xmlns:adec="http://schemas.microsoft.com/office/drawing/2017/decorative" val="1"/>
              </a:ext>
            </a:extLst>
          </p:cNvPr>
          <p:cNvSpPr/>
          <p:nvPr userDrawn="1"/>
        </p:nvSpPr>
        <p:spPr>
          <a:xfrm>
            <a:off x="-30480" y="1552076"/>
            <a:ext cx="242711" cy="3616326"/>
          </a:xfrm>
          <a:custGeom>
            <a:avLst/>
            <a:gdLst>
              <a:gd name="connsiteX0" fmla="*/ 0 w 541295"/>
              <a:gd name="connsiteY0" fmla="*/ 0 h 4382098"/>
              <a:gd name="connsiteX1" fmla="*/ 541295 w 541295"/>
              <a:gd name="connsiteY1" fmla="*/ 0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3846840 h 4382098"/>
              <a:gd name="connsiteX4" fmla="*/ 0 w 541295"/>
              <a:gd name="connsiteY4" fmla="*/ 0 h 4382098"/>
              <a:gd name="connsiteX0" fmla="*/ 0 w 526135"/>
              <a:gd name="connsiteY0" fmla="*/ 0 h 4364985"/>
              <a:gd name="connsiteX1" fmla="*/ 524569 w 526135"/>
              <a:gd name="connsiteY1" fmla="*/ 512956 h 4364985"/>
              <a:gd name="connsiteX2" fmla="*/ 524182 w 526135"/>
              <a:gd name="connsiteY2" fmla="*/ 4364985 h 4364985"/>
              <a:gd name="connsiteX3" fmla="*/ 0 w 526135"/>
              <a:gd name="connsiteY3" fmla="*/ 3846840 h 4364985"/>
              <a:gd name="connsiteX4" fmla="*/ 0 w 526135"/>
              <a:gd name="connsiteY4" fmla="*/ 0 h 4364985"/>
              <a:gd name="connsiteX0" fmla="*/ 0 w 526562"/>
              <a:gd name="connsiteY0" fmla="*/ 0 h 4364985"/>
              <a:gd name="connsiteX1" fmla="*/ 524569 w 526562"/>
              <a:gd name="connsiteY1" fmla="*/ 512956 h 4364985"/>
              <a:gd name="connsiteX2" fmla="*/ 524182 w 526562"/>
              <a:gd name="connsiteY2" fmla="*/ 4364985 h 4364985"/>
              <a:gd name="connsiteX3" fmla="*/ 0 w 526562"/>
              <a:gd name="connsiteY3" fmla="*/ 3846840 h 4364985"/>
              <a:gd name="connsiteX4" fmla="*/ 0 w 526562"/>
              <a:gd name="connsiteY4" fmla="*/ 0 h 4364985"/>
              <a:gd name="connsiteX0" fmla="*/ 17599 w 544161"/>
              <a:gd name="connsiteY0" fmla="*/ 0 h 8404968"/>
              <a:gd name="connsiteX1" fmla="*/ 542168 w 544161"/>
              <a:gd name="connsiteY1" fmla="*/ 512956 h 8404968"/>
              <a:gd name="connsiteX2" fmla="*/ 541781 w 544161"/>
              <a:gd name="connsiteY2" fmla="*/ 4364985 h 8404968"/>
              <a:gd name="connsiteX3" fmla="*/ 0 w 544161"/>
              <a:gd name="connsiteY3" fmla="*/ 8404968 h 8404968"/>
              <a:gd name="connsiteX4" fmla="*/ 17599 w 544161"/>
              <a:gd name="connsiteY4" fmla="*/ 0 h 8404968"/>
              <a:gd name="connsiteX0" fmla="*/ 17599 w 542961"/>
              <a:gd name="connsiteY0" fmla="*/ 0 h 8404968"/>
              <a:gd name="connsiteX1" fmla="*/ 542168 w 542961"/>
              <a:gd name="connsiteY1" fmla="*/ 512956 h 8404968"/>
              <a:gd name="connsiteX2" fmla="*/ 524182 w 542961"/>
              <a:gd name="connsiteY2" fmla="*/ 8271952 h 8404968"/>
              <a:gd name="connsiteX3" fmla="*/ 0 w 542961"/>
              <a:gd name="connsiteY3" fmla="*/ 8404968 h 8404968"/>
              <a:gd name="connsiteX4" fmla="*/ 17599 w 542961"/>
              <a:gd name="connsiteY4" fmla="*/ 0 h 8404968"/>
              <a:gd name="connsiteX0" fmla="*/ 1694 w 527056"/>
              <a:gd name="connsiteY0" fmla="*/ 0 h 8334572"/>
              <a:gd name="connsiteX1" fmla="*/ 526263 w 527056"/>
              <a:gd name="connsiteY1" fmla="*/ 512956 h 8334572"/>
              <a:gd name="connsiteX2" fmla="*/ 508277 w 527056"/>
              <a:gd name="connsiteY2" fmla="*/ 8271952 h 8334572"/>
              <a:gd name="connsiteX3" fmla="*/ 1694 w 527056"/>
              <a:gd name="connsiteY3" fmla="*/ 8334572 h 8334572"/>
              <a:gd name="connsiteX4" fmla="*/ 1694 w 527056"/>
              <a:gd name="connsiteY4" fmla="*/ 0 h 8334572"/>
              <a:gd name="connsiteX0" fmla="*/ 52797 w 578159"/>
              <a:gd name="connsiteY0" fmla="*/ 0 h 8352171"/>
              <a:gd name="connsiteX1" fmla="*/ 577366 w 578159"/>
              <a:gd name="connsiteY1" fmla="*/ 512956 h 8352171"/>
              <a:gd name="connsiteX2" fmla="*/ 559380 w 578159"/>
              <a:gd name="connsiteY2" fmla="*/ 8271952 h 8352171"/>
              <a:gd name="connsiteX3" fmla="*/ 0 w 578159"/>
              <a:gd name="connsiteY3" fmla="*/ 8352171 h 8352171"/>
              <a:gd name="connsiteX4" fmla="*/ 52797 w 578159"/>
              <a:gd name="connsiteY4" fmla="*/ 0 h 8352171"/>
              <a:gd name="connsiteX0" fmla="*/ 35198 w 560560"/>
              <a:gd name="connsiteY0" fmla="*/ 0 h 8369770"/>
              <a:gd name="connsiteX1" fmla="*/ 559767 w 560560"/>
              <a:gd name="connsiteY1" fmla="*/ 512956 h 8369770"/>
              <a:gd name="connsiteX2" fmla="*/ 541781 w 560560"/>
              <a:gd name="connsiteY2" fmla="*/ 8271952 h 8369770"/>
              <a:gd name="connsiteX3" fmla="*/ 0 w 560560"/>
              <a:gd name="connsiteY3" fmla="*/ 8369770 h 8369770"/>
              <a:gd name="connsiteX4" fmla="*/ 35198 w 560560"/>
              <a:gd name="connsiteY4" fmla="*/ 0 h 8369770"/>
              <a:gd name="connsiteX0" fmla="*/ 35198 w 560262"/>
              <a:gd name="connsiteY0" fmla="*/ 0 h 8395145"/>
              <a:gd name="connsiteX1" fmla="*/ 559767 w 560262"/>
              <a:gd name="connsiteY1" fmla="*/ 512956 h 8395145"/>
              <a:gd name="connsiteX2" fmla="*/ 524182 w 560262"/>
              <a:gd name="connsiteY2" fmla="*/ 8395145 h 8395145"/>
              <a:gd name="connsiteX3" fmla="*/ 0 w 560262"/>
              <a:gd name="connsiteY3" fmla="*/ 8369770 h 8395145"/>
              <a:gd name="connsiteX4" fmla="*/ 35198 w 560262"/>
              <a:gd name="connsiteY4" fmla="*/ 0 h 8395145"/>
              <a:gd name="connsiteX0" fmla="*/ 35198 w 576979"/>
              <a:gd name="connsiteY0" fmla="*/ 0 h 8369770"/>
              <a:gd name="connsiteX1" fmla="*/ 559767 w 576979"/>
              <a:gd name="connsiteY1" fmla="*/ 512956 h 8369770"/>
              <a:gd name="connsiteX2" fmla="*/ 576979 w 576979"/>
              <a:gd name="connsiteY2" fmla="*/ 8342348 h 8369770"/>
              <a:gd name="connsiteX3" fmla="*/ 0 w 576979"/>
              <a:gd name="connsiteY3" fmla="*/ 8369770 h 8369770"/>
              <a:gd name="connsiteX4" fmla="*/ 35198 w 576979"/>
              <a:gd name="connsiteY4" fmla="*/ 0 h 8369770"/>
              <a:gd name="connsiteX0" fmla="*/ 17599 w 559380"/>
              <a:gd name="connsiteY0" fmla="*/ 0 h 8369770"/>
              <a:gd name="connsiteX1" fmla="*/ 542168 w 559380"/>
              <a:gd name="connsiteY1" fmla="*/ 512956 h 8369770"/>
              <a:gd name="connsiteX2" fmla="*/ 559380 w 559380"/>
              <a:gd name="connsiteY2" fmla="*/ 8342348 h 8369770"/>
              <a:gd name="connsiteX3" fmla="*/ 0 w 559380"/>
              <a:gd name="connsiteY3" fmla="*/ 8369770 h 8369770"/>
              <a:gd name="connsiteX4" fmla="*/ 17599 w 559380"/>
              <a:gd name="connsiteY4" fmla="*/ 0 h 8369770"/>
              <a:gd name="connsiteX0" fmla="*/ 17599 w 542663"/>
              <a:gd name="connsiteY0" fmla="*/ 0 h 8369770"/>
              <a:gd name="connsiteX1" fmla="*/ 542168 w 542663"/>
              <a:gd name="connsiteY1" fmla="*/ 512956 h 8369770"/>
              <a:gd name="connsiteX2" fmla="*/ 506583 w 542663"/>
              <a:gd name="connsiteY2" fmla="*/ 8324749 h 8369770"/>
              <a:gd name="connsiteX3" fmla="*/ 0 w 542663"/>
              <a:gd name="connsiteY3" fmla="*/ 8369770 h 8369770"/>
              <a:gd name="connsiteX4" fmla="*/ 17599 w 542663"/>
              <a:gd name="connsiteY4" fmla="*/ 0 h 8369770"/>
              <a:gd name="connsiteX0" fmla="*/ 17599 w 542961"/>
              <a:gd name="connsiteY0" fmla="*/ 0 h 8369770"/>
              <a:gd name="connsiteX1" fmla="*/ 542168 w 542961"/>
              <a:gd name="connsiteY1" fmla="*/ 512956 h 8369770"/>
              <a:gd name="connsiteX2" fmla="*/ 524182 w 542961"/>
              <a:gd name="connsiteY2" fmla="*/ 8324749 h 8369770"/>
              <a:gd name="connsiteX3" fmla="*/ 0 w 542961"/>
              <a:gd name="connsiteY3" fmla="*/ 8369770 h 8369770"/>
              <a:gd name="connsiteX4" fmla="*/ 17599 w 542961"/>
              <a:gd name="connsiteY4" fmla="*/ 0 h 8369770"/>
              <a:gd name="connsiteX0" fmla="*/ 35198 w 560560"/>
              <a:gd name="connsiteY0" fmla="*/ 0 h 8352171"/>
              <a:gd name="connsiteX1" fmla="*/ 559767 w 560560"/>
              <a:gd name="connsiteY1" fmla="*/ 512956 h 8352171"/>
              <a:gd name="connsiteX2" fmla="*/ 541781 w 560560"/>
              <a:gd name="connsiteY2" fmla="*/ 8324749 h 8352171"/>
              <a:gd name="connsiteX3" fmla="*/ 0 w 560560"/>
              <a:gd name="connsiteY3" fmla="*/ 8352171 h 8352171"/>
              <a:gd name="connsiteX4" fmla="*/ 35198 w 560560"/>
              <a:gd name="connsiteY4" fmla="*/ 0 h 8352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0560" h="8352171">
                <a:moveTo>
                  <a:pt x="35198" y="0"/>
                </a:moveTo>
                <a:lnTo>
                  <a:pt x="559767" y="512956"/>
                </a:lnTo>
                <a:cubicBezTo>
                  <a:pt x="565342" y="1802670"/>
                  <a:pt x="539629" y="7031612"/>
                  <a:pt x="541781" y="8324749"/>
                </a:cubicBezTo>
                <a:lnTo>
                  <a:pt x="0" y="8352171"/>
                </a:lnTo>
                <a:cubicBezTo>
                  <a:pt x="5866" y="5550515"/>
                  <a:pt x="29332" y="2801656"/>
                  <a:pt x="35198" y="0"/>
                </a:cubicBezTo>
                <a:close/>
              </a:path>
            </a:pathLst>
          </a:cu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a:solidFill>
                <a:schemeClr val="accent3"/>
              </a:solidFill>
            </a:endParaRPr>
          </a:p>
        </p:txBody>
      </p:sp>
    </p:spTree>
    <p:extLst>
      <p:ext uri="{BB962C8B-B14F-4D97-AF65-F5344CB8AC3E}">
        <p14:creationId xmlns:p14="http://schemas.microsoft.com/office/powerpoint/2010/main" val="342874005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_Section Header">
    <p:spTree>
      <p:nvGrpSpPr>
        <p:cNvPr id="1" name=""/>
        <p:cNvGrpSpPr/>
        <p:nvPr/>
      </p:nvGrpSpPr>
      <p:grpSpPr>
        <a:xfrm>
          <a:off x="0" y="0"/>
          <a:ext cx="0" cy="0"/>
          <a:chOff x="0" y="0"/>
          <a:chExt cx="0" cy="0"/>
        </a:xfrm>
      </p:grpSpPr>
      <p:sp>
        <p:nvSpPr>
          <p:cNvPr id="8" name="Snip Single Corner of Rectangle 7">
            <a:extLst>
              <a:ext uri="{FF2B5EF4-FFF2-40B4-BE49-F238E27FC236}">
                <a16:creationId xmlns:a16="http://schemas.microsoft.com/office/drawing/2014/main" id="{3DEC059B-70AB-66A4-C3D5-51974E7746A9}"/>
              </a:ext>
              <a:ext uri="{C183D7F6-B498-43B3-948B-1728B52AA6E4}">
                <adec:decorative xmlns:adec="http://schemas.microsoft.com/office/drawing/2017/decorative" val="1"/>
              </a:ext>
            </a:extLst>
          </p:cNvPr>
          <p:cNvSpPr/>
          <p:nvPr userDrawn="1"/>
        </p:nvSpPr>
        <p:spPr>
          <a:xfrm>
            <a:off x="0" y="1552075"/>
            <a:ext cx="6165552" cy="3614294"/>
          </a:xfrm>
          <a:prstGeom prst="snip1Rect">
            <a:avLst>
              <a:gd name="adj" fmla="val 14177"/>
            </a:avLst>
          </a:prstGeom>
          <a:gradFill>
            <a:gsLst>
              <a:gs pos="0">
                <a:schemeClr val="accent1"/>
              </a:gs>
              <a:gs pos="100000">
                <a:schemeClr val="accent2"/>
              </a:gs>
            </a:gsLst>
            <a:lin ang="114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dirty="0"/>
          </a:p>
        </p:txBody>
      </p:sp>
      <p:pic>
        <p:nvPicPr>
          <p:cNvPr id="7" name="Picture 6">
            <a:extLst>
              <a:ext uri="{FF2B5EF4-FFF2-40B4-BE49-F238E27FC236}">
                <a16:creationId xmlns:a16="http://schemas.microsoft.com/office/drawing/2014/main" id="{3E3042DB-1115-7DB5-806D-37CD437499DB}"/>
              </a:ext>
            </a:extLst>
          </p:cNvPr>
          <p:cNvPicPr>
            <a:picLocks noChangeAspect="1"/>
          </p:cNvPicPr>
          <p:nvPr userDrawn="1"/>
        </p:nvPicPr>
        <p:blipFill>
          <a:blip r:embed="rId2">
            <a:alphaModFix amt="7000"/>
          </a:blip>
          <a:stretch>
            <a:fillRect/>
          </a:stretch>
        </p:blipFill>
        <p:spPr>
          <a:xfrm>
            <a:off x="-2887" y="1533215"/>
            <a:ext cx="5127684" cy="4975650"/>
          </a:xfrm>
          <a:prstGeom prst="rect">
            <a:avLst/>
          </a:prstGeom>
        </p:spPr>
      </p:pic>
      <p:sp>
        <p:nvSpPr>
          <p:cNvPr id="13" name="Picture Placeholder 5">
            <a:extLst>
              <a:ext uri="{FF2B5EF4-FFF2-40B4-BE49-F238E27FC236}">
                <a16:creationId xmlns:a16="http://schemas.microsoft.com/office/drawing/2014/main" id="{37ED27E6-6741-BB05-B273-FD9582631BC8}"/>
              </a:ext>
            </a:extLst>
          </p:cNvPr>
          <p:cNvSpPr>
            <a:spLocks noGrp="1"/>
          </p:cNvSpPr>
          <p:nvPr>
            <p:ph type="pic" sz="quarter" idx="13"/>
          </p:nvPr>
        </p:nvSpPr>
        <p:spPr>
          <a:xfrm>
            <a:off x="5646801" y="1552075"/>
            <a:ext cx="3497199" cy="3591425"/>
          </a:xfrm>
          <a:prstGeom prst="snip1Rect">
            <a:avLst>
              <a:gd name="adj" fmla="val 10640"/>
            </a:avLst>
          </a:prstGeom>
          <a:solidFill>
            <a:schemeClr val="bg1">
              <a:lumMod val="95000"/>
            </a:schemeClr>
          </a:solidFill>
        </p:spPr>
        <p:txBody>
          <a:bodyPr/>
          <a:lstStyle/>
          <a:p>
            <a:endParaRPr lang="en-GB" dirty="0"/>
          </a:p>
        </p:txBody>
      </p:sp>
      <p:sp>
        <p:nvSpPr>
          <p:cNvPr id="2" name="Title 1">
            <a:extLst>
              <a:ext uri="{FF2B5EF4-FFF2-40B4-BE49-F238E27FC236}">
                <a16:creationId xmlns:a16="http://schemas.microsoft.com/office/drawing/2014/main" id="{FBCE4BC9-D7AF-3A03-5180-10318B474DD9}"/>
              </a:ext>
            </a:extLst>
          </p:cNvPr>
          <p:cNvSpPr>
            <a:spLocks noGrp="1"/>
          </p:cNvSpPr>
          <p:nvPr>
            <p:ph type="title"/>
          </p:nvPr>
        </p:nvSpPr>
        <p:spPr>
          <a:xfrm>
            <a:off x="480885" y="1701402"/>
            <a:ext cx="4781071" cy="1702698"/>
          </a:xfrm>
        </p:spPr>
        <p:txBody>
          <a:bodyPr anchor="b">
            <a:normAutofit/>
          </a:bodyPr>
          <a:lstStyle>
            <a:lvl1pPr>
              <a:defRPr sz="3300">
                <a:solidFill>
                  <a:schemeClr val="bg1"/>
                </a:solidFill>
              </a:defRPr>
            </a:lvl1pPr>
          </a:lstStyle>
          <a:p>
            <a:r>
              <a:rPr lang="en-GB" dirty="0"/>
              <a:t>Click to edit Master title style</a:t>
            </a:r>
          </a:p>
        </p:txBody>
      </p:sp>
      <p:sp>
        <p:nvSpPr>
          <p:cNvPr id="3" name="Text Placeholder 2">
            <a:extLst>
              <a:ext uri="{FF2B5EF4-FFF2-40B4-BE49-F238E27FC236}">
                <a16:creationId xmlns:a16="http://schemas.microsoft.com/office/drawing/2014/main" id="{5793EF6C-C0D4-F276-07B2-79FED2E64541}"/>
              </a:ext>
            </a:extLst>
          </p:cNvPr>
          <p:cNvSpPr>
            <a:spLocks noGrp="1"/>
          </p:cNvSpPr>
          <p:nvPr>
            <p:ph type="body" idx="1"/>
          </p:nvPr>
        </p:nvSpPr>
        <p:spPr>
          <a:xfrm>
            <a:off x="467591" y="3585242"/>
            <a:ext cx="4794365" cy="1037875"/>
          </a:xfrm>
        </p:spPr>
        <p:txBody>
          <a:bodyPr>
            <a:normAutofit/>
          </a:bodyPr>
          <a:lstStyle>
            <a:lvl1pPr marL="0" indent="0">
              <a:buNone/>
              <a:defRPr sz="1500">
                <a:solidFill>
                  <a:schemeClr val="bg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GB" dirty="0"/>
              <a:t>Click to edit Master text styles</a:t>
            </a:r>
          </a:p>
        </p:txBody>
      </p:sp>
      <p:sp>
        <p:nvSpPr>
          <p:cNvPr id="5" name="Footer Placeholder 4">
            <a:extLst>
              <a:ext uri="{FF2B5EF4-FFF2-40B4-BE49-F238E27FC236}">
                <a16:creationId xmlns:a16="http://schemas.microsoft.com/office/drawing/2014/main" id="{CBEEB311-9B1A-3221-AA47-1907FD615DE3}"/>
              </a:ext>
            </a:extLst>
          </p:cNvPr>
          <p:cNvSpPr>
            <a:spLocks noGrp="1"/>
          </p:cNvSpPr>
          <p:nvPr>
            <p:ph type="ftr" sz="quarter" idx="11"/>
          </p:nvPr>
        </p:nvSpPr>
        <p:spPr>
          <a:xfrm>
            <a:off x="467591" y="4767263"/>
            <a:ext cx="4104409" cy="273844"/>
          </a:xfrm>
        </p:spPr>
        <p:txBody>
          <a:bodyPr/>
          <a:lstStyle>
            <a:lvl1pPr algn="l">
              <a:defRPr>
                <a:solidFill>
                  <a:schemeClr val="bg1"/>
                </a:solidFill>
              </a:defRPr>
            </a:lvl1pPr>
          </a:lstStyle>
          <a:p>
            <a:r>
              <a:rPr lang="en-GB"/>
              <a:t>Cheshire and Merseyside Secure Data Environment</a:t>
            </a:r>
            <a:endParaRPr lang="en-GB" dirty="0"/>
          </a:p>
        </p:txBody>
      </p:sp>
      <p:sp>
        <p:nvSpPr>
          <p:cNvPr id="6" name="Slide Number Placeholder 5">
            <a:extLst>
              <a:ext uri="{FF2B5EF4-FFF2-40B4-BE49-F238E27FC236}">
                <a16:creationId xmlns:a16="http://schemas.microsoft.com/office/drawing/2014/main" id="{D9D3DBD3-7FB6-71C3-894F-40D35624A162}"/>
              </a:ext>
            </a:extLst>
          </p:cNvPr>
          <p:cNvSpPr>
            <a:spLocks noGrp="1"/>
          </p:cNvSpPr>
          <p:nvPr>
            <p:ph type="sldNum" sz="quarter" idx="12"/>
          </p:nvPr>
        </p:nvSpPr>
        <p:spPr>
          <a:xfrm>
            <a:off x="4572000" y="4767263"/>
            <a:ext cx="689957" cy="273844"/>
          </a:xfrm>
        </p:spPr>
        <p:txBody>
          <a:bodyPr/>
          <a:lstStyle>
            <a:lvl1pPr>
              <a:defRPr>
                <a:solidFill>
                  <a:schemeClr val="bg1"/>
                </a:solidFill>
              </a:defRPr>
            </a:lvl1pPr>
          </a:lstStyle>
          <a:p>
            <a:fld id="{4AE82366-37E6-B747-BCA8-2E369D8F9656}" type="slidenum">
              <a:rPr lang="en-GB" smtClean="0"/>
              <a:pPr/>
              <a:t>‹#›</a:t>
            </a:fld>
            <a:endParaRPr lang="en-GB"/>
          </a:p>
        </p:txBody>
      </p:sp>
      <p:pic>
        <p:nvPicPr>
          <p:cNvPr id="10" name="Picture 9" descr="A black background with text&#10;&#10;Description automatically generated">
            <a:extLst>
              <a:ext uri="{FF2B5EF4-FFF2-40B4-BE49-F238E27FC236}">
                <a16:creationId xmlns:a16="http://schemas.microsoft.com/office/drawing/2014/main" id="{CA70EA69-4127-7A47-FD74-85D582840A3C}"/>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165552" y="351468"/>
            <a:ext cx="2589828" cy="613918"/>
          </a:xfrm>
          <a:prstGeom prst="rect">
            <a:avLst/>
          </a:prstGeom>
        </p:spPr>
      </p:pic>
      <p:pic>
        <p:nvPicPr>
          <p:cNvPr id="11" name="Picture 10" descr="Blue text on a black background&#10;&#10;Description automatically generated">
            <a:extLst>
              <a:ext uri="{FF2B5EF4-FFF2-40B4-BE49-F238E27FC236}">
                <a16:creationId xmlns:a16="http://schemas.microsoft.com/office/drawing/2014/main" id="{3ED2AE0A-5D32-67CE-1DBF-6538C5537046}"/>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386953" y="351467"/>
            <a:ext cx="1473878" cy="893457"/>
          </a:xfrm>
          <a:prstGeom prst="rect">
            <a:avLst/>
          </a:prstGeom>
        </p:spPr>
      </p:pic>
      <p:cxnSp>
        <p:nvCxnSpPr>
          <p:cNvPr id="9" name="Straight Connector 8">
            <a:extLst>
              <a:ext uri="{FF2B5EF4-FFF2-40B4-BE49-F238E27FC236}">
                <a16:creationId xmlns:a16="http://schemas.microsoft.com/office/drawing/2014/main" id="{25E72545-8455-51A6-E436-F688D72EC54B}"/>
              </a:ext>
              <a:ext uri="{C183D7F6-B498-43B3-948B-1728B52AA6E4}">
                <adec:decorative xmlns:adec="http://schemas.microsoft.com/office/drawing/2017/decorative" val="1"/>
              </a:ext>
            </a:extLst>
          </p:cNvPr>
          <p:cNvCxnSpPr>
            <a:cxnSpLocks/>
          </p:cNvCxnSpPr>
          <p:nvPr userDrawn="1"/>
        </p:nvCxnSpPr>
        <p:spPr>
          <a:xfrm>
            <a:off x="467590" y="4770044"/>
            <a:ext cx="4794366" cy="0"/>
          </a:xfrm>
          <a:prstGeom prst="line">
            <a:avLst/>
          </a:prstGeom>
          <a:ln w="28575" cap="rnd">
            <a:solidFill>
              <a:schemeClr val="tx2">
                <a:lumMod val="20000"/>
                <a:lumOff val="80000"/>
                <a:alpha val="10000"/>
              </a:schemeClr>
            </a:solidFill>
            <a:round/>
            <a:headEnd type="none"/>
            <a:tailEnd type="none" w="lg" len="lg"/>
          </a:ln>
        </p:spPr>
        <p:style>
          <a:lnRef idx="1">
            <a:schemeClr val="accent1"/>
          </a:lnRef>
          <a:fillRef idx="0">
            <a:schemeClr val="accent1"/>
          </a:fillRef>
          <a:effectRef idx="0">
            <a:schemeClr val="accent1"/>
          </a:effectRef>
          <a:fontRef idx="minor">
            <a:schemeClr val="tx1"/>
          </a:fontRef>
        </p:style>
      </p:cxnSp>
      <p:sp>
        <p:nvSpPr>
          <p:cNvPr id="14" name="Rectangle 11">
            <a:extLst>
              <a:ext uri="{FF2B5EF4-FFF2-40B4-BE49-F238E27FC236}">
                <a16:creationId xmlns:a16="http://schemas.microsoft.com/office/drawing/2014/main" id="{5A7E8639-811C-C0A6-7C8F-703A9622F38F}"/>
              </a:ext>
              <a:ext uri="{C183D7F6-B498-43B3-948B-1728B52AA6E4}">
                <adec:decorative xmlns:adec="http://schemas.microsoft.com/office/drawing/2017/decorative" val="1"/>
              </a:ext>
            </a:extLst>
          </p:cNvPr>
          <p:cNvSpPr/>
          <p:nvPr userDrawn="1"/>
        </p:nvSpPr>
        <p:spPr>
          <a:xfrm>
            <a:off x="-30480" y="1552076"/>
            <a:ext cx="242711" cy="3616326"/>
          </a:xfrm>
          <a:custGeom>
            <a:avLst/>
            <a:gdLst>
              <a:gd name="connsiteX0" fmla="*/ 0 w 541295"/>
              <a:gd name="connsiteY0" fmla="*/ 0 h 4382098"/>
              <a:gd name="connsiteX1" fmla="*/ 541295 w 541295"/>
              <a:gd name="connsiteY1" fmla="*/ 0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3846840 h 4382098"/>
              <a:gd name="connsiteX4" fmla="*/ 0 w 541295"/>
              <a:gd name="connsiteY4" fmla="*/ 0 h 4382098"/>
              <a:gd name="connsiteX0" fmla="*/ 0 w 526135"/>
              <a:gd name="connsiteY0" fmla="*/ 0 h 4364985"/>
              <a:gd name="connsiteX1" fmla="*/ 524569 w 526135"/>
              <a:gd name="connsiteY1" fmla="*/ 512956 h 4364985"/>
              <a:gd name="connsiteX2" fmla="*/ 524182 w 526135"/>
              <a:gd name="connsiteY2" fmla="*/ 4364985 h 4364985"/>
              <a:gd name="connsiteX3" fmla="*/ 0 w 526135"/>
              <a:gd name="connsiteY3" fmla="*/ 3846840 h 4364985"/>
              <a:gd name="connsiteX4" fmla="*/ 0 w 526135"/>
              <a:gd name="connsiteY4" fmla="*/ 0 h 4364985"/>
              <a:gd name="connsiteX0" fmla="*/ 0 w 526562"/>
              <a:gd name="connsiteY0" fmla="*/ 0 h 4364985"/>
              <a:gd name="connsiteX1" fmla="*/ 524569 w 526562"/>
              <a:gd name="connsiteY1" fmla="*/ 512956 h 4364985"/>
              <a:gd name="connsiteX2" fmla="*/ 524182 w 526562"/>
              <a:gd name="connsiteY2" fmla="*/ 4364985 h 4364985"/>
              <a:gd name="connsiteX3" fmla="*/ 0 w 526562"/>
              <a:gd name="connsiteY3" fmla="*/ 3846840 h 4364985"/>
              <a:gd name="connsiteX4" fmla="*/ 0 w 526562"/>
              <a:gd name="connsiteY4" fmla="*/ 0 h 4364985"/>
              <a:gd name="connsiteX0" fmla="*/ 17599 w 544161"/>
              <a:gd name="connsiteY0" fmla="*/ 0 h 8404968"/>
              <a:gd name="connsiteX1" fmla="*/ 542168 w 544161"/>
              <a:gd name="connsiteY1" fmla="*/ 512956 h 8404968"/>
              <a:gd name="connsiteX2" fmla="*/ 541781 w 544161"/>
              <a:gd name="connsiteY2" fmla="*/ 4364985 h 8404968"/>
              <a:gd name="connsiteX3" fmla="*/ 0 w 544161"/>
              <a:gd name="connsiteY3" fmla="*/ 8404968 h 8404968"/>
              <a:gd name="connsiteX4" fmla="*/ 17599 w 544161"/>
              <a:gd name="connsiteY4" fmla="*/ 0 h 8404968"/>
              <a:gd name="connsiteX0" fmla="*/ 17599 w 542961"/>
              <a:gd name="connsiteY0" fmla="*/ 0 h 8404968"/>
              <a:gd name="connsiteX1" fmla="*/ 542168 w 542961"/>
              <a:gd name="connsiteY1" fmla="*/ 512956 h 8404968"/>
              <a:gd name="connsiteX2" fmla="*/ 524182 w 542961"/>
              <a:gd name="connsiteY2" fmla="*/ 8271952 h 8404968"/>
              <a:gd name="connsiteX3" fmla="*/ 0 w 542961"/>
              <a:gd name="connsiteY3" fmla="*/ 8404968 h 8404968"/>
              <a:gd name="connsiteX4" fmla="*/ 17599 w 542961"/>
              <a:gd name="connsiteY4" fmla="*/ 0 h 8404968"/>
              <a:gd name="connsiteX0" fmla="*/ 1694 w 527056"/>
              <a:gd name="connsiteY0" fmla="*/ 0 h 8334572"/>
              <a:gd name="connsiteX1" fmla="*/ 526263 w 527056"/>
              <a:gd name="connsiteY1" fmla="*/ 512956 h 8334572"/>
              <a:gd name="connsiteX2" fmla="*/ 508277 w 527056"/>
              <a:gd name="connsiteY2" fmla="*/ 8271952 h 8334572"/>
              <a:gd name="connsiteX3" fmla="*/ 1694 w 527056"/>
              <a:gd name="connsiteY3" fmla="*/ 8334572 h 8334572"/>
              <a:gd name="connsiteX4" fmla="*/ 1694 w 527056"/>
              <a:gd name="connsiteY4" fmla="*/ 0 h 8334572"/>
              <a:gd name="connsiteX0" fmla="*/ 52797 w 578159"/>
              <a:gd name="connsiteY0" fmla="*/ 0 h 8352171"/>
              <a:gd name="connsiteX1" fmla="*/ 577366 w 578159"/>
              <a:gd name="connsiteY1" fmla="*/ 512956 h 8352171"/>
              <a:gd name="connsiteX2" fmla="*/ 559380 w 578159"/>
              <a:gd name="connsiteY2" fmla="*/ 8271952 h 8352171"/>
              <a:gd name="connsiteX3" fmla="*/ 0 w 578159"/>
              <a:gd name="connsiteY3" fmla="*/ 8352171 h 8352171"/>
              <a:gd name="connsiteX4" fmla="*/ 52797 w 578159"/>
              <a:gd name="connsiteY4" fmla="*/ 0 h 8352171"/>
              <a:gd name="connsiteX0" fmla="*/ 35198 w 560560"/>
              <a:gd name="connsiteY0" fmla="*/ 0 h 8369770"/>
              <a:gd name="connsiteX1" fmla="*/ 559767 w 560560"/>
              <a:gd name="connsiteY1" fmla="*/ 512956 h 8369770"/>
              <a:gd name="connsiteX2" fmla="*/ 541781 w 560560"/>
              <a:gd name="connsiteY2" fmla="*/ 8271952 h 8369770"/>
              <a:gd name="connsiteX3" fmla="*/ 0 w 560560"/>
              <a:gd name="connsiteY3" fmla="*/ 8369770 h 8369770"/>
              <a:gd name="connsiteX4" fmla="*/ 35198 w 560560"/>
              <a:gd name="connsiteY4" fmla="*/ 0 h 8369770"/>
              <a:gd name="connsiteX0" fmla="*/ 35198 w 560262"/>
              <a:gd name="connsiteY0" fmla="*/ 0 h 8395145"/>
              <a:gd name="connsiteX1" fmla="*/ 559767 w 560262"/>
              <a:gd name="connsiteY1" fmla="*/ 512956 h 8395145"/>
              <a:gd name="connsiteX2" fmla="*/ 524182 w 560262"/>
              <a:gd name="connsiteY2" fmla="*/ 8395145 h 8395145"/>
              <a:gd name="connsiteX3" fmla="*/ 0 w 560262"/>
              <a:gd name="connsiteY3" fmla="*/ 8369770 h 8395145"/>
              <a:gd name="connsiteX4" fmla="*/ 35198 w 560262"/>
              <a:gd name="connsiteY4" fmla="*/ 0 h 8395145"/>
              <a:gd name="connsiteX0" fmla="*/ 35198 w 576979"/>
              <a:gd name="connsiteY0" fmla="*/ 0 h 8369770"/>
              <a:gd name="connsiteX1" fmla="*/ 559767 w 576979"/>
              <a:gd name="connsiteY1" fmla="*/ 512956 h 8369770"/>
              <a:gd name="connsiteX2" fmla="*/ 576979 w 576979"/>
              <a:gd name="connsiteY2" fmla="*/ 8342348 h 8369770"/>
              <a:gd name="connsiteX3" fmla="*/ 0 w 576979"/>
              <a:gd name="connsiteY3" fmla="*/ 8369770 h 8369770"/>
              <a:gd name="connsiteX4" fmla="*/ 35198 w 576979"/>
              <a:gd name="connsiteY4" fmla="*/ 0 h 8369770"/>
              <a:gd name="connsiteX0" fmla="*/ 17599 w 559380"/>
              <a:gd name="connsiteY0" fmla="*/ 0 h 8369770"/>
              <a:gd name="connsiteX1" fmla="*/ 542168 w 559380"/>
              <a:gd name="connsiteY1" fmla="*/ 512956 h 8369770"/>
              <a:gd name="connsiteX2" fmla="*/ 559380 w 559380"/>
              <a:gd name="connsiteY2" fmla="*/ 8342348 h 8369770"/>
              <a:gd name="connsiteX3" fmla="*/ 0 w 559380"/>
              <a:gd name="connsiteY3" fmla="*/ 8369770 h 8369770"/>
              <a:gd name="connsiteX4" fmla="*/ 17599 w 559380"/>
              <a:gd name="connsiteY4" fmla="*/ 0 h 8369770"/>
              <a:gd name="connsiteX0" fmla="*/ 17599 w 542663"/>
              <a:gd name="connsiteY0" fmla="*/ 0 h 8369770"/>
              <a:gd name="connsiteX1" fmla="*/ 542168 w 542663"/>
              <a:gd name="connsiteY1" fmla="*/ 512956 h 8369770"/>
              <a:gd name="connsiteX2" fmla="*/ 506583 w 542663"/>
              <a:gd name="connsiteY2" fmla="*/ 8324749 h 8369770"/>
              <a:gd name="connsiteX3" fmla="*/ 0 w 542663"/>
              <a:gd name="connsiteY3" fmla="*/ 8369770 h 8369770"/>
              <a:gd name="connsiteX4" fmla="*/ 17599 w 542663"/>
              <a:gd name="connsiteY4" fmla="*/ 0 h 8369770"/>
              <a:gd name="connsiteX0" fmla="*/ 17599 w 542961"/>
              <a:gd name="connsiteY0" fmla="*/ 0 h 8369770"/>
              <a:gd name="connsiteX1" fmla="*/ 542168 w 542961"/>
              <a:gd name="connsiteY1" fmla="*/ 512956 h 8369770"/>
              <a:gd name="connsiteX2" fmla="*/ 524182 w 542961"/>
              <a:gd name="connsiteY2" fmla="*/ 8324749 h 8369770"/>
              <a:gd name="connsiteX3" fmla="*/ 0 w 542961"/>
              <a:gd name="connsiteY3" fmla="*/ 8369770 h 8369770"/>
              <a:gd name="connsiteX4" fmla="*/ 17599 w 542961"/>
              <a:gd name="connsiteY4" fmla="*/ 0 h 8369770"/>
              <a:gd name="connsiteX0" fmla="*/ 35198 w 560560"/>
              <a:gd name="connsiteY0" fmla="*/ 0 h 8352171"/>
              <a:gd name="connsiteX1" fmla="*/ 559767 w 560560"/>
              <a:gd name="connsiteY1" fmla="*/ 512956 h 8352171"/>
              <a:gd name="connsiteX2" fmla="*/ 541781 w 560560"/>
              <a:gd name="connsiteY2" fmla="*/ 8324749 h 8352171"/>
              <a:gd name="connsiteX3" fmla="*/ 0 w 560560"/>
              <a:gd name="connsiteY3" fmla="*/ 8352171 h 8352171"/>
              <a:gd name="connsiteX4" fmla="*/ 35198 w 560560"/>
              <a:gd name="connsiteY4" fmla="*/ 0 h 8352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0560" h="8352171">
                <a:moveTo>
                  <a:pt x="35198" y="0"/>
                </a:moveTo>
                <a:lnTo>
                  <a:pt x="559767" y="512956"/>
                </a:lnTo>
                <a:cubicBezTo>
                  <a:pt x="565342" y="1802670"/>
                  <a:pt x="539629" y="7031612"/>
                  <a:pt x="541781" y="8324749"/>
                </a:cubicBezTo>
                <a:lnTo>
                  <a:pt x="0" y="8352171"/>
                </a:lnTo>
                <a:cubicBezTo>
                  <a:pt x="5866" y="5550515"/>
                  <a:pt x="29332" y="2801656"/>
                  <a:pt x="35198" y="0"/>
                </a:cubicBez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a:p>
        </p:txBody>
      </p:sp>
    </p:spTree>
    <p:extLst>
      <p:ext uri="{BB962C8B-B14F-4D97-AF65-F5344CB8AC3E}">
        <p14:creationId xmlns:p14="http://schemas.microsoft.com/office/powerpoint/2010/main" val="183959804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_Section Header">
    <p:spTree>
      <p:nvGrpSpPr>
        <p:cNvPr id="1" name=""/>
        <p:cNvGrpSpPr/>
        <p:nvPr/>
      </p:nvGrpSpPr>
      <p:grpSpPr>
        <a:xfrm>
          <a:off x="0" y="0"/>
          <a:ext cx="0" cy="0"/>
          <a:chOff x="0" y="0"/>
          <a:chExt cx="0" cy="0"/>
        </a:xfrm>
      </p:grpSpPr>
      <p:sp>
        <p:nvSpPr>
          <p:cNvPr id="8" name="Snip Single Corner of Rectangle 7">
            <a:extLst>
              <a:ext uri="{FF2B5EF4-FFF2-40B4-BE49-F238E27FC236}">
                <a16:creationId xmlns:a16="http://schemas.microsoft.com/office/drawing/2014/main" id="{3DEC059B-70AB-66A4-C3D5-51974E7746A9}"/>
              </a:ext>
              <a:ext uri="{C183D7F6-B498-43B3-948B-1728B52AA6E4}">
                <adec:decorative xmlns:adec="http://schemas.microsoft.com/office/drawing/2017/decorative" val="1"/>
              </a:ext>
            </a:extLst>
          </p:cNvPr>
          <p:cNvSpPr/>
          <p:nvPr userDrawn="1"/>
        </p:nvSpPr>
        <p:spPr>
          <a:xfrm>
            <a:off x="-30480" y="1552075"/>
            <a:ext cx="6165552" cy="3614294"/>
          </a:xfrm>
          <a:prstGeom prst="snip1Rect">
            <a:avLst>
              <a:gd name="adj" fmla="val 9697"/>
            </a:avLst>
          </a:prstGeom>
          <a:gradFill>
            <a:gsLst>
              <a:gs pos="0">
                <a:schemeClr val="accent1"/>
              </a:gs>
              <a:gs pos="100000">
                <a:schemeClr val="accent2"/>
              </a:gs>
            </a:gsLst>
            <a:lin ang="114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dirty="0"/>
          </a:p>
        </p:txBody>
      </p:sp>
      <p:pic>
        <p:nvPicPr>
          <p:cNvPr id="7" name="Picture 6">
            <a:extLst>
              <a:ext uri="{FF2B5EF4-FFF2-40B4-BE49-F238E27FC236}">
                <a16:creationId xmlns:a16="http://schemas.microsoft.com/office/drawing/2014/main" id="{3E3042DB-1115-7DB5-806D-37CD437499DB}"/>
              </a:ext>
            </a:extLst>
          </p:cNvPr>
          <p:cNvPicPr>
            <a:picLocks noChangeAspect="1"/>
          </p:cNvPicPr>
          <p:nvPr userDrawn="1"/>
        </p:nvPicPr>
        <p:blipFill>
          <a:blip r:embed="rId2">
            <a:alphaModFix amt="7000"/>
          </a:blip>
          <a:stretch>
            <a:fillRect/>
          </a:stretch>
        </p:blipFill>
        <p:spPr>
          <a:xfrm>
            <a:off x="-2887" y="1533215"/>
            <a:ext cx="5127684" cy="4975650"/>
          </a:xfrm>
          <a:prstGeom prst="rect">
            <a:avLst/>
          </a:prstGeom>
        </p:spPr>
      </p:pic>
      <p:sp>
        <p:nvSpPr>
          <p:cNvPr id="13" name="Picture Placeholder 5">
            <a:extLst>
              <a:ext uri="{FF2B5EF4-FFF2-40B4-BE49-F238E27FC236}">
                <a16:creationId xmlns:a16="http://schemas.microsoft.com/office/drawing/2014/main" id="{37ED27E6-6741-BB05-B273-FD9582631BC8}"/>
              </a:ext>
            </a:extLst>
          </p:cNvPr>
          <p:cNvSpPr>
            <a:spLocks noGrp="1"/>
          </p:cNvSpPr>
          <p:nvPr>
            <p:ph type="pic" sz="quarter" idx="13"/>
          </p:nvPr>
        </p:nvSpPr>
        <p:spPr>
          <a:xfrm>
            <a:off x="5620732" y="1552075"/>
            <a:ext cx="3523268" cy="3618197"/>
          </a:xfrm>
          <a:prstGeom prst="snip1Rect">
            <a:avLst>
              <a:gd name="adj" fmla="val 10640"/>
            </a:avLst>
          </a:prstGeom>
          <a:solidFill>
            <a:schemeClr val="bg1">
              <a:lumMod val="95000"/>
            </a:schemeClr>
          </a:solidFill>
          <a:ln>
            <a:noFill/>
          </a:ln>
        </p:spPr>
        <p:txBody>
          <a:bodyPr/>
          <a:lstStyle/>
          <a:p>
            <a:endParaRPr lang="en-GB" dirty="0"/>
          </a:p>
        </p:txBody>
      </p:sp>
      <p:sp>
        <p:nvSpPr>
          <p:cNvPr id="2" name="Title 1">
            <a:extLst>
              <a:ext uri="{FF2B5EF4-FFF2-40B4-BE49-F238E27FC236}">
                <a16:creationId xmlns:a16="http://schemas.microsoft.com/office/drawing/2014/main" id="{FBCE4BC9-D7AF-3A03-5180-10318B474DD9}"/>
              </a:ext>
            </a:extLst>
          </p:cNvPr>
          <p:cNvSpPr>
            <a:spLocks noGrp="1"/>
          </p:cNvSpPr>
          <p:nvPr>
            <p:ph type="title"/>
          </p:nvPr>
        </p:nvSpPr>
        <p:spPr>
          <a:xfrm>
            <a:off x="480885" y="1701402"/>
            <a:ext cx="4781071" cy="1702698"/>
          </a:xfrm>
        </p:spPr>
        <p:txBody>
          <a:bodyPr anchor="b">
            <a:normAutofit/>
          </a:bodyPr>
          <a:lstStyle>
            <a:lvl1pPr>
              <a:defRPr sz="3300">
                <a:solidFill>
                  <a:schemeClr val="bg1"/>
                </a:solidFill>
              </a:defRPr>
            </a:lvl1pPr>
          </a:lstStyle>
          <a:p>
            <a:r>
              <a:rPr lang="en-GB" dirty="0"/>
              <a:t>Click to edit Master title style</a:t>
            </a:r>
          </a:p>
        </p:txBody>
      </p:sp>
      <p:sp>
        <p:nvSpPr>
          <p:cNvPr id="3" name="Text Placeholder 2">
            <a:extLst>
              <a:ext uri="{FF2B5EF4-FFF2-40B4-BE49-F238E27FC236}">
                <a16:creationId xmlns:a16="http://schemas.microsoft.com/office/drawing/2014/main" id="{5793EF6C-C0D4-F276-07B2-79FED2E64541}"/>
              </a:ext>
            </a:extLst>
          </p:cNvPr>
          <p:cNvSpPr>
            <a:spLocks noGrp="1"/>
          </p:cNvSpPr>
          <p:nvPr>
            <p:ph type="body" idx="1"/>
          </p:nvPr>
        </p:nvSpPr>
        <p:spPr>
          <a:xfrm>
            <a:off x="467591" y="3585242"/>
            <a:ext cx="4794365" cy="1037875"/>
          </a:xfrm>
        </p:spPr>
        <p:txBody>
          <a:bodyPr>
            <a:normAutofit/>
          </a:bodyPr>
          <a:lstStyle>
            <a:lvl1pPr marL="0" indent="0">
              <a:buNone/>
              <a:defRPr sz="1500">
                <a:solidFill>
                  <a:schemeClr val="bg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GB" dirty="0"/>
              <a:t>Click to edit Master text styles</a:t>
            </a:r>
          </a:p>
        </p:txBody>
      </p:sp>
      <p:sp>
        <p:nvSpPr>
          <p:cNvPr id="5" name="Footer Placeholder 4">
            <a:extLst>
              <a:ext uri="{FF2B5EF4-FFF2-40B4-BE49-F238E27FC236}">
                <a16:creationId xmlns:a16="http://schemas.microsoft.com/office/drawing/2014/main" id="{CBEEB311-9B1A-3221-AA47-1907FD615DE3}"/>
              </a:ext>
            </a:extLst>
          </p:cNvPr>
          <p:cNvSpPr>
            <a:spLocks noGrp="1"/>
          </p:cNvSpPr>
          <p:nvPr>
            <p:ph type="ftr" sz="quarter" idx="11"/>
          </p:nvPr>
        </p:nvSpPr>
        <p:spPr>
          <a:xfrm>
            <a:off x="467591" y="4767263"/>
            <a:ext cx="4104409" cy="273844"/>
          </a:xfrm>
        </p:spPr>
        <p:txBody>
          <a:bodyPr/>
          <a:lstStyle>
            <a:lvl1pPr algn="l">
              <a:defRPr>
                <a:solidFill>
                  <a:schemeClr val="bg1"/>
                </a:solidFill>
              </a:defRPr>
            </a:lvl1pPr>
          </a:lstStyle>
          <a:p>
            <a:r>
              <a:rPr lang="en-GB"/>
              <a:t>Cheshire and Merseyside Secure Data Environment</a:t>
            </a:r>
            <a:endParaRPr lang="en-GB" dirty="0"/>
          </a:p>
        </p:txBody>
      </p:sp>
      <p:sp>
        <p:nvSpPr>
          <p:cNvPr id="6" name="Slide Number Placeholder 5">
            <a:extLst>
              <a:ext uri="{FF2B5EF4-FFF2-40B4-BE49-F238E27FC236}">
                <a16:creationId xmlns:a16="http://schemas.microsoft.com/office/drawing/2014/main" id="{D9D3DBD3-7FB6-71C3-894F-40D35624A162}"/>
              </a:ext>
            </a:extLst>
          </p:cNvPr>
          <p:cNvSpPr>
            <a:spLocks noGrp="1"/>
          </p:cNvSpPr>
          <p:nvPr>
            <p:ph type="sldNum" sz="quarter" idx="12"/>
          </p:nvPr>
        </p:nvSpPr>
        <p:spPr>
          <a:xfrm>
            <a:off x="4572000" y="4767263"/>
            <a:ext cx="689957" cy="273844"/>
          </a:xfrm>
        </p:spPr>
        <p:txBody>
          <a:bodyPr/>
          <a:lstStyle>
            <a:lvl1pPr>
              <a:defRPr>
                <a:solidFill>
                  <a:schemeClr val="bg1"/>
                </a:solidFill>
              </a:defRPr>
            </a:lvl1pPr>
          </a:lstStyle>
          <a:p>
            <a:fld id="{4AE82366-37E6-B747-BCA8-2E369D8F9656}" type="slidenum">
              <a:rPr lang="en-GB" smtClean="0"/>
              <a:pPr/>
              <a:t>‹#›</a:t>
            </a:fld>
            <a:endParaRPr lang="en-GB"/>
          </a:p>
        </p:txBody>
      </p:sp>
      <p:pic>
        <p:nvPicPr>
          <p:cNvPr id="10" name="Picture 9" descr="A black background with text&#10;&#10;Description automatically generated">
            <a:extLst>
              <a:ext uri="{FF2B5EF4-FFF2-40B4-BE49-F238E27FC236}">
                <a16:creationId xmlns:a16="http://schemas.microsoft.com/office/drawing/2014/main" id="{CA70EA69-4127-7A47-FD74-85D582840A3C}"/>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165552" y="351468"/>
            <a:ext cx="2589828" cy="613918"/>
          </a:xfrm>
          <a:prstGeom prst="rect">
            <a:avLst/>
          </a:prstGeom>
        </p:spPr>
      </p:pic>
      <p:pic>
        <p:nvPicPr>
          <p:cNvPr id="11" name="Picture 10" descr="Blue text on a black background&#10;&#10;Description automatically generated">
            <a:extLst>
              <a:ext uri="{FF2B5EF4-FFF2-40B4-BE49-F238E27FC236}">
                <a16:creationId xmlns:a16="http://schemas.microsoft.com/office/drawing/2014/main" id="{3ED2AE0A-5D32-67CE-1DBF-6538C5537046}"/>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386953" y="351467"/>
            <a:ext cx="1473878" cy="893457"/>
          </a:xfrm>
          <a:prstGeom prst="rect">
            <a:avLst/>
          </a:prstGeom>
        </p:spPr>
      </p:pic>
      <p:cxnSp>
        <p:nvCxnSpPr>
          <p:cNvPr id="9" name="Straight Connector 8">
            <a:extLst>
              <a:ext uri="{FF2B5EF4-FFF2-40B4-BE49-F238E27FC236}">
                <a16:creationId xmlns:a16="http://schemas.microsoft.com/office/drawing/2014/main" id="{25E72545-8455-51A6-E436-F688D72EC54B}"/>
              </a:ext>
              <a:ext uri="{C183D7F6-B498-43B3-948B-1728B52AA6E4}">
                <adec:decorative xmlns:adec="http://schemas.microsoft.com/office/drawing/2017/decorative" val="1"/>
              </a:ext>
            </a:extLst>
          </p:cNvPr>
          <p:cNvCxnSpPr>
            <a:cxnSpLocks/>
          </p:cNvCxnSpPr>
          <p:nvPr userDrawn="1"/>
        </p:nvCxnSpPr>
        <p:spPr>
          <a:xfrm>
            <a:off x="467590" y="4770044"/>
            <a:ext cx="4794366" cy="0"/>
          </a:xfrm>
          <a:prstGeom prst="line">
            <a:avLst/>
          </a:prstGeom>
          <a:ln w="28575" cap="rnd">
            <a:solidFill>
              <a:schemeClr val="tx2">
                <a:lumMod val="20000"/>
                <a:lumOff val="80000"/>
                <a:alpha val="10000"/>
              </a:schemeClr>
            </a:solidFill>
            <a:round/>
            <a:headEnd type="none"/>
            <a:tailEnd type="none" w="lg" len="lg"/>
          </a:ln>
        </p:spPr>
        <p:style>
          <a:lnRef idx="1">
            <a:schemeClr val="accent1"/>
          </a:lnRef>
          <a:fillRef idx="0">
            <a:schemeClr val="accent1"/>
          </a:fillRef>
          <a:effectRef idx="0">
            <a:schemeClr val="accent1"/>
          </a:effectRef>
          <a:fontRef idx="minor">
            <a:schemeClr val="tx1"/>
          </a:fontRef>
        </p:style>
      </p:cxnSp>
      <p:sp>
        <p:nvSpPr>
          <p:cNvPr id="4" name="Rectangle 11">
            <a:extLst>
              <a:ext uri="{FF2B5EF4-FFF2-40B4-BE49-F238E27FC236}">
                <a16:creationId xmlns:a16="http://schemas.microsoft.com/office/drawing/2014/main" id="{9B23CFED-D5E6-0F88-332E-DF12A2DA45F6}"/>
              </a:ext>
              <a:ext uri="{C183D7F6-B498-43B3-948B-1728B52AA6E4}">
                <adec:decorative xmlns:adec="http://schemas.microsoft.com/office/drawing/2017/decorative" val="1"/>
              </a:ext>
            </a:extLst>
          </p:cNvPr>
          <p:cNvSpPr/>
          <p:nvPr userDrawn="1"/>
        </p:nvSpPr>
        <p:spPr>
          <a:xfrm>
            <a:off x="-30480" y="1552076"/>
            <a:ext cx="242711" cy="3616326"/>
          </a:xfrm>
          <a:custGeom>
            <a:avLst/>
            <a:gdLst>
              <a:gd name="connsiteX0" fmla="*/ 0 w 541295"/>
              <a:gd name="connsiteY0" fmla="*/ 0 h 4382098"/>
              <a:gd name="connsiteX1" fmla="*/ 541295 w 541295"/>
              <a:gd name="connsiteY1" fmla="*/ 0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3846840 h 4382098"/>
              <a:gd name="connsiteX4" fmla="*/ 0 w 541295"/>
              <a:gd name="connsiteY4" fmla="*/ 0 h 4382098"/>
              <a:gd name="connsiteX0" fmla="*/ 0 w 526135"/>
              <a:gd name="connsiteY0" fmla="*/ 0 h 4364985"/>
              <a:gd name="connsiteX1" fmla="*/ 524569 w 526135"/>
              <a:gd name="connsiteY1" fmla="*/ 512956 h 4364985"/>
              <a:gd name="connsiteX2" fmla="*/ 524182 w 526135"/>
              <a:gd name="connsiteY2" fmla="*/ 4364985 h 4364985"/>
              <a:gd name="connsiteX3" fmla="*/ 0 w 526135"/>
              <a:gd name="connsiteY3" fmla="*/ 3846840 h 4364985"/>
              <a:gd name="connsiteX4" fmla="*/ 0 w 526135"/>
              <a:gd name="connsiteY4" fmla="*/ 0 h 4364985"/>
              <a:gd name="connsiteX0" fmla="*/ 0 w 526562"/>
              <a:gd name="connsiteY0" fmla="*/ 0 h 4364985"/>
              <a:gd name="connsiteX1" fmla="*/ 524569 w 526562"/>
              <a:gd name="connsiteY1" fmla="*/ 512956 h 4364985"/>
              <a:gd name="connsiteX2" fmla="*/ 524182 w 526562"/>
              <a:gd name="connsiteY2" fmla="*/ 4364985 h 4364985"/>
              <a:gd name="connsiteX3" fmla="*/ 0 w 526562"/>
              <a:gd name="connsiteY3" fmla="*/ 3846840 h 4364985"/>
              <a:gd name="connsiteX4" fmla="*/ 0 w 526562"/>
              <a:gd name="connsiteY4" fmla="*/ 0 h 4364985"/>
              <a:gd name="connsiteX0" fmla="*/ 17599 w 544161"/>
              <a:gd name="connsiteY0" fmla="*/ 0 h 8404968"/>
              <a:gd name="connsiteX1" fmla="*/ 542168 w 544161"/>
              <a:gd name="connsiteY1" fmla="*/ 512956 h 8404968"/>
              <a:gd name="connsiteX2" fmla="*/ 541781 w 544161"/>
              <a:gd name="connsiteY2" fmla="*/ 4364985 h 8404968"/>
              <a:gd name="connsiteX3" fmla="*/ 0 w 544161"/>
              <a:gd name="connsiteY3" fmla="*/ 8404968 h 8404968"/>
              <a:gd name="connsiteX4" fmla="*/ 17599 w 544161"/>
              <a:gd name="connsiteY4" fmla="*/ 0 h 8404968"/>
              <a:gd name="connsiteX0" fmla="*/ 17599 w 542961"/>
              <a:gd name="connsiteY0" fmla="*/ 0 h 8404968"/>
              <a:gd name="connsiteX1" fmla="*/ 542168 w 542961"/>
              <a:gd name="connsiteY1" fmla="*/ 512956 h 8404968"/>
              <a:gd name="connsiteX2" fmla="*/ 524182 w 542961"/>
              <a:gd name="connsiteY2" fmla="*/ 8271952 h 8404968"/>
              <a:gd name="connsiteX3" fmla="*/ 0 w 542961"/>
              <a:gd name="connsiteY3" fmla="*/ 8404968 h 8404968"/>
              <a:gd name="connsiteX4" fmla="*/ 17599 w 542961"/>
              <a:gd name="connsiteY4" fmla="*/ 0 h 8404968"/>
              <a:gd name="connsiteX0" fmla="*/ 1694 w 527056"/>
              <a:gd name="connsiteY0" fmla="*/ 0 h 8334572"/>
              <a:gd name="connsiteX1" fmla="*/ 526263 w 527056"/>
              <a:gd name="connsiteY1" fmla="*/ 512956 h 8334572"/>
              <a:gd name="connsiteX2" fmla="*/ 508277 w 527056"/>
              <a:gd name="connsiteY2" fmla="*/ 8271952 h 8334572"/>
              <a:gd name="connsiteX3" fmla="*/ 1694 w 527056"/>
              <a:gd name="connsiteY3" fmla="*/ 8334572 h 8334572"/>
              <a:gd name="connsiteX4" fmla="*/ 1694 w 527056"/>
              <a:gd name="connsiteY4" fmla="*/ 0 h 8334572"/>
              <a:gd name="connsiteX0" fmla="*/ 52797 w 578159"/>
              <a:gd name="connsiteY0" fmla="*/ 0 h 8352171"/>
              <a:gd name="connsiteX1" fmla="*/ 577366 w 578159"/>
              <a:gd name="connsiteY1" fmla="*/ 512956 h 8352171"/>
              <a:gd name="connsiteX2" fmla="*/ 559380 w 578159"/>
              <a:gd name="connsiteY2" fmla="*/ 8271952 h 8352171"/>
              <a:gd name="connsiteX3" fmla="*/ 0 w 578159"/>
              <a:gd name="connsiteY3" fmla="*/ 8352171 h 8352171"/>
              <a:gd name="connsiteX4" fmla="*/ 52797 w 578159"/>
              <a:gd name="connsiteY4" fmla="*/ 0 h 8352171"/>
              <a:gd name="connsiteX0" fmla="*/ 35198 w 560560"/>
              <a:gd name="connsiteY0" fmla="*/ 0 h 8369770"/>
              <a:gd name="connsiteX1" fmla="*/ 559767 w 560560"/>
              <a:gd name="connsiteY1" fmla="*/ 512956 h 8369770"/>
              <a:gd name="connsiteX2" fmla="*/ 541781 w 560560"/>
              <a:gd name="connsiteY2" fmla="*/ 8271952 h 8369770"/>
              <a:gd name="connsiteX3" fmla="*/ 0 w 560560"/>
              <a:gd name="connsiteY3" fmla="*/ 8369770 h 8369770"/>
              <a:gd name="connsiteX4" fmla="*/ 35198 w 560560"/>
              <a:gd name="connsiteY4" fmla="*/ 0 h 8369770"/>
              <a:gd name="connsiteX0" fmla="*/ 35198 w 560262"/>
              <a:gd name="connsiteY0" fmla="*/ 0 h 8395145"/>
              <a:gd name="connsiteX1" fmla="*/ 559767 w 560262"/>
              <a:gd name="connsiteY1" fmla="*/ 512956 h 8395145"/>
              <a:gd name="connsiteX2" fmla="*/ 524182 w 560262"/>
              <a:gd name="connsiteY2" fmla="*/ 8395145 h 8395145"/>
              <a:gd name="connsiteX3" fmla="*/ 0 w 560262"/>
              <a:gd name="connsiteY3" fmla="*/ 8369770 h 8395145"/>
              <a:gd name="connsiteX4" fmla="*/ 35198 w 560262"/>
              <a:gd name="connsiteY4" fmla="*/ 0 h 8395145"/>
              <a:gd name="connsiteX0" fmla="*/ 35198 w 576979"/>
              <a:gd name="connsiteY0" fmla="*/ 0 h 8369770"/>
              <a:gd name="connsiteX1" fmla="*/ 559767 w 576979"/>
              <a:gd name="connsiteY1" fmla="*/ 512956 h 8369770"/>
              <a:gd name="connsiteX2" fmla="*/ 576979 w 576979"/>
              <a:gd name="connsiteY2" fmla="*/ 8342348 h 8369770"/>
              <a:gd name="connsiteX3" fmla="*/ 0 w 576979"/>
              <a:gd name="connsiteY3" fmla="*/ 8369770 h 8369770"/>
              <a:gd name="connsiteX4" fmla="*/ 35198 w 576979"/>
              <a:gd name="connsiteY4" fmla="*/ 0 h 8369770"/>
              <a:gd name="connsiteX0" fmla="*/ 17599 w 559380"/>
              <a:gd name="connsiteY0" fmla="*/ 0 h 8369770"/>
              <a:gd name="connsiteX1" fmla="*/ 542168 w 559380"/>
              <a:gd name="connsiteY1" fmla="*/ 512956 h 8369770"/>
              <a:gd name="connsiteX2" fmla="*/ 559380 w 559380"/>
              <a:gd name="connsiteY2" fmla="*/ 8342348 h 8369770"/>
              <a:gd name="connsiteX3" fmla="*/ 0 w 559380"/>
              <a:gd name="connsiteY3" fmla="*/ 8369770 h 8369770"/>
              <a:gd name="connsiteX4" fmla="*/ 17599 w 559380"/>
              <a:gd name="connsiteY4" fmla="*/ 0 h 8369770"/>
              <a:gd name="connsiteX0" fmla="*/ 17599 w 542663"/>
              <a:gd name="connsiteY0" fmla="*/ 0 h 8369770"/>
              <a:gd name="connsiteX1" fmla="*/ 542168 w 542663"/>
              <a:gd name="connsiteY1" fmla="*/ 512956 h 8369770"/>
              <a:gd name="connsiteX2" fmla="*/ 506583 w 542663"/>
              <a:gd name="connsiteY2" fmla="*/ 8324749 h 8369770"/>
              <a:gd name="connsiteX3" fmla="*/ 0 w 542663"/>
              <a:gd name="connsiteY3" fmla="*/ 8369770 h 8369770"/>
              <a:gd name="connsiteX4" fmla="*/ 17599 w 542663"/>
              <a:gd name="connsiteY4" fmla="*/ 0 h 8369770"/>
              <a:gd name="connsiteX0" fmla="*/ 17599 w 542961"/>
              <a:gd name="connsiteY0" fmla="*/ 0 h 8369770"/>
              <a:gd name="connsiteX1" fmla="*/ 542168 w 542961"/>
              <a:gd name="connsiteY1" fmla="*/ 512956 h 8369770"/>
              <a:gd name="connsiteX2" fmla="*/ 524182 w 542961"/>
              <a:gd name="connsiteY2" fmla="*/ 8324749 h 8369770"/>
              <a:gd name="connsiteX3" fmla="*/ 0 w 542961"/>
              <a:gd name="connsiteY3" fmla="*/ 8369770 h 8369770"/>
              <a:gd name="connsiteX4" fmla="*/ 17599 w 542961"/>
              <a:gd name="connsiteY4" fmla="*/ 0 h 8369770"/>
              <a:gd name="connsiteX0" fmla="*/ 35198 w 560560"/>
              <a:gd name="connsiteY0" fmla="*/ 0 h 8352171"/>
              <a:gd name="connsiteX1" fmla="*/ 559767 w 560560"/>
              <a:gd name="connsiteY1" fmla="*/ 512956 h 8352171"/>
              <a:gd name="connsiteX2" fmla="*/ 541781 w 560560"/>
              <a:gd name="connsiteY2" fmla="*/ 8324749 h 8352171"/>
              <a:gd name="connsiteX3" fmla="*/ 0 w 560560"/>
              <a:gd name="connsiteY3" fmla="*/ 8352171 h 8352171"/>
              <a:gd name="connsiteX4" fmla="*/ 35198 w 560560"/>
              <a:gd name="connsiteY4" fmla="*/ 0 h 8352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0560" h="8352171">
                <a:moveTo>
                  <a:pt x="35198" y="0"/>
                </a:moveTo>
                <a:lnTo>
                  <a:pt x="559767" y="512956"/>
                </a:lnTo>
                <a:cubicBezTo>
                  <a:pt x="565342" y="1802670"/>
                  <a:pt x="539629" y="7031612"/>
                  <a:pt x="541781" y="8324749"/>
                </a:cubicBezTo>
                <a:lnTo>
                  <a:pt x="0" y="8352171"/>
                </a:lnTo>
                <a:cubicBezTo>
                  <a:pt x="5866" y="5550515"/>
                  <a:pt x="29332" y="2801656"/>
                  <a:pt x="35198" y="0"/>
                </a:cubicBezTo>
                <a:close/>
              </a:path>
            </a:pathLst>
          </a:cu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a:p>
        </p:txBody>
      </p:sp>
    </p:spTree>
    <p:extLst>
      <p:ext uri="{BB962C8B-B14F-4D97-AF65-F5344CB8AC3E}">
        <p14:creationId xmlns:p14="http://schemas.microsoft.com/office/powerpoint/2010/main" val="130120016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5_Section Header">
    <p:spTree>
      <p:nvGrpSpPr>
        <p:cNvPr id="1" name=""/>
        <p:cNvGrpSpPr/>
        <p:nvPr/>
      </p:nvGrpSpPr>
      <p:grpSpPr>
        <a:xfrm>
          <a:off x="0" y="0"/>
          <a:ext cx="0" cy="0"/>
          <a:chOff x="0" y="0"/>
          <a:chExt cx="0" cy="0"/>
        </a:xfrm>
      </p:grpSpPr>
      <p:sp>
        <p:nvSpPr>
          <p:cNvPr id="8" name="Snip Single Corner of Rectangle 7">
            <a:extLst>
              <a:ext uri="{FF2B5EF4-FFF2-40B4-BE49-F238E27FC236}">
                <a16:creationId xmlns:a16="http://schemas.microsoft.com/office/drawing/2014/main" id="{3DEC059B-70AB-66A4-C3D5-51974E7746A9}"/>
              </a:ext>
              <a:ext uri="{C183D7F6-B498-43B3-948B-1728B52AA6E4}">
                <adec:decorative xmlns:adec="http://schemas.microsoft.com/office/drawing/2017/decorative" val="1"/>
              </a:ext>
            </a:extLst>
          </p:cNvPr>
          <p:cNvSpPr/>
          <p:nvPr userDrawn="1"/>
        </p:nvSpPr>
        <p:spPr>
          <a:xfrm>
            <a:off x="0" y="1552075"/>
            <a:ext cx="6165552" cy="3614294"/>
          </a:xfrm>
          <a:prstGeom prst="snip1Rect">
            <a:avLst>
              <a:gd name="adj" fmla="val 14177"/>
            </a:avLst>
          </a:prstGeom>
          <a:gradFill>
            <a:gsLst>
              <a:gs pos="0">
                <a:schemeClr val="accent1"/>
              </a:gs>
              <a:gs pos="100000">
                <a:schemeClr val="accent2"/>
              </a:gs>
            </a:gsLst>
            <a:lin ang="114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dirty="0"/>
          </a:p>
        </p:txBody>
      </p:sp>
      <p:pic>
        <p:nvPicPr>
          <p:cNvPr id="7" name="Picture 6">
            <a:extLst>
              <a:ext uri="{FF2B5EF4-FFF2-40B4-BE49-F238E27FC236}">
                <a16:creationId xmlns:a16="http://schemas.microsoft.com/office/drawing/2014/main" id="{3E3042DB-1115-7DB5-806D-37CD437499DB}"/>
              </a:ext>
            </a:extLst>
          </p:cNvPr>
          <p:cNvPicPr>
            <a:picLocks noChangeAspect="1"/>
          </p:cNvPicPr>
          <p:nvPr userDrawn="1"/>
        </p:nvPicPr>
        <p:blipFill>
          <a:blip r:embed="rId2">
            <a:alphaModFix amt="7000"/>
          </a:blip>
          <a:stretch>
            <a:fillRect/>
          </a:stretch>
        </p:blipFill>
        <p:spPr>
          <a:xfrm>
            <a:off x="-2887" y="1533215"/>
            <a:ext cx="5127684" cy="4975650"/>
          </a:xfrm>
          <a:prstGeom prst="rect">
            <a:avLst/>
          </a:prstGeom>
        </p:spPr>
      </p:pic>
      <p:sp>
        <p:nvSpPr>
          <p:cNvPr id="13" name="Picture Placeholder 5">
            <a:extLst>
              <a:ext uri="{FF2B5EF4-FFF2-40B4-BE49-F238E27FC236}">
                <a16:creationId xmlns:a16="http://schemas.microsoft.com/office/drawing/2014/main" id="{37ED27E6-6741-BB05-B273-FD9582631BC8}"/>
              </a:ext>
            </a:extLst>
          </p:cNvPr>
          <p:cNvSpPr>
            <a:spLocks noGrp="1"/>
          </p:cNvSpPr>
          <p:nvPr>
            <p:ph type="pic" sz="quarter" idx="13"/>
          </p:nvPr>
        </p:nvSpPr>
        <p:spPr>
          <a:xfrm>
            <a:off x="5620732" y="1552075"/>
            <a:ext cx="3523268" cy="3618197"/>
          </a:xfrm>
          <a:prstGeom prst="snip1Rect">
            <a:avLst>
              <a:gd name="adj" fmla="val 10640"/>
            </a:avLst>
          </a:prstGeom>
          <a:solidFill>
            <a:schemeClr val="bg1">
              <a:lumMod val="95000"/>
            </a:schemeClr>
          </a:solidFill>
          <a:ln>
            <a:noFill/>
          </a:ln>
        </p:spPr>
        <p:txBody>
          <a:bodyPr/>
          <a:lstStyle/>
          <a:p>
            <a:endParaRPr lang="en-GB" dirty="0"/>
          </a:p>
        </p:txBody>
      </p:sp>
      <p:sp>
        <p:nvSpPr>
          <p:cNvPr id="2" name="Title 1">
            <a:extLst>
              <a:ext uri="{FF2B5EF4-FFF2-40B4-BE49-F238E27FC236}">
                <a16:creationId xmlns:a16="http://schemas.microsoft.com/office/drawing/2014/main" id="{FBCE4BC9-D7AF-3A03-5180-10318B474DD9}"/>
              </a:ext>
            </a:extLst>
          </p:cNvPr>
          <p:cNvSpPr>
            <a:spLocks noGrp="1"/>
          </p:cNvSpPr>
          <p:nvPr>
            <p:ph type="title"/>
          </p:nvPr>
        </p:nvSpPr>
        <p:spPr>
          <a:xfrm>
            <a:off x="480885" y="1701402"/>
            <a:ext cx="4781071" cy="1702698"/>
          </a:xfrm>
        </p:spPr>
        <p:txBody>
          <a:bodyPr anchor="b">
            <a:normAutofit/>
          </a:bodyPr>
          <a:lstStyle>
            <a:lvl1pPr>
              <a:defRPr sz="3300">
                <a:solidFill>
                  <a:schemeClr val="bg1"/>
                </a:solidFill>
              </a:defRPr>
            </a:lvl1pPr>
          </a:lstStyle>
          <a:p>
            <a:r>
              <a:rPr lang="en-GB" dirty="0"/>
              <a:t>Click to edit Master title style</a:t>
            </a:r>
          </a:p>
        </p:txBody>
      </p:sp>
      <p:sp>
        <p:nvSpPr>
          <p:cNvPr id="3" name="Text Placeholder 2">
            <a:extLst>
              <a:ext uri="{FF2B5EF4-FFF2-40B4-BE49-F238E27FC236}">
                <a16:creationId xmlns:a16="http://schemas.microsoft.com/office/drawing/2014/main" id="{5793EF6C-C0D4-F276-07B2-79FED2E64541}"/>
              </a:ext>
            </a:extLst>
          </p:cNvPr>
          <p:cNvSpPr>
            <a:spLocks noGrp="1"/>
          </p:cNvSpPr>
          <p:nvPr>
            <p:ph type="body" idx="1"/>
          </p:nvPr>
        </p:nvSpPr>
        <p:spPr>
          <a:xfrm>
            <a:off x="467591" y="3585242"/>
            <a:ext cx="4794365" cy="1037875"/>
          </a:xfrm>
        </p:spPr>
        <p:txBody>
          <a:bodyPr>
            <a:normAutofit/>
          </a:bodyPr>
          <a:lstStyle>
            <a:lvl1pPr marL="0" indent="0">
              <a:buNone/>
              <a:defRPr sz="1500">
                <a:solidFill>
                  <a:schemeClr val="bg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GB" dirty="0"/>
              <a:t>Click to edit Master text styles</a:t>
            </a:r>
          </a:p>
        </p:txBody>
      </p:sp>
      <p:sp>
        <p:nvSpPr>
          <p:cNvPr id="5" name="Footer Placeholder 4">
            <a:extLst>
              <a:ext uri="{FF2B5EF4-FFF2-40B4-BE49-F238E27FC236}">
                <a16:creationId xmlns:a16="http://schemas.microsoft.com/office/drawing/2014/main" id="{CBEEB311-9B1A-3221-AA47-1907FD615DE3}"/>
              </a:ext>
            </a:extLst>
          </p:cNvPr>
          <p:cNvSpPr>
            <a:spLocks noGrp="1"/>
          </p:cNvSpPr>
          <p:nvPr>
            <p:ph type="ftr" sz="quarter" idx="11"/>
          </p:nvPr>
        </p:nvSpPr>
        <p:spPr>
          <a:xfrm>
            <a:off x="467591" y="4767263"/>
            <a:ext cx="4104409" cy="273844"/>
          </a:xfrm>
        </p:spPr>
        <p:txBody>
          <a:bodyPr/>
          <a:lstStyle>
            <a:lvl1pPr algn="l">
              <a:defRPr>
                <a:solidFill>
                  <a:schemeClr val="bg1"/>
                </a:solidFill>
              </a:defRPr>
            </a:lvl1pPr>
          </a:lstStyle>
          <a:p>
            <a:r>
              <a:rPr lang="en-GB"/>
              <a:t>Cheshire and Merseyside Secure Data Environment</a:t>
            </a:r>
            <a:endParaRPr lang="en-GB" dirty="0"/>
          </a:p>
        </p:txBody>
      </p:sp>
      <p:sp>
        <p:nvSpPr>
          <p:cNvPr id="6" name="Slide Number Placeholder 5">
            <a:extLst>
              <a:ext uri="{FF2B5EF4-FFF2-40B4-BE49-F238E27FC236}">
                <a16:creationId xmlns:a16="http://schemas.microsoft.com/office/drawing/2014/main" id="{D9D3DBD3-7FB6-71C3-894F-40D35624A162}"/>
              </a:ext>
            </a:extLst>
          </p:cNvPr>
          <p:cNvSpPr>
            <a:spLocks noGrp="1"/>
          </p:cNvSpPr>
          <p:nvPr>
            <p:ph type="sldNum" sz="quarter" idx="12"/>
          </p:nvPr>
        </p:nvSpPr>
        <p:spPr>
          <a:xfrm>
            <a:off x="4572000" y="4767263"/>
            <a:ext cx="689957" cy="273844"/>
          </a:xfrm>
        </p:spPr>
        <p:txBody>
          <a:bodyPr/>
          <a:lstStyle>
            <a:lvl1pPr>
              <a:defRPr>
                <a:solidFill>
                  <a:schemeClr val="bg1"/>
                </a:solidFill>
              </a:defRPr>
            </a:lvl1pPr>
          </a:lstStyle>
          <a:p>
            <a:fld id="{4AE82366-37E6-B747-BCA8-2E369D8F9656}" type="slidenum">
              <a:rPr lang="en-GB" smtClean="0"/>
              <a:pPr/>
              <a:t>‹#›</a:t>
            </a:fld>
            <a:endParaRPr lang="en-GB"/>
          </a:p>
        </p:txBody>
      </p:sp>
      <p:pic>
        <p:nvPicPr>
          <p:cNvPr id="10" name="Picture 9" descr="A black background with text&#10;&#10;Description automatically generated">
            <a:extLst>
              <a:ext uri="{FF2B5EF4-FFF2-40B4-BE49-F238E27FC236}">
                <a16:creationId xmlns:a16="http://schemas.microsoft.com/office/drawing/2014/main" id="{CA70EA69-4127-7A47-FD74-85D582840A3C}"/>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165552" y="351468"/>
            <a:ext cx="2589828" cy="613918"/>
          </a:xfrm>
          <a:prstGeom prst="rect">
            <a:avLst/>
          </a:prstGeom>
        </p:spPr>
      </p:pic>
      <p:pic>
        <p:nvPicPr>
          <p:cNvPr id="11" name="Picture 10" descr="Blue text on a black background&#10;&#10;Description automatically generated">
            <a:extLst>
              <a:ext uri="{FF2B5EF4-FFF2-40B4-BE49-F238E27FC236}">
                <a16:creationId xmlns:a16="http://schemas.microsoft.com/office/drawing/2014/main" id="{3ED2AE0A-5D32-67CE-1DBF-6538C5537046}"/>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386953" y="351467"/>
            <a:ext cx="1473878" cy="893457"/>
          </a:xfrm>
          <a:prstGeom prst="rect">
            <a:avLst/>
          </a:prstGeom>
        </p:spPr>
      </p:pic>
      <p:cxnSp>
        <p:nvCxnSpPr>
          <p:cNvPr id="9" name="Straight Connector 8">
            <a:extLst>
              <a:ext uri="{FF2B5EF4-FFF2-40B4-BE49-F238E27FC236}">
                <a16:creationId xmlns:a16="http://schemas.microsoft.com/office/drawing/2014/main" id="{25E72545-8455-51A6-E436-F688D72EC54B}"/>
              </a:ext>
              <a:ext uri="{C183D7F6-B498-43B3-948B-1728B52AA6E4}">
                <adec:decorative xmlns:adec="http://schemas.microsoft.com/office/drawing/2017/decorative" val="1"/>
              </a:ext>
            </a:extLst>
          </p:cNvPr>
          <p:cNvCxnSpPr>
            <a:cxnSpLocks/>
          </p:cNvCxnSpPr>
          <p:nvPr userDrawn="1"/>
        </p:nvCxnSpPr>
        <p:spPr>
          <a:xfrm>
            <a:off x="467590" y="4770044"/>
            <a:ext cx="4794366" cy="0"/>
          </a:xfrm>
          <a:prstGeom prst="line">
            <a:avLst/>
          </a:prstGeom>
          <a:ln w="28575" cap="rnd">
            <a:solidFill>
              <a:schemeClr val="tx2">
                <a:lumMod val="20000"/>
                <a:lumOff val="80000"/>
                <a:alpha val="10000"/>
              </a:schemeClr>
            </a:solidFill>
            <a:round/>
            <a:headEnd type="none"/>
            <a:tailEnd type="none" w="lg" len="lg"/>
          </a:ln>
        </p:spPr>
        <p:style>
          <a:lnRef idx="1">
            <a:schemeClr val="accent1"/>
          </a:lnRef>
          <a:fillRef idx="0">
            <a:schemeClr val="accent1"/>
          </a:fillRef>
          <a:effectRef idx="0">
            <a:schemeClr val="accent1"/>
          </a:effectRef>
          <a:fontRef idx="minor">
            <a:schemeClr val="tx1"/>
          </a:fontRef>
        </p:style>
      </p:cxnSp>
      <p:sp>
        <p:nvSpPr>
          <p:cNvPr id="4" name="Rectangle 11">
            <a:extLst>
              <a:ext uri="{FF2B5EF4-FFF2-40B4-BE49-F238E27FC236}">
                <a16:creationId xmlns:a16="http://schemas.microsoft.com/office/drawing/2014/main" id="{0A3A7096-3BDE-8BFF-2949-F00859A9EA65}"/>
              </a:ext>
              <a:ext uri="{C183D7F6-B498-43B3-948B-1728B52AA6E4}">
                <adec:decorative xmlns:adec="http://schemas.microsoft.com/office/drawing/2017/decorative" val="1"/>
              </a:ext>
            </a:extLst>
          </p:cNvPr>
          <p:cNvSpPr/>
          <p:nvPr userDrawn="1"/>
        </p:nvSpPr>
        <p:spPr>
          <a:xfrm>
            <a:off x="-30480" y="1552076"/>
            <a:ext cx="242711" cy="3616326"/>
          </a:xfrm>
          <a:custGeom>
            <a:avLst/>
            <a:gdLst>
              <a:gd name="connsiteX0" fmla="*/ 0 w 541295"/>
              <a:gd name="connsiteY0" fmla="*/ 0 h 4382098"/>
              <a:gd name="connsiteX1" fmla="*/ 541295 w 541295"/>
              <a:gd name="connsiteY1" fmla="*/ 0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3846840 h 4382098"/>
              <a:gd name="connsiteX4" fmla="*/ 0 w 541295"/>
              <a:gd name="connsiteY4" fmla="*/ 0 h 4382098"/>
              <a:gd name="connsiteX0" fmla="*/ 0 w 526135"/>
              <a:gd name="connsiteY0" fmla="*/ 0 h 4364985"/>
              <a:gd name="connsiteX1" fmla="*/ 524569 w 526135"/>
              <a:gd name="connsiteY1" fmla="*/ 512956 h 4364985"/>
              <a:gd name="connsiteX2" fmla="*/ 524182 w 526135"/>
              <a:gd name="connsiteY2" fmla="*/ 4364985 h 4364985"/>
              <a:gd name="connsiteX3" fmla="*/ 0 w 526135"/>
              <a:gd name="connsiteY3" fmla="*/ 3846840 h 4364985"/>
              <a:gd name="connsiteX4" fmla="*/ 0 w 526135"/>
              <a:gd name="connsiteY4" fmla="*/ 0 h 4364985"/>
              <a:gd name="connsiteX0" fmla="*/ 0 w 526562"/>
              <a:gd name="connsiteY0" fmla="*/ 0 h 4364985"/>
              <a:gd name="connsiteX1" fmla="*/ 524569 w 526562"/>
              <a:gd name="connsiteY1" fmla="*/ 512956 h 4364985"/>
              <a:gd name="connsiteX2" fmla="*/ 524182 w 526562"/>
              <a:gd name="connsiteY2" fmla="*/ 4364985 h 4364985"/>
              <a:gd name="connsiteX3" fmla="*/ 0 w 526562"/>
              <a:gd name="connsiteY3" fmla="*/ 3846840 h 4364985"/>
              <a:gd name="connsiteX4" fmla="*/ 0 w 526562"/>
              <a:gd name="connsiteY4" fmla="*/ 0 h 4364985"/>
              <a:gd name="connsiteX0" fmla="*/ 17599 w 544161"/>
              <a:gd name="connsiteY0" fmla="*/ 0 h 8404968"/>
              <a:gd name="connsiteX1" fmla="*/ 542168 w 544161"/>
              <a:gd name="connsiteY1" fmla="*/ 512956 h 8404968"/>
              <a:gd name="connsiteX2" fmla="*/ 541781 w 544161"/>
              <a:gd name="connsiteY2" fmla="*/ 4364985 h 8404968"/>
              <a:gd name="connsiteX3" fmla="*/ 0 w 544161"/>
              <a:gd name="connsiteY3" fmla="*/ 8404968 h 8404968"/>
              <a:gd name="connsiteX4" fmla="*/ 17599 w 544161"/>
              <a:gd name="connsiteY4" fmla="*/ 0 h 8404968"/>
              <a:gd name="connsiteX0" fmla="*/ 17599 w 542961"/>
              <a:gd name="connsiteY0" fmla="*/ 0 h 8404968"/>
              <a:gd name="connsiteX1" fmla="*/ 542168 w 542961"/>
              <a:gd name="connsiteY1" fmla="*/ 512956 h 8404968"/>
              <a:gd name="connsiteX2" fmla="*/ 524182 w 542961"/>
              <a:gd name="connsiteY2" fmla="*/ 8271952 h 8404968"/>
              <a:gd name="connsiteX3" fmla="*/ 0 w 542961"/>
              <a:gd name="connsiteY3" fmla="*/ 8404968 h 8404968"/>
              <a:gd name="connsiteX4" fmla="*/ 17599 w 542961"/>
              <a:gd name="connsiteY4" fmla="*/ 0 h 8404968"/>
              <a:gd name="connsiteX0" fmla="*/ 1694 w 527056"/>
              <a:gd name="connsiteY0" fmla="*/ 0 h 8334572"/>
              <a:gd name="connsiteX1" fmla="*/ 526263 w 527056"/>
              <a:gd name="connsiteY1" fmla="*/ 512956 h 8334572"/>
              <a:gd name="connsiteX2" fmla="*/ 508277 w 527056"/>
              <a:gd name="connsiteY2" fmla="*/ 8271952 h 8334572"/>
              <a:gd name="connsiteX3" fmla="*/ 1694 w 527056"/>
              <a:gd name="connsiteY3" fmla="*/ 8334572 h 8334572"/>
              <a:gd name="connsiteX4" fmla="*/ 1694 w 527056"/>
              <a:gd name="connsiteY4" fmla="*/ 0 h 8334572"/>
              <a:gd name="connsiteX0" fmla="*/ 52797 w 578159"/>
              <a:gd name="connsiteY0" fmla="*/ 0 h 8352171"/>
              <a:gd name="connsiteX1" fmla="*/ 577366 w 578159"/>
              <a:gd name="connsiteY1" fmla="*/ 512956 h 8352171"/>
              <a:gd name="connsiteX2" fmla="*/ 559380 w 578159"/>
              <a:gd name="connsiteY2" fmla="*/ 8271952 h 8352171"/>
              <a:gd name="connsiteX3" fmla="*/ 0 w 578159"/>
              <a:gd name="connsiteY3" fmla="*/ 8352171 h 8352171"/>
              <a:gd name="connsiteX4" fmla="*/ 52797 w 578159"/>
              <a:gd name="connsiteY4" fmla="*/ 0 h 8352171"/>
              <a:gd name="connsiteX0" fmla="*/ 35198 w 560560"/>
              <a:gd name="connsiteY0" fmla="*/ 0 h 8369770"/>
              <a:gd name="connsiteX1" fmla="*/ 559767 w 560560"/>
              <a:gd name="connsiteY1" fmla="*/ 512956 h 8369770"/>
              <a:gd name="connsiteX2" fmla="*/ 541781 w 560560"/>
              <a:gd name="connsiteY2" fmla="*/ 8271952 h 8369770"/>
              <a:gd name="connsiteX3" fmla="*/ 0 w 560560"/>
              <a:gd name="connsiteY3" fmla="*/ 8369770 h 8369770"/>
              <a:gd name="connsiteX4" fmla="*/ 35198 w 560560"/>
              <a:gd name="connsiteY4" fmla="*/ 0 h 8369770"/>
              <a:gd name="connsiteX0" fmla="*/ 35198 w 560262"/>
              <a:gd name="connsiteY0" fmla="*/ 0 h 8395145"/>
              <a:gd name="connsiteX1" fmla="*/ 559767 w 560262"/>
              <a:gd name="connsiteY1" fmla="*/ 512956 h 8395145"/>
              <a:gd name="connsiteX2" fmla="*/ 524182 w 560262"/>
              <a:gd name="connsiteY2" fmla="*/ 8395145 h 8395145"/>
              <a:gd name="connsiteX3" fmla="*/ 0 w 560262"/>
              <a:gd name="connsiteY3" fmla="*/ 8369770 h 8395145"/>
              <a:gd name="connsiteX4" fmla="*/ 35198 w 560262"/>
              <a:gd name="connsiteY4" fmla="*/ 0 h 8395145"/>
              <a:gd name="connsiteX0" fmla="*/ 35198 w 576979"/>
              <a:gd name="connsiteY0" fmla="*/ 0 h 8369770"/>
              <a:gd name="connsiteX1" fmla="*/ 559767 w 576979"/>
              <a:gd name="connsiteY1" fmla="*/ 512956 h 8369770"/>
              <a:gd name="connsiteX2" fmla="*/ 576979 w 576979"/>
              <a:gd name="connsiteY2" fmla="*/ 8342348 h 8369770"/>
              <a:gd name="connsiteX3" fmla="*/ 0 w 576979"/>
              <a:gd name="connsiteY3" fmla="*/ 8369770 h 8369770"/>
              <a:gd name="connsiteX4" fmla="*/ 35198 w 576979"/>
              <a:gd name="connsiteY4" fmla="*/ 0 h 8369770"/>
              <a:gd name="connsiteX0" fmla="*/ 17599 w 559380"/>
              <a:gd name="connsiteY0" fmla="*/ 0 h 8369770"/>
              <a:gd name="connsiteX1" fmla="*/ 542168 w 559380"/>
              <a:gd name="connsiteY1" fmla="*/ 512956 h 8369770"/>
              <a:gd name="connsiteX2" fmla="*/ 559380 w 559380"/>
              <a:gd name="connsiteY2" fmla="*/ 8342348 h 8369770"/>
              <a:gd name="connsiteX3" fmla="*/ 0 w 559380"/>
              <a:gd name="connsiteY3" fmla="*/ 8369770 h 8369770"/>
              <a:gd name="connsiteX4" fmla="*/ 17599 w 559380"/>
              <a:gd name="connsiteY4" fmla="*/ 0 h 8369770"/>
              <a:gd name="connsiteX0" fmla="*/ 17599 w 542663"/>
              <a:gd name="connsiteY0" fmla="*/ 0 h 8369770"/>
              <a:gd name="connsiteX1" fmla="*/ 542168 w 542663"/>
              <a:gd name="connsiteY1" fmla="*/ 512956 h 8369770"/>
              <a:gd name="connsiteX2" fmla="*/ 506583 w 542663"/>
              <a:gd name="connsiteY2" fmla="*/ 8324749 h 8369770"/>
              <a:gd name="connsiteX3" fmla="*/ 0 w 542663"/>
              <a:gd name="connsiteY3" fmla="*/ 8369770 h 8369770"/>
              <a:gd name="connsiteX4" fmla="*/ 17599 w 542663"/>
              <a:gd name="connsiteY4" fmla="*/ 0 h 8369770"/>
              <a:gd name="connsiteX0" fmla="*/ 17599 w 542961"/>
              <a:gd name="connsiteY0" fmla="*/ 0 h 8369770"/>
              <a:gd name="connsiteX1" fmla="*/ 542168 w 542961"/>
              <a:gd name="connsiteY1" fmla="*/ 512956 h 8369770"/>
              <a:gd name="connsiteX2" fmla="*/ 524182 w 542961"/>
              <a:gd name="connsiteY2" fmla="*/ 8324749 h 8369770"/>
              <a:gd name="connsiteX3" fmla="*/ 0 w 542961"/>
              <a:gd name="connsiteY3" fmla="*/ 8369770 h 8369770"/>
              <a:gd name="connsiteX4" fmla="*/ 17599 w 542961"/>
              <a:gd name="connsiteY4" fmla="*/ 0 h 8369770"/>
              <a:gd name="connsiteX0" fmla="*/ 35198 w 560560"/>
              <a:gd name="connsiteY0" fmla="*/ 0 h 8352171"/>
              <a:gd name="connsiteX1" fmla="*/ 559767 w 560560"/>
              <a:gd name="connsiteY1" fmla="*/ 512956 h 8352171"/>
              <a:gd name="connsiteX2" fmla="*/ 541781 w 560560"/>
              <a:gd name="connsiteY2" fmla="*/ 8324749 h 8352171"/>
              <a:gd name="connsiteX3" fmla="*/ 0 w 560560"/>
              <a:gd name="connsiteY3" fmla="*/ 8352171 h 8352171"/>
              <a:gd name="connsiteX4" fmla="*/ 35198 w 560560"/>
              <a:gd name="connsiteY4" fmla="*/ 0 h 8352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0560" h="8352171">
                <a:moveTo>
                  <a:pt x="35198" y="0"/>
                </a:moveTo>
                <a:lnTo>
                  <a:pt x="559767" y="512956"/>
                </a:lnTo>
                <a:cubicBezTo>
                  <a:pt x="565342" y="1802670"/>
                  <a:pt x="539629" y="7031612"/>
                  <a:pt x="541781" y="8324749"/>
                </a:cubicBezTo>
                <a:lnTo>
                  <a:pt x="0" y="8352171"/>
                </a:lnTo>
                <a:cubicBezTo>
                  <a:pt x="5866" y="5550515"/>
                  <a:pt x="29332" y="2801656"/>
                  <a:pt x="35198" y="0"/>
                </a:cubicBezTo>
                <a:close/>
              </a:path>
            </a:pathLst>
          </a:cu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a:p>
        </p:txBody>
      </p:sp>
    </p:spTree>
    <p:extLst>
      <p:ext uri="{BB962C8B-B14F-4D97-AF65-F5344CB8AC3E}">
        <p14:creationId xmlns:p14="http://schemas.microsoft.com/office/powerpoint/2010/main" val="220001690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1_Section Header">
    <p:spTree>
      <p:nvGrpSpPr>
        <p:cNvPr id="1" name=""/>
        <p:cNvGrpSpPr/>
        <p:nvPr/>
      </p:nvGrpSpPr>
      <p:grpSpPr>
        <a:xfrm>
          <a:off x="0" y="0"/>
          <a:ext cx="0" cy="0"/>
          <a:chOff x="0" y="0"/>
          <a:chExt cx="0" cy="0"/>
        </a:xfrm>
      </p:grpSpPr>
      <p:sp>
        <p:nvSpPr>
          <p:cNvPr id="15" name="Snip Single Corner of Rectangle 14">
            <a:extLst>
              <a:ext uri="{FF2B5EF4-FFF2-40B4-BE49-F238E27FC236}">
                <a16:creationId xmlns:a16="http://schemas.microsoft.com/office/drawing/2014/main" id="{02A2C158-A313-CA00-2968-21D7DF1E89D3}"/>
              </a:ext>
              <a:ext uri="{C183D7F6-B498-43B3-948B-1728B52AA6E4}">
                <adec:decorative xmlns:adec="http://schemas.microsoft.com/office/drawing/2017/decorative" val="1"/>
              </a:ext>
            </a:extLst>
          </p:cNvPr>
          <p:cNvSpPr/>
          <p:nvPr userDrawn="1"/>
        </p:nvSpPr>
        <p:spPr>
          <a:xfrm>
            <a:off x="-30480" y="-11624"/>
            <a:ext cx="3983355" cy="5180015"/>
          </a:xfrm>
          <a:prstGeom prst="snip1Rect">
            <a:avLst>
              <a:gd name="adj" fmla="val 9697"/>
            </a:avLst>
          </a:prstGeom>
          <a:gradFill>
            <a:gsLst>
              <a:gs pos="0">
                <a:schemeClr val="accent1"/>
              </a:gs>
              <a:gs pos="100000">
                <a:schemeClr val="accent2"/>
              </a:gs>
            </a:gsLst>
            <a:lin ang="114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dirty="0"/>
          </a:p>
        </p:txBody>
      </p:sp>
      <p:pic>
        <p:nvPicPr>
          <p:cNvPr id="4" name="Picture 3">
            <a:extLst>
              <a:ext uri="{FF2B5EF4-FFF2-40B4-BE49-F238E27FC236}">
                <a16:creationId xmlns:a16="http://schemas.microsoft.com/office/drawing/2014/main" id="{CFC04340-CB11-C33C-5C8D-1FF602959F0A}"/>
              </a:ext>
            </a:extLst>
          </p:cNvPr>
          <p:cNvPicPr>
            <a:picLocks noChangeAspect="1"/>
          </p:cNvPicPr>
          <p:nvPr userDrawn="1"/>
        </p:nvPicPr>
        <p:blipFill rotWithShape="1">
          <a:blip r:embed="rId2" cstate="print">
            <a:alphaModFix amt="7000"/>
            <a:extLst>
              <a:ext uri="{28A0092B-C50C-407E-A947-70E740481C1C}">
                <a14:useLocalDpi xmlns:a14="http://schemas.microsoft.com/office/drawing/2010/main"/>
              </a:ext>
            </a:extLst>
          </a:blip>
          <a:srcRect l="15103" t="-2767" r="7213" b="-606"/>
          <a:stretch/>
        </p:blipFill>
        <p:spPr>
          <a:xfrm>
            <a:off x="-30481" y="6656"/>
            <a:ext cx="3983355" cy="5143455"/>
          </a:xfrm>
          <a:prstGeom prst="rect">
            <a:avLst/>
          </a:prstGeom>
        </p:spPr>
      </p:pic>
      <p:sp>
        <p:nvSpPr>
          <p:cNvPr id="2" name="Title 1">
            <a:extLst>
              <a:ext uri="{FF2B5EF4-FFF2-40B4-BE49-F238E27FC236}">
                <a16:creationId xmlns:a16="http://schemas.microsoft.com/office/drawing/2014/main" id="{FBCE4BC9-D7AF-3A03-5180-10318B474DD9}"/>
              </a:ext>
            </a:extLst>
          </p:cNvPr>
          <p:cNvSpPr>
            <a:spLocks noGrp="1"/>
          </p:cNvSpPr>
          <p:nvPr>
            <p:ph type="title"/>
          </p:nvPr>
        </p:nvSpPr>
        <p:spPr>
          <a:xfrm>
            <a:off x="480886" y="1418214"/>
            <a:ext cx="3154592" cy="2324908"/>
          </a:xfrm>
        </p:spPr>
        <p:txBody>
          <a:bodyPr anchor="ctr" anchorCtr="0">
            <a:normAutofit/>
          </a:bodyPr>
          <a:lstStyle>
            <a:lvl1pPr>
              <a:defRPr sz="3300">
                <a:solidFill>
                  <a:schemeClr val="bg1"/>
                </a:solidFill>
              </a:defRPr>
            </a:lvl1pPr>
          </a:lstStyle>
          <a:p>
            <a:r>
              <a:rPr lang="en-GB" dirty="0"/>
              <a:t>Click to edit Master title style</a:t>
            </a:r>
          </a:p>
        </p:txBody>
      </p:sp>
      <p:sp>
        <p:nvSpPr>
          <p:cNvPr id="5" name="Footer Placeholder 4">
            <a:extLst>
              <a:ext uri="{FF2B5EF4-FFF2-40B4-BE49-F238E27FC236}">
                <a16:creationId xmlns:a16="http://schemas.microsoft.com/office/drawing/2014/main" id="{CBEEB311-9B1A-3221-AA47-1907FD615DE3}"/>
              </a:ext>
            </a:extLst>
          </p:cNvPr>
          <p:cNvSpPr>
            <a:spLocks noGrp="1"/>
          </p:cNvSpPr>
          <p:nvPr>
            <p:ph type="ftr" sz="quarter" idx="11"/>
          </p:nvPr>
        </p:nvSpPr>
        <p:spPr>
          <a:xfrm>
            <a:off x="467591" y="4767263"/>
            <a:ext cx="4104409" cy="273844"/>
          </a:xfrm>
        </p:spPr>
        <p:txBody>
          <a:bodyPr/>
          <a:lstStyle>
            <a:lvl1pPr algn="l">
              <a:defRPr>
                <a:solidFill>
                  <a:schemeClr val="bg1"/>
                </a:solidFill>
              </a:defRPr>
            </a:lvl1pPr>
          </a:lstStyle>
          <a:p>
            <a:r>
              <a:rPr lang="en-GB"/>
              <a:t>Cheshire and Merseyside Secure Data Environment</a:t>
            </a:r>
            <a:endParaRPr lang="en-GB" dirty="0"/>
          </a:p>
        </p:txBody>
      </p:sp>
      <p:sp>
        <p:nvSpPr>
          <p:cNvPr id="6" name="Slide Number Placeholder 5">
            <a:extLst>
              <a:ext uri="{FF2B5EF4-FFF2-40B4-BE49-F238E27FC236}">
                <a16:creationId xmlns:a16="http://schemas.microsoft.com/office/drawing/2014/main" id="{D9D3DBD3-7FB6-71C3-894F-40D35624A162}"/>
              </a:ext>
            </a:extLst>
          </p:cNvPr>
          <p:cNvSpPr>
            <a:spLocks noGrp="1"/>
          </p:cNvSpPr>
          <p:nvPr>
            <p:ph type="sldNum" sz="quarter" idx="12"/>
          </p:nvPr>
        </p:nvSpPr>
        <p:spPr>
          <a:xfrm>
            <a:off x="4572000" y="4767263"/>
            <a:ext cx="689957" cy="273844"/>
          </a:xfrm>
        </p:spPr>
        <p:txBody>
          <a:bodyPr/>
          <a:lstStyle>
            <a:lvl1pPr>
              <a:defRPr>
                <a:solidFill>
                  <a:schemeClr val="bg1"/>
                </a:solidFill>
              </a:defRPr>
            </a:lvl1pPr>
          </a:lstStyle>
          <a:p>
            <a:fld id="{4AE82366-37E6-B747-BCA8-2E369D8F9656}" type="slidenum">
              <a:rPr lang="en-GB" smtClean="0"/>
              <a:pPr/>
              <a:t>‹#›</a:t>
            </a:fld>
            <a:endParaRPr lang="en-GB"/>
          </a:p>
        </p:txBody>
      </p:sp>
      <p:cxnSp>
        <p:nvCxnSpPr>
          <p:cNvPr id="9" name="Straight Connector 8">
            <a:extLst>
              <a:ext uri="{FF2B5EF4-FFF2-40B4-BE49-F238E27FC236}">
                <a16:creationId xmlns:a16="http://schemas.microsoft.com/office/drawing/2014/main" id="{25E72545-8455-51A6-E436-F688D72EC54B}"/>
              </a:ext>
              <a:ext uri="{C183D7F6-B498-43B3-948B-1728B52AA6E4}">
                <adec:decorative xmlns:adec="http://schemas.microsoft.com/office/drawing/2017/decorative" val="1"/>
              </a:ext>
            </a:extLst>
          </p:cNvPr>
          <p:cNvCxnSpPr>
            <a:cxnSpLocks/>
          </p:cNvCxnSpPr>
          <p:nvPr userDrawn="1"/>
        </p:nvCxnSpPr>
        <p:spPr>
          <a:xfrm>
            <a:off x="467590" y="4770044"/>
            <a:ext cx="4794366" cy="0"/>
          </a:xfrm>
          <a:prstGeom prst="line">
            <a:avLst/>
          </a:prstGeom>
          <a:ln w="28575" cap="rnd">
            <a:solidFill>
              <a:schemeClr val="tx2">
                <a:lumMod val="20000"/>
                <a:lumOff val="80000"/>
                <a:alpha val="10000"/>
              </a:schemeClr>
            </a:solidFill>
            <a:round/>
            <a:headEnd type="none"/>
            <a:tailEnd type="none" w="lg" len="lg"/>
          </a:ln>
        </p:spPr>
        <p:style>
          <a:lnRef idx="1">
            <a:schemeClr val="accent1"/>
          </a:lnRef>
          <a:fillRef idx="0">
            <a:schemeClr val="accent1"/>
          </a:fillRef>
          <a:effectRef idx="0">
            <a:schemeClr val="accent1"/>
          </a:effectRef>
          <a:fontRef idx="minor">
            <a:schemeClr val="tx1"/>
          </a:fontRef>
        </p:style>
      </p:cxnSp>
      <p:sp>
        <p:nvSpPr>
          <p:cNvPr id="12" name="Rectangle 11">
            <a:extLst>
              <a:ext uri="{FF2B5EF4-FFF2-40B4-BE49-F238E27FC236}">
                <a16:creationId xmlns:a16="http://schemas.microsoft.com/office/drawing/2014/main" id="{1FF3A58B-9F68-F407-407A-457260323855}"/>
              </a:ext>
              <a:ext uri="{C183D7F6-B498-43B3-948B-1728B52AA6E4}">
                <adec:decorative xmlns:adec="http://schemas.microsoft.com/office/drawing/2017/decorative" val="1"/>
              </a:ext>
            </a:extLst>
          </p:cNvPr>
          <p:cNvSpPr/>
          <p:nvPr userDrawn="1"/>
        </p:nvSpPr>
        <p:spPr>
          <a:xfrm>
            <a:off x="-40716" y="1552076"/>
            <a:ext cx="242711" cy="3616326"/>
          </a:xfrm>
          <a:custGeom>
            <a:avLst/>
            <a:gdLst>
              <a:gd name="connsiteX0" fmla="*/ 0 w 541295"/>
              <a:gd name="connsiteY0" fmla="*/ 0 h 4382098"/>
              <a:gd name="connsiteX1" fmla="*/ 541295 w 541295"/>
              <a:gd name="connsiteY1" fmla="*/ 0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3846840 h 4382098"/>
              <a:gd name="connsiteX4" fmla="*/ 0 w 541295"/>
              <a:gd name="connsiteY4" fmla="*/ 0 h 4382098"/>
              <a:gd name="connsiteX0" fmla="*/ 0 w 526135"/>
              <a:gd name="connsiteY0" fmla="*/ 0 h 4364985"/>
              <a:gd name="connsiteX1" fmla="*/ 524569 w 526135"/>
              <a:gd name="connsiteY1" fmla="*/ 512956 h 4364985"/>
              <a:gd name="connsiteX2" fmla="*/ 524182 w 526135"/>
              <a:gd name="connsiteY2" fmla="*/ 4364985 h 4364985"/>
              <a:gd name="connsiteX3" fmla="*/ 0 w 526135"/>
              <a:gd name="connsiteY3" fmla="*/ 3846840 h 4364985"/>
              <a:gd name="connsiteX4" fmla="*/ 0 w 526135"/>
              <a:gd name="connsiteY4" fmla="*/ 0 h 4364985"/>
              <a:gd name="connsiteX0" fmla="*/ 0 w 526562"/>
              <a:gd name="connsiteY0" fmla="*/ 0 h 4364985"/>
              <a:gd name="connsiteX1" fmla="*/ 524569 w 526562"/>
              <a:gd name="connsiteY1" fmla="*/ 512956 h 4364985"/>
              <a:gd name="connsiteX2" fmla="*/ 524182 w 526562"/>
              <a:gd name="connsiteY2" fmla="*/ 4364985 h 4364985"/>
              <a:gd name="connsiteX3" fmla="*/ 0 w 526562"/>
              <a:gd name="connsiteY3" fmla="*/ 3846840 h 4364985"/>
              <a:gd name="connsiteX4" fmla="*/ 0 w 526562"/>
              <a:gd name="connsiteY4" fmla="*/ 0 h 4364985"/>
              <a:gd name="connsiteX0" fmla="*/ 17599 w 544161"/>
              <a:gd name="connsiteY0" fmla="*/ 0 h 8404968"/>
              <a:gd name="connsiteX1" fmla="*/ 542168 w 544161"/>
              <a:gd name="connsiteY1" fmla="*/ 512956 h 8404968"/>
              <a:gd name="connsiteX2" fmla="*/ 541781 w 544161"/>
              <a:gd name="connsiteY2" fmla="*/ 4364985 h 8404968"/>
              <a:gd name="connsiteX3" fmla="*/ 0 w 544161"/>
              <a:gd name="connsiteY3" fmla="*/ 8404968 h 8404968"/>
              <a:gd name="connsiteX4" fmla="*/ 17599 w 544161"/>
              <a:gd name="connsiteY4" fmla="*/ 0 h 8404968"/>
              <a:gd name="connsiteX0" fmla="*/ 17599 w 542961"/>
              <a:gd name="connsiteY0" fmla="*/ 0 h 8404968"/>
              <a:gd name="connsiteX1" fmla="*/ 542168 w 542961"/>
              <a:gd name="connsiteY1" fmla="*/ 512956 h 8404968"/>
              <a:gd name="connsiteX2" fmla="*/ 524182 w 542961"/>
              <a:gd name="connsiteY2" fmla="*/ 8271952 h 8404968"/>
              <a:gd name="connsiteX3" fmla="*/ 0 w 542961"/>
              <a:gd name="connsiteY3" fmla="*/ 8404968 h 8404968"/>
              <a:gd name="connsiteX4" fmla="*/ 17599 w 542961"/>
              <a:gd name="connsiteY4" fmla="*/ 0 h 8404968"/>
              <a:gd name="connsiteX0" fmla="*/ 1694 w 527056"/>
              <a:gd name="connsiteY0" fmla="*/ 0 h 8334572"/>
              <a:gd name="connsiteX1" fmla="*/ 526263 w 527056"/>
              <a:gd name="connsiteY1" fmla="*/ 512956 h 8334572"/>
              <a:gd name="connsiteX2" fmla="*/ 508277 w 527056"/>
              <a:gd name="connsiteY2" fmla="*/ 8271952 h 8334572"/>
              <a:gd name="connsiteX3" fmla="*/ 1694 w 527056"/>
              <a:gd name="connsiteY3" fmla="*/ 8334572 h 8334572"/>
              <a:gd name="connsiteX4" fmla="*/ 1694 w 527056"/>
              <a:gd name="connsiteY4" fmla="*/ 0 h 8334572"/>
              <a:gd name="connsiteX0" fmla="*/ 52797 w 578159"/>
              <a:gd name="connsiteY0" fmla="*/ 0 h 8352171"/>
              <a:gd name="connsiteX1" fmla="*/ 577366 w 578159"/>
              <a:gd name="connsiteY1" fmla="*/ 512956 h 8352171"/>
              <a:gd name="connsiteX2" fmla="*/ 559380 w 578159"/>
              <a:gd name="connsiteY2" fmla="*/ 8271952 h 8352171"/>
              <a:gd name="connsiteX3" fmla="*/ 0 w 578159"/>
              <a:gd name="connsiteY3" fmla="*/ 8352171 h 8352171"/>
              <a:gd name="connsiteX4" fmla="*/ 52797 w 578159"/>
              <a:gd name="connsiteY4" fmla="*/ 0 h 8352171"/>
              <a:gd name="connsiteX0" fmla="*/ 35198 w 560560"/>
              <a:gd name="connsiteY0" fmla="*/ 0 h 8369770"/>
              <a:gd name="connsiteX1" fmla="*/ 559767 w 560560"/>
              <a:gd name="connsiteY1" fmla="*/ 512956 h 8369770"/>
              <a:gd name="connsiteX2" fmla="*/ 541781 w 560560"/>
              <a:gd name="connsiteY2" fmla="*/ 8271952 h 8369770"/>
              <a:gd name="connsiteX3" fmla="*/ 0 w 560560"/>
              <a:gd name="connsiteY3" fmla="*/ 8369770 h 8369770"/>
              <a:gd name="connsiteX4" fmla="*/ 35198 w 560560"/>
              <a:gd name="connsiteY4" fmla="*/ 0 h 8369770"/>
              <a:gd name="connsiteX0" fmla="*/ 35198 w 560262"/>
              <a:gd name="connsiteY0" fmla="*/ 0 h 8395145"/>
              <a:gd name="connsiteX1" fmla="*/ 559767 w 560262"/>
              <a:gd name="connsiteY1" fmla="*/ 512956 h 8395145"/>
              <a:gd name="connsiteX2" fmla="*/ 524182 w 560262"/>
              <a:gd name="connsiteY2" fmla="*/ 8395145 h 8395145"/>
              <a:gd name="connsiteX3" fmla="*/ 0 w 560262"/>
              <a:gd name="connsiteY3" fmla="*/ 8369770 h 8395145"/>
              <a:gd name="connsiteX4" fmla="*/ 35198 w 560262"/>
              <a:gd name="connsiteY4" fmla="*/ 0 h 8395145"/>
              <a:gd name="connsiteX0" fmla="*/ 35198 w 576979"/>
              <a:gd name="connsiteY0" fmla="*/ 0 h 8369770"/>
              <a:gd name="connsiteX1" fmla="*/ 559767 w 576979"/>
              <a:gd name="connsiteY1" fmla="*/ 512956 h 8369770"/>
              <a:gd name="connsiteX2" fmla="*/ 576979 w 576979"/>
              <a:gd name="connsiteY2" fmla="*/ 8342348 h 8369770"/>
              <a:gd name="connsiteX3" fmla="*/ 0 w 576979"/>
              <a:gd name="connsiteY3" fmla="*/ 8369770 h 8369770"/>
              <a:gd name="connsiteX4" fmla="*/ 35198 w 576979"/>
              <a:gd name="connsiteY4" fmla="*/ 0 h 8369770"/>
              <a:gd name="connsiteX0" fmla="*/ 17599 w 559380"/>
              <a:gd name="connsiteY0" fmla="*/ 0 h 8369770"/>
              <a:gd name="connsiteX1" fmla="*/ 542168 w 559380"/>
              <a:gd name="connsiteY1" fmla="*/ 512956 h 8369770"/>
              <a:gd name="connsiteX2" fmla="*/ 559380 w 559380"/>
              <a:gd name="connsiteY2" fmla="*/ 8342348 h 8369770"/>
              <a:gd name="connsiteX3" fmla="*/ 0 w 559380"/>
              <a:gd name="connsiteY3" fmla="*/ 8369770 h 8369770"/>
              <a:gd name="connsiteX4" fmla="*/ 17599 w 559380"/>
              <a:gd name="connsiteY4" fmla="*/ 0 h 8369770"/>
              <a:gd name="connsiteX0" fmla="*/ 17599 w 542663"/>
              <a:gd name="connsiteY0" fmla="*/ 0 h 8369770"/>
              <a:gd name="connsiteX1" fmla="*/ 542168 w 542663"/>
              <a:gd name="connsiteY1" fmla="*/ 512956 h 8369770"/>
              <a:gd name="connsiteX2" fmla="*/ 506583 w 542663"/>
              <a:gd name="connsiteY2" fmla="*/ 8324749 h 8369770"/>
              <a:gd name="connsiteX3" fmla="*/ 0 w 542663"/>
              <a:gd name="connsiteY3" fmla="*/ 8369770 h 8369770"/>
              <a:gd name="connsiteX4" fmla="*/ 17599 w 542663"/>
              <a:gd name="connsiteY4" fmla="*/ 0 h 8369770"/>
              <a:gd name="connsiteX0" fmla="*/ 17599 w 542961"/>
              <a:gd name="connsiteY0" fmla="*/ 0 h 8369770"/>
              <a:gd name="connsiteX1" fmla="*/ 542168 w 542961"/>
              <a:gd name="connsiteY1" fmla="*/ 512956 h 8369770"/>
              <a:gd name="connsiteX2" fmla="*/ 524182 w 542961"/>
              <a:gd name="connsiteY2" fmla="*/ 8324749 h 8369770"/>
              <a:gd name="connsiteX3" fmla="*/ 0 w 542961"/>
              <a:gd name="connsiteY3" fmla="*/ 8369770 h 8369770"/>
              <a:gd name="connsiteX4" fmla="*/ 17599 w 542961"/>
              <a:gd name="connsiteY4" fmla="*/ 0 h 8369770"/>
              <a:gd name="connsiteX0" fmla="*/ 35198 w 560560"/>
              <a:gd name="connsiteY0" fmla="*/ 0 h 8352171"/>
              <a:gd name="connsiteX1" fmla="*/ 559767 w 560560"/>
              <a:gd name="connsiteY1" fmla="*/ 512956 h 8352171"/>
              <a:gd name="connsiteX2" fmla="*/ 541781 w 560560"/>
              <a:gd name="connsiteY2" fmla="*/ 8324749 h 8352171"/>
              <a:gd name="connsiteX3" fmla="*/ 0 w 560560"/>
              <a:gd name="connsiteY3" fmla="*/ 8352171 h 8352171"/>
              <a:gd name="connsiteX4" fmla="*/ 35198 w 560560"/>
              <a:gd name="connsiteY4" fmla="*/ 0 h 8352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0560" h="8352171">
                <a:moveTo>
                  <a:pt x="35198" y="0"/>
                </a:moveTo>
                <a:lnTo>
                  <a:pt x="559767" y="512956"/>
                </a:lnTo>
                <a:cubicBezTo>
                  <a:pt x="565342" y="1802670"/>
                  <a:pt x="539629" y="7031612"/>
                  <a:pt x="541781" y="8324749"/>
                </a:cubicBezTo>
                <a:lnTo>
                  <a:pt x="0" y="8352171"/>
                </a:lnTo>
                <a:cubicBezTo>
                  <a:pt x="5866" y="5550515"/>
                  <a:pt x="29332" y="2801656"/>
                  <a:pt x="35198" y="0"/>
                </a:cubicBez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a:p>
        </p:txBody>
      </p:sp>
      <p:pic>
        <p:nvPicPr>
          <p:cNvPr id="16" name="Picture 15">
            <a:extLst>
              <a:ext uri="{FF2B5EF4-FFF2-40B4-BE49-F238E27FC236}">
                <a16:creationId xmlns:a16="http://schemas.microsoft.com/office/drawing/2014/main" id="{FABCD0AE-89C2-02EE-ACDE-045BAEF9085F}"/>
              </a:ext>
            </a:extLst>
          </p:cNvPr>
          <p:cNvPicPr>
            <a:picLocks noChangeAspect="1"/>
          </p:cNvPicPr>
          <p:nvPr userDrawn="1"/>
        </p:nvPicPr>
        <p:blipFill>
          <a:blip r:embed="rId3">
            <a:alphaModFix amt="40000"/>
          </a:blip>
          <a:stretch>
            <a:fillRect/>
          </a:stretch>
        </p:blipFill>
        <p:spPr>
          <a:xfrm rot="10800000">
            <a:off x="7434416" y="4150986"/>
            <a:ext cx="2433762" cy="1490811"/>
          </a:xfrm>
          <a:prstGeom prst="rect">
            <a:avLst/>
          </a:prstGeom>
        </p:spPr>
      </p:pic>
      <p:sp>
        <p:nvSpPr>
          <p:cNvPr id="17" name="Slide Number Placeholder 5">
            <a:extLst>
              <a:ext uri="{FF2B5EF4-FFF2-40B4-BE49-F238E27FC236}">
                <a16:creationId xmlns:a16="http://schemas.microsoft.com/office/drawing/2014/main" id="{654DA56E-BF60-C10A-0CF6-B3D5A6EC8FAC}"/>
              </a:ext>
            </a:extLst>
          </p:cNvPr>
          <p:cNvSpPr txBox="1">
            <a:spLocks/>
          </p:cNvSpPr>
          <p:nvPr userDrawn="1"/>
        </p:nvSpPr>
        <p:spPr>
          <a:xfrm>
            <a:off x="8304415" y="4767263"/>
            <a:ext cx="450965" cy="273844"/>
          </a:xfrm>
          <a:prstGeom prst="rect">
            <a:avLst/>
          </a:prstGeom>
        </p:spPr>
        <p:txBody>
          <a:bodyPr vert="horz" lIns="0" tIns="0" rIns="0" bIns="0" rtlCol="0" anchor="ctr"/>
          <a:lstStyle>
            <a:defPPr>
              <a:defRPr lang="en-US"/>
            </a:defPPr>
            <a:lvl1pPr marL="0" algn="r" defTabSz="914400" rtl="0" eaLnBrk="1" latinLnBrk="0" hangingPunct="1">
              <a:defRPr sz="1400" b="1" kern="1200">
                <a:solidFill>
                  <a:schemeClr val="tx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AE82366-37E6-B747-BCA8-2E369D8F9656}" type="slidenum">
              <a:rPr lang="en-GB" sz="1050" smtClean="0"/>
              <a:pPr/>
              <a:t>‹#›</a:t>
            </a:fld>
            <a:endParaRPr lang="en-GB" sz="1050" dirty="0"/>
          </a:p>
        </p:txBody>
      </p:sp>
      <p:cxnSp>
        <p:nvCxnSpPr>
          <p:cNvPr id="18" name="Straight Connector 17">
            <a:extLst>
              <a:ext uri="{FF2B5EF4-FFF2-40B4-BE49-F238E27FC236}">
                <a16:creationId xmlns:a16="http://schemas.microsoft.com/office/drawing/2014/main" id="{39845EAA-9E5C-3E07-3E22-4F80A2D47731}"/>
              </a:ext>
              <a:ext uri="{C183D7F6-B498-43B3-948B-1728B52AA6E4}">
                <adec:decorative xmlns:adec="http://schemas.microsoft.com/office/drawing/2017/decorative" val="1"/>
              </a:ext>
            </a:extLst>
          </p:cNvPr>
          <p:cNvCxnSpPr>
            <a:cxnSpLocks/>
          </p:cNvCxnSpPr>
          <p:nvPr userDrawn="1"/>
        </p:nvCxnSpPr>
        <p:spPr>
          <a:xfrm flipV="1">
            <a:off x="467591" y="4767263"/>
            <a:ext cx="3485284" cy="17377"/>
          </a:xfrm>
          <a:prstGeom prst="line">
            <a:avLst/>
          </a:prstGeom>
          <a:ln w="28575" cap="rnd">
            <a:solidFill>
              <a:schemeClr val="tx2">
                <a:lumMod val="20000"/>
                <a:lumOff val="80000"/>
                <a:alpha val="10000"/>
              </a:schemeClr>
            </a:solidFill>
            <a:round/>
            <a:headEnd type="none"/>
            <a:tailEnd type="none" w="lg" len="lg"/>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485B3CD0-E3B2-04E5-F3B3-9151491E7589}"/>
              </a:ext>
              <a:ext uri="{C183D7F6-B498-43B3-948B-1728B52AA6E4}">
                <adec:decorative xmlns:adec="http://schemas.microsoft.com/office/drawing/2017/decorative" val="1"/>
              </a:ext>
            </a:extLst>
          </p:cNvPr>
          <p:cNvCxnSpPr>
            <a:cxnSpLocks/>
          </p:cNvCxnSpPr>
          <p:nvPr userDrawn="1"/>
        </p:nvCxnSpPr>
        <p:spPr>
          <a:xfrm>
            <a:off x="3952874" y="4770044"/>
            <a:ext cx="3232751" cy="0"/>
          </a:xfrm>
          <a:prstGeom prst="line">
            <a:avLst/>
          </a:prstGeom>
          <a:ln w="28575" cap="rnd">
            <a:solidFill>
              <a:schemeClr val="tx2">
                <a:alpha val="10000"/>
              </a:schemeClr>
            </a:solidFill>
            <a:round/>
            <a:headEnd type="none"/>
            <a:tailEnd type="non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0459359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3_Section Header">
    <p:spTree>
      <p:nvGrpSpPr>
        <p:cNvPr id="1" name=""/>
        <p:cNvGrpSpPr/>
        <p:nvPr/>
      </p:nvGrpSpPr>
      <p:grpSpPr>
        <a:xfrm>
          <a:off x="0" y="0"/>
          <a:ext cx="0" cy="0"/>
          <a:chOff x="0" y="0"/>
          <a:chExt cx="0" cy="0"/>
        </a:xfrm>
      </p:grpSpPr>
      <p:sp>
        <p:nvSpPr>
          <p:cNvPr id="15" name="Snip Single Corner of Rectangle 14">
            <a:extLst>
              <a:ext uri="{FF2B5EF4-FFF2-40B4-BE49-F238E27FC236}">
                <a16:creationId xmlns:a16="http://schemas.microsoft.com/office/drawing/2014/main" id="{02A2C158-A313-CA00-2968-21D7DF1E89D3}"/>
              </a:ext>
              <a:ext uri="{C183D7F6-B498-43B3-948B-1728B52AA6E4}">
                <adec:decorative xmlns:adec="http://schemas.microsoft.com/office/drawing/2017/decorative" val="1"/>
              </a:ext>
            </a:extLst>
          </p:cNvPr>
          <p:cNvSpPr/>
          <p:nvPr userDrawn="1"/>
        </p:nvSpPr>
        <p:spPr>
          <a:xfrm>
            <a:off x="-30480" y="-11624"/>
            <a:ext cx="3983355" cy="5180015"/>
          </a:xfrm>
          <a:prstGeom prst="snip1Rect">
            <a:avLst>
              <a:gd name="adj" fmla="val 9697"/>
            </a:avLst>
          </a:prstGeom>
          <a:gradFill>
            <a:gsLst>
              <a:gs pos="0">
                <a:schemeClr val="accent1"/>
              </a:gs>
              <a:gs pos="100000">
                <a:schemeClr val="accent2"/>
              </a:gs>
            </a:gsLst>
            <a:lin ang="114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dirty="0"/>
          </a:p>
        </p:txBody>
      </p:sp>
      <p:pic>
        <p:nvPicPr>
          <p:cNvPr id="4" name="Picture 3">
            <a:extLst>
              <a:ext uri="{FF2B5EF4-FFF2-40B4-BE49-F238E27FC236}">
                <a16:creationId xmlns:a16="http://schemas.microsoft.com/office/drawing/2014/main" id="{CFC04340-CB11-C33C-5C8D-1FF602959F0A}"/>
              </a:ext>
            </a:extLst>
          </p:cNvPr>
          <p:cNvPicPr>
            <a:picLocks noChangeAspect="1"/>
          </p:cNvPicPr>
          <p:nvPr userDrawn="1"/>
        </p:nvPicPr>
        <p:blipFill rotWithShape="1">
          <a:blip r:embed="rId2" cstate="print">
            <a:alphaModFix amt="7000"/>
            <a:extLst>
              <a:ext uri="{28A0092B-C50C-407E-A947-70E740481C1C}">
                <a14:useLocalDpi xmlns:a14="http://schemas.microsoft.com/office/drawing/2010/main"/>
              </a:ext>
            </a:extLst>
          </a:blip>
          <a:srcRect l="15103" t="-2767" r="7213" b="-606"/>
          <a:stretch/>
        </p:blipFill>
        <p:spPr>
          <a:xfrm>
            <a:off x="-30481" y="6656"/>
            <a:ext cx="3983355" cy="5143455"/>
          </a:xfrm>
          <a:prstGeom prst="rect">
            <a:avLst/>
          </a:prstGeom>
        </p:spPr>
      </p:pic>
      <p:sp>
        <p:nvSpPr>
          <p:cNvPr id="2" name="Title 1">
            <a:extLst>
              <a:ext uri="{FF2B5EF4-FFF2-40B4-BE49-F238E27FC236}">
                <a16:creationId xmlns:a16="http://schemas.microsoft.com/office/drawing/2014/main" id="{FBCE4BC9-D7AF-3A03-5180-10318B474DD9}"/>
              </a:ext>
            </a:extLst>
          </p:cNvPr>
          <p:cNvSpPr>
            <a:spLocks noGrp="1"/>
          </p:cNvSpPr>
          <p:nvPr>
            <p:ph type="title"/>
          </p:nvPr>
        </p:nvSpPr>
        <p:spPr>
          <a:xfrm>
            <a:off x="480886" y="1418214"/>
            <a:ext cx="3154592" cy="2324908"/>
          </a:xfrm>
        </p:spPr>
        <p:txBody>
          <a:bodyPr anchor="ctr" anchorCtr="0">
            <a:normAutofit/>
          </a:bodyPr>
          <a:lstStyle>
            <a:lvl1pPr>
              <a:defRPr sz="3300">
                <a:solidFill>
                  <a:schemeClr val="bg1"/>
                </a:solidFill>
              </a:defRPr>
            </a:lvl1pPr>
          </a:lstStyle>
          <a:p>
            <a:r>
              <a:rPr lang="en-GB" dirty="0"/>
              <a:t>Click to edit Master title style</a:t>
            </a:r>
          </a:p>
        </p:txBody>
      </p:sp>
      <p:sp>
        <p:nvSpPr>
          <p:cNvPr id="5" name="Footer Placeholder 4">
            <a:extLst>
              <a:ext uri="{FF2B5EF4-FFF2-40B4-BE49-F238E27FC236}">
                <a16:creationId xmlns:a16="http://schemas.microsoft.com/office/drawing/2014/main" id="{CBEEB311-9B1A-3221-AA47-1907FD615DE3}"/>
              </a:ext>
            </a:extLst>
          </p:cNvPr>
          <p:cNvSpPr>
            <a:spLocks noGrp="1"/>
          </p:cNvSpPr>
          <p:nvPr>
            <p:ph type="ftr" sz="quarter" idx="11"/>
          </p:nvPr>
        </p:nvSpPr>
        <p:spPr>
          <a:xfrm>
            <a:off x="467591" y="4767263"/>
            <a:ext cx="4104409" cy="273844"/>
          </a:xfrm>
        </p:spPr>
        <p:txBody>
          <a:bodyPr/>
          <a:lstStyle>
            <a:lvl1pPr algn="l">
              <a:defRPr>
                <a:solidFill>
                  <a:schemeClr val="bg1"/>
                </a:solidFill>
              </a:defRPr>
            </a:lvl1pPr>
          </a:lstStyle>
          <a:p>
            <a:r>
              <a:rPr lang="en-GB"/>
              <a:t>Cheshire and Merseyside Secure Data Environment</a:t>
            </a:r>
            <a:endParaRPr lang="en-GB" dirty="0"/>
          </a:p>
        </p:txBody>
      </p:sp>
      <p:sp>
        <p:nvSpPr>
          <p:cNvPr id="6" name="Slide Number Placeholder 5">
            <a:extLst>
              <a:ext uri="{FF2B5EF4-FFF2-40B4-BE49-F238E27FC236}">
                <a16:creationId xmlns:a16="http://schemas.microsoft.com/office/drawing/2014/main" id="{D9D3DBD3-7FB6-71C3-894F-40D35624A162}"/>
              </a:ext>
            </a:extLst>
          </p:cNvPr>
          <p:cNvSpPr>
            <a:spLocks noGrp="1"/>
          </p:cNvSpPr>
          <p:nvPr>
            <p:ph type="sldNum" sz="quarter" idx="12"/>
          </p:nvPr>
        </p:nvSpPr>
        <p:spPr>
          <a:xfrm>
            <a:off x="4572000" y="4767263"/>
            <a:ext cx="689957" cy="273844"/>
          </a:xfrm>
        </p:spPr>
        <p:txBody>
          <a:bodyPr/>
          <a:lstStyle>
            <a:lvl1pPr>
              <a:defRPr>
                <a:solidFill>
                  <a:schemeClr val="bg1"/>
                </a:solidFill>
              </a:defRPr>
            </a:lvl1pPr>
          </a:lstStyle>
          <a:p>
            <a:fld id="{4AE82366-37E6-B747-BCA8-2E369D8F9656}" type="slidenum">
              <a:rPr lang="en-GB" smtClean="0"/>
              <a:pPr/>
              <a:t>‹#›</a:t>
            </a:fld>
            <a:endParaRPr lang="en-GB"/>
          </a:p>
        </p:txBody>
      </p:sp>
      <p:cxnSp>
        <p:nvCxnSpPr>
          <p:cNvPr id="9" name="Straight Connector 8">
            <a:extLst>
              <a:ext uri="{FF2B5EF4-FFF2-40B4-BE49-F238E27FC236}">
                <a16:creationId xmlns:a16="http://schemas.microsoft.com/office/drawing/2014/main" id="{25E72545-8455-51A6-E436-F688D72EC54B}"/>
              </a:ext>
              <a:ext uri="{C183D7F6-B498-43B3-948B-1728B52AA6E4}">
                <adec:decorative xmlns:adec="http://schemas.microsoft.com/office/drawing/2017/decorative" val="1"/>
              </a:ext>
            </a:extLst>
          </p:cNvPr>
          <p:cNvCxnSpPr>
            <a:cxnSpLocks/>
          </p:cNvCxnSpPr>
          <p:nvPr userDrawn="1"/>
        </p:nvCxnSpPr>
        <p:spPr>
          <a:xfrm>
            <a:off x="467590" y="4770044"/>
            <a:ext cx="4794366" cy="0"/>
          </a:xfrm>
          <a:prstGeom prst="line">
            <a:avLst/>
          </a:prstGeom>
          <a:ln w="28575" cap="rnd">
            <a:solidFill>
              <a:schemeClr val="tx2">
                <a:lumMod val="20000"/>
                <a:lumOff val="80000"/>
                <a:alpha val="10000"/>
              </a:schemeClr>
            </a:solidFill>
            <a:round/>
            <a:headEnd type="none"/>
            <a:tailEnd type="none" w="lg" len="lg"/>
          </a:ln>
        </p:spPr>
        <p:style>
          <a:lnRef idx="1">
            <a:schemeClr val="accent1"/>
          </a:lnRef>
          <a:fillRef idx="0">
            <a:schemeClr val="accent1"/>
          </a:fillRef>
          <a:effectRef idx="0">
            <a:schemeClr val="accent1"/>
          </a:effectRef>
          <a:fontRef idx="minor">
            <a:schemeClr val="tx1"/>
          </a:fontRef>
        </p:style>
      </p:cxnSp>
      <p:sp>
        <p:nvSpPr>
          <p:cNvPr id="12" name="Rectangle 11">
            <a:extLst>
              <a:ext uri="{FF2B5EF4-FFF2-40B4-BE49-F238E27FC236}">
                <a16:creationId xmlns:a16="http://schemas.microsoft.com/office/drawing/2014/main" id="{1FF3A58B-9F68-F407-407A-457260323855}"/>
              </a:ext>
              <a:ext uri="{C183D7F6-B498-43B3-948B-1728B52AA6E4}">
                <adec:decorative xmlns:adec="http://schemas.microsoft.com/office/drawing/2017/decorative" val="1"/>
              </a:ext>
            </a:extLst>
          </p:cNvPr>
          <p:cNvSpPr/>
          <p:nvPr userDrawn="1"/>
        </p:nvSpPr>
        <p:spPr>
          <a:xfrm>
            <a:off x="-40716" y="1552076"/>
            <a:ext cx="242711" cy="3616326"/>
          </a:xfrm>
          <a:custGeom>
            <a:avLst/>
            <a:gdLst>
              <a:gd name="connsiteX0" fmla="*/ 0 w 541295"/>
              <a:gd name="connsiteY0" fmla="*/ 0 h 4382098"/>
              <a:gd name="connsiteX1" fmla="*/ 541295 w 541295"/>
              <a:gd name="connsiteY1" fmla="*/ 0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3846840 h 4382098"/>
              <a:gd name="connsiteX4" fmla="*/ 0 w 541295"/>
              <a:gd name="connsiteY4" fmla="*/ 0 h 4382098"/>
              <a:gd name="connsiteX0" fmla="*/ 0 w 526135"/>
              <a:gd name="connsiteY0" fmla="*/ 0 h 4364985"/>
              <a:gd name="connsiteX1" fmla="*/ 524569 w 526135"/>
              <a:gd name="connsiteY1" fmla="*/ 512956 h 4364985"/>
              <a:gd name="connsiteX2" fmla="*/ 524182 w 526135"/>
              <a:gd name="connsiteY2" fmla="*/ 4364985 h 4364985"/>
              <a:gd name="connsiteX3" fmla="*/ 0 w 526135"/>
              <a:gd name="connsiteY3" fmla="*/ 3846840 h 4364985"/>
              <a:gd name="connsiteX4" fmla="*/ 0 w 526135"/>
              <a:gd name="connsiteY4" fmla="*/ 0 h 4364985"/>
              <a:gd name="connsiteX0" fmla="*/ 0 w 526562"/>
              <a:gd name="connsiteY0" fmla="*/ 0 h 4364985"/>
              <a:gd name="connsiteX1" fmla="*/ 524569 w 526562"/>
              <a:gd name="connsiteY1" fmla="*/ 512956 h 4364985"/>
              <a:gd name="connsiteX2" fmla="*/ 524182 w 526562"/>
              <a:gd name="connsiteY2" fmla="*/ 4364985 h 4364985"/>
              <a:gd name="connsiteX3" fmla="*/ 0 w 526562"/>
              <a:gd name="connsiteY3" fmla="*/ 3846840 h 4364985"/>
              <a:gd name="connsiteX4" fmla="*/ 0 w 526562"/>
              <a:gd name="connsiteY4" fmla="*/ 0 h 4364985"/>
              <a:gd name="connsiteX0" fmla="*/ 17599 w 544161"/>
              <a:gd name="connsiteY0" fmla="*/ 0 h 8404968"/>
              <a:gd name="connsiteX1" fmla="*/ 542168 w 544161"/>
              <a:gd name="connsiteY1" fmla="*/ 512956 h 8404968"/>
              <a:gd name="connsiteX2" fmla="*/ 541781 w 544161"/>
              <a:gd name="connsiteY2" fmla="*/ 4364985 h 8404968"/>
              <a:gd name="connsiteX3" fmla="*/ 0 w 544161"/>
              <a:gd name="connsiteY3" fmla="*/ 8404968 h 8404968"/>
              <a:gd name="connsiteX4" fmla="*/ 17599 w 544161"/>
              <a:gd name="connsiteY4" fmla="*/ 0 h 8404968"/>
              <a:gd name="connsiteX0" fmla="*/ 17599 w 542961"/>
              <a:gd name="connsiteY0" fmla="*/ 0 h 8404968"/>
              <a:gd name="connsiteX1" fmla="*/ 542168 w 542961"/>
              <a:gd name="connsiteY1" fmla="*/ 512956 h 8404968"/>
              <a:gd name="connsiteX2" fmla="*/ 524182 w 542961"/>
              <a:gd name="connsiteY2" fmla="*/ 8271952 h 8404968"/>
              <a:gd name="connsiteX3" fmla="*/ 0 w 542961"/>
              <a:gd name="connsiteY3" fmla="*/ 8404968 h 8404968"/>
              <a:gd name="connsiteX4" fmla="*/ 17599 w 542961"/>
              <a:gd name="connsiteY4" fmla="*/ 0 h 8404968"/>
              <a:gd name="connsiteX0" fmla="*/ 1694 w 527056"/>
              <a:gd name="connsiteY0" fmla="*/ 0 h 8334572"/>
              <a:gd name="connsiteX1" fmla="*/ 526263 w 527056"/>
              <a:gd name="connsiteY1" fmla="*/ 512956 h 8334572"/>
              <a:gd name="connsiteX2" fmla="*/ 508277 w 527056"/>
              <a:gd name="connsiteY2" fmla="*/ 8271952 h 8334572"/>
              <a:gd name="connsiteX3" fmla="*/ 1694 w 527056"/>
              <a:gd name="connsiteY3" fmla="*/ 8334572 h 8334572"/>
              <a:gd name="connsiteX4" fmla="*/ 1694 w 527056"/>
              <a:gd name="connsiteY4" fmla="*/ 0 h 8334572"/>
              <a:gd name="connsiteX0" fmla="*/ 52797 w 578159"/>
              <a:gd name="connsiteY0" fmla="*/ 0 h 8352171"/>
              <a:gd name="connsiteX1" fmla="*/ 577366 w 578159"/>
              <a:gd name="connsiteY1" fmla="*/ 512956 h 8352171"/>
              <a:gd name="connsiteX2" fmla="*/ 559380 w 578159"/>
              <a:gd name="connsiteY2" fmla="*/ 8271952 h 8352171"/>
              <a:gd name="connsiteX3" fmla="*/ 0 w 578159"/>
              <a:gd name="connsiteY3" fmla="*/ 8352171 h 8352171"/>
              <a:gd name="connsiteX4" fmla="*/ 52797 w 578159"/>
              <a:gd name="connsiteY4" fmla="*/ 0 h 8352171"/>
              <a:gd name="connsiteX0" fmla="*/ 35198 w 560560"/>
              <a:gd name="connsiteY0" fmla="*/ 0 h 8369770"/>
              <a:gd name="connsiteX1" fmla="*/ 559767 w 560560"/>
              <a:gd name="connsiteY1" fmla="*/ 512956 h 8369770"/>
              <a:gd name="connsiteX2" fmla="*/ 541781 w 560560"/>
              <a:gd name="connsiteY2" fmla="*/ 8271952 h 8369770"/>
              <a:gd name="connsiteX3" fmla="*/ 0 w 560560"/>
              <a:gd name="connsiteY3" fmla="*/ 8369770 h 8369770"/>
              <a:gd name="connsiteX4" fmla="*/ 35198 w 560560"/>
              <a:gd name="connsiteY4" fmla="*/ 0 h 8369770"/>
              <a:gd name="connsiteX0" fmla="*/ 35198 w 560262"/>
              <a:gd name="connsiteY0" fmla="*/ 0 h 8395145"/>
              <a:gd name="connsiteX1" fmla="*/ 559767 w 560262"/>
              <a:gd name="connsiteY1" fmla="*/ 512956 h 8395145"/>
              <a:gd name="connsiteX2" fmla="*/ 524182 w 560262"/>
              <a:gd name="connsiteY2" fmla="*/ 8395145 h 8395145"/>
              <a:gd name="connsiteX3" fmla="*/ 0 w 560262"/>
              <a:gd name="connsiteY3" fmla="*/ 8369770 h 8395145"/>
              <a:gd name="connsiteX4" fmla="*/ 35198 w 560262"/>
              <a:gd name="connsiteY4" fmla="*/ 0 h 8395145"/>
              <a:gd name="connsiteX0" fmla="*/ 35198 w 576979"/>
              <a:gd name="connsiteY0" fmla="*/ 0 h 8369770"/>
              <a:gd name="connsiteX1" fmla="*/ 559767 w 576979"/>
              <a:gd name="connsiteY1" fmla="*/ 512956 h 8369770"/>
              <a:gd name="connsiteX2" fmla="*/ 576979 w 576979"/>
              <a:gd name="connsiteY2" fmla="*/ 8342348 h 8369770"/>
              <a:gd name="connsiteX3" fmla="*/ 0 w 576979"/>
              <a:gd name="connsiteY3" fmla="*/ 8369770 h 8369770"/>
              <a:gd name="connsiteX4" fmla="*/ 35198 w 576979"/>
              <a:gd name="connsiteY4" fmla="*/ 0 h 8369770"/>
              <a:gd name="connsiteX0" fmla="*/ 17599 w 559380"/>
              <a:gd name="connsiteY0" fmla="*/ 0 h 8369770"/>
              <a:gd name="connsiteX1" fmla="*/ 542168 w 559380"/>
              <a:gd name="connsiteY1" fmla="*/ 512956 h 8369770"/>
              <a:gd name="connsiteX2" fmla="*/ 559380 w 559380"/>
              <a:gd name="connsiteY2" fmla="*/ 8342348 h 8369770"/>
              <a:gd name="connsiteX3" fmla="*/ 0 w 559380"/>
              <a:gd name="connsiteY3" fmla="*/ 8369770 h 8369770"/>
              <a:gd name="connsiteX4" fmla="*/ 17599 w 559380"/>
              <a:gd name="connsiteY4" fmla="*/ 0 h 8369770"/>
              <a:gd name="connsiteX0" fmla="*/ 17599 w 542663"/>
              <a:gd name="connsiteY0" fmla="*/ 0 h 8369770"/>
              <a:gd name="connsiteX1" fmla="*/ 542168 w 542663"/>
              <a:gd name="connsiteY1" fmla="*/ 512956 h 8369770"/>
              <a:gd name="connsiteX2" fmla="*/ 506583 w 542663"/>
              <a:gd name="connsiteY2" fmla="*/ 8324749 h 8369770"/>
              <a:gd name="connsiteX3" fmla="*/ 0 w 542663"/>
              <a:gd name="connsiteY3" fmla="*/ 8369770 h 8369770"/>
              <a:gd name="connsiteX4" fmla="*/ 17599 w 542663"/>
              <a:gd name="connsiteY4" fmla="*/ 0 h 8369770"/>
              <a:gd name="connsiteX0" fmla="*/ 17599 w 542961"/>
              <a:gd name="connsiteY0" fmla="*/ 0 h 8369770"/>
              <a:gd name="connsiteX1" fmla="*/ 542168 w 542961"/>
              <a:gd name="connsiteY1" fmla="*/ 512956 h 8369770"/>
              <a:gd name="connsiteX2" fmla="*/ 524182 w 542961"/>
              <a:gd name="connsiteY2" fmla="*/ 8324749 h 8369770"/>
              <a:gd name="connsiteX3" fmla="*/ 0 w 542961"/>
              <a:gd name="connsiteY3" fmla="*/ 8369770 h 8369770"/>
              <a:gd name="connsiteX4" fmla="*/ 17599 w 542961"/>
              <a:gd name="connsiteY4" fmla="*/ 0 h 8369770"/>
              <a:gd name="connsiteX0" fmla="*/ 35198 w 560560"/>
              <a:gd name="connsiteY0" fmla="*/ 0 h 8352171"/>
              <a:gd name="connsiteX1" fmla="*/ 559767 w 560560"/>
              <a:gd name="connsiteY1" fmla="*/ 512956 h 8352171"/>
              <a:gd name="connsiteX2" fmla="*/ 541781 w 560560"/>
              <a:gd name="connsiteY2" fmla="*/ 8324749 h 8352171"/>
              <a:gd name="connsiteX3" fmla="*/ 0 w 560560"/>
              <a:gd name="connsiteY3" fmla="*/ 8352171 h 8352171"/>
              <a:gd name="connsiteX4" fmla="*/ 35198 w 560560"/>
              <a:gd name="connsiteY4" fmla="*/ 0 h 8352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0560" h="8352171">
                <a:moveTo>
                  <a:pt x="35198" y="0"/>
                </a:moveTo>
                <a:lnTo>
                  <a:pt x="559767" y="512956"/>
                </a:lnTo>
                <a:cubicBezTo>
                  <a:pt x="565342" y="1802670"/>
                  <a:pt x="539629" y="7031612"/>
                  <a:pt x="541781" y="8324749"/>
                </a:cubicBezTo>
                <a:lnTo>
                  <a:pt x="0" y="8352171"/>
                </a:lnTo>
                <a:cubicBezTo>
                  <a:pt x="5866" y="5550515"/>
                  <a:pt x="29332" y="2801656"/>
                  <a:pt x="35198" y="0"/>
                </a:cubicBezTo>
                <a:close/>
              </a:path>
            </a:pathLst>
          </a:cu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a:p>
        </p:txBody>
      </p:sp>
      <p:pic>
        <p:nvPicPr>
          <p:cNvPr id="16" name="Picture 15">
            <a:extLst>
              <a:ext uri="{FF2B5EF4-FFF2-40B4-BE49-F238E27FC236}">
                <a16:creationId xmlns:a16="http://schemas.microsoft.com/office/drawing/2014/main" id="{FABCD0AE-89C2-02EE-ACDE-045BAEF9085F}"/>
              </a:ext>
            </a:extLst>
          </p:cNvPr>
          <p:cNvPicPr>
            <a:picLocks noChangeAspect="1"/>
          </p:cNvPicPr>
          <p:nvPr userDrawn="1"/>
        </p:nvPicPr>
        <p:blipFill>
          <a:blip r:embed="rId3">
            <a:alphaModFix amt="40000"/>
          </a:blip>
          <a:stretch>
            <a:fillRect/>
          </a:stretch>
        </p:blipFill>
        <p:spPr>
          <a:xfrm rot="10800000">
            <a:off x="7434416" y="4150986"/>
            <a:ext cx="2433762" cy="1490811"/>
          </a:xfrm>
          <a:prstGeom prst="rect">
            <a:avLst/>
          </a:prstGeom>
        </p:spPr>
      </p:pic>
      <p:sp>
        <p:nvSpPr>
          <p:cNvPr id="17" name="Slide Number Placeholder 5">
            <a:extLst>
              <a:ext uri="{FF2B5EF4-FFF2-40B4-BE49-F238E27FC236}">
                <a16:creationId xmlns:a16="http://schemas.microsoft.com/office/drawing/2014/main" id="{654DA56E-BF60-C10A-0CF6-B3D5A6EC8FAC}"/>
              </a:ext>
            </a:extLst>
          </p:cNvPr>
          <p:cNvSpPr txBox="1">
            <a:spLocks/>
          </p:cNvSpPr>
          <p:nvPr userDrawn="1"/>
        </p:nvSpPr>
        <p:spPr>
          <a:xfrm>
            <a:off x="8304415" y="4767263"/>
            <a:ext cx="450965" cy="273844"/>
          </a:xfrm>
          <a:prstGeom prst="rect">
            <a:avLst/>
          </a:prstGeom>
        </p:spPr>
        <p:txBody>
          <a:bodyPr vert="horz" lIns="0" tIns="0" rIns="0" bIns="0" rtlCol="0" anchor="ctr"/>
          <a:lstStyle>
            <a:defPPr>
              <a:defRPr lang="en-US"/>
            </a:defPPr>
            <a:lvl1pPr marL="0" algn="r" defTabSz="914400" rtl="0" eaLnBrk="1" latinLnBrk="0" hangingPunct="1">
              <a:defRPr sz="1400" b="1" kern="1200">
                <a:solidFill>
                  <a:schemeClr val="tx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AE82366-37E6-B747-BCA8-2E369D8F9656}" type="slidenum">
              <a:rPr lang="en-GB" sz="1050" smtClean="0"/>
              <a:pPr/>
              <a:t>‹#›</a:t>
            </a:fld>
            <a:endParaRPr lang="en-GB" sz="1050" dirty="0"/>
          </a:p>
        </p:txBody>
      </p:sp>
      <p:cxnSp>
        <p:nvCxnSpPr>
          <p:cNvPr id="18" name="Straight Connector 17">
            <a:extLst>
              <a:ext uri="{FF2B5EF4-FFF2-40B4-BE49-F238E27FC236}">
                <a16:creationId xmlns:a16="http://schemas.microsoft.com/office/drawing/2014/main" id="{39845EAA-9E5C-3E07-3E22-4F80A2D47731}"/>
              </a:ext>
              <a:ext uri="{C183D7F6-B498-43B3-948B-1728B52AA6E4}">
                <adec:decorative xmlns:adec="http://schemas.microsoft.com/office/drawing/2017/decorative" val="1"/>
              </a:ext>
            </a:extLst>
          </p:cNvPr>
          <p:cNvCxnSpPr>
            <a:cxnSpLocks/>
          </p:cNvCxnSpPr>
          <p:nvPr userDrawn="1"/>
        </p:nvCxnSpPr>
        <p:spPr>
          <a:xfrm flipV="1">
            <a:off x="467591" y="4767263"/>
            <a:ext cx="3485284" cy="17377"/>
          </a:xfrm>
          <a:prstGeom prst="line">
            <a:avLst/>
          </a:prstGeom>
          <a:ln w="28575" cap="rnd">
            <a:solidFill>
              <a:schemeClr val="tx2">
                <a:lumMod val="20000"/>
                <a:lumOff val="80000"/>
                <a:alpha val="10000"/>
              </a:schemeClr>
            </a:solidFill>
            <a:round/>
            <a:headEnd type="none"/>
            <a:tailEnd type="none" w="lg" len="lg"/>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485B3CD0-E3B2-04E5-F3B3-9151491E7589}"/>
              </a:ext>
              <a:ext uri="{C183D7F6-B498-43B3-948B-1728B52AA6E4}">
                <adec:decorative xmlns:adec="http://schemas.microsoft.com/office/drawing/2017/decorative" val="1"/>
              </a:ext>
            </a:extLst>
          </p:cNvPr>
          <p:cNvCxnSpPr>
            <a:cxnSpLocks/>
          </p:cNvCxnSpPr>
          <p:nvPr userDrawn="1"/>
        </p:nvCxnSpPr>
        <p:spPr>
          <a:xfrm>
            <a:off x="3952874" y="4770044"/>
            <a:ext cx="3232751" cy="0"/>
          </a:xfrm>
          <a:prstGeom prst="line">
            <a:avLst/>
          </a:prstGeom>
          <a:ln w="28575" cap="rnd">
            <a:solidFill>
              <a:schemeClr val="tx2">
                <a:alpha val="10000"/>
              </a:schemeClr>
            </a:solidFill>
            <a:round/>
            <a:headEnd type="none"/>
            <a:tailEnd type="non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854811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2_Section Header">
    <p:spTree>
      <p:nvGrpSpPr>
        <p:cNvPr id="1" name=""/>
        <p:cNvGrpSpPr/>
        <p:nvPr/>
      </p:nvGrpSpPr>
      <p:grpSpPr>
        <a:xfrm>
          <a:off x="0" y="0"/>
          <a:ext cx="0" cy="0"/>
          <a:chOff x="0" y="0"/>
          <a:chExt cx="0" cy="0"/>
        </a:xfrm>
      </p:grpSpPr>
      <p:sp>
        <p:nvSpPr>
          <p:cNvPr id="15" name="Snip Single Corner of Rectangle 14">
            <a:extLst>
              <a:ext uri="{FF2B5EF4-FFF2-40B4-BE49-F238E27FC236}">
                <a16:creationId xmlns:a16="http://schemas.microsoft.com/office/drawing/2014/main" id="{02A2C158-A313-CA00-2968-21D7DF1E89D3}"/>
              </a:ext>
              <a:ext uri="{C183D7F6-B498-43B3-948B-1728B52AA6E4}">
                <adec:decorative xmlns:adec="http://schemas.microsoft.com/office/drawing/2017/decorative" val="1"/>
              </a:ext>
            </a:extLst>
          </p:cNvPr>
          <p:cNvSpPr/>
          <p:nvPr userDrawn="1"/>
        </p:nvSpPr>
        <p:spPr>
          <a:xfrm>
            <a:off x="-30480" y="-11624"/>
            <a:ext cx="3983355" cy="5180015"/>
          </a:xfrm>
          <a:prstGeom prst="snip1Rect">
            <a:avLst>
              <a:gd name="adj" fmla="val 9697"/>
            </a:avLst>
          </a:prstGeom>
          <a:gradFill>
            <a:gsLst>
              <a:gs pos="0">
                <a:schemeClr val="accent1"/>
              </a:gs>
              <a:gs pos="100000">
                <a:schemeClr val="accent2"/>
              </a:gs>
            </a:gsLst>
            <a:lin ang="114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dirty="0"/>
          </a:p>
        </p:txBody>
      </p:sp>
      <p:pic>
        <p:nvPicPr>
          <p:cNvPr id="4" name="Picture 3">
            <a:extLst>
              <a:ext uri="{FF2B5EF4-FFF2-40B4-BE49-F238E27FC236}">
                <a16:creationId xmlns:a16="http://schemas.microsoft.com/office/drawing/2014/main" id="{CFC04340-CB11-C33C-5C8D-1FF602959F0A}"/>
              </a:ext>
            </a:extLst>
          </p:cNvPr>
          <p:cNvPicPr>
            <a:picLocks noChangeAspect="1"/>
          </p:cNvPicPr>
          <p:nvPr userDrawn="1"/>
        </p:nvPicPr>
        <p:blipFill rotWithShape="1">
          <a:blip r:embed="rId2" cstate="print">
            <a:alphaModFix amt="7000"/>
            <a:extLst>
              <a:ext uri="{28A0092B-C50C-407E-A947-70E740481C1C}">
                <a14:useLocalDpi xmlns:a14="http://schemas.microsoft.com/office/drawing/2010/main"/>
              </a:ext>
            </a:extLst>
          </a:blip>
          <a:srcRect l="15103" t="-2767" r="7213" b="-606"/>
          <a:stretch/>
        </p:blipFill>
        <p:spPr>
          <a:xfrm>
            <a:off x="-30481" y="6656"/>
            <a:ext cx="3983355" cy="5143455"/>
          </a:xfrm>
          <a:prstGeom prst="rect">
            <a:avLst/>
          </a:prstGeom>
        </p:spPr>
      </p:pic>
      <p:sp>
        <p:nvSpPr>
          <p:cNvPr id="2" name="Title 1">
            <a:extLst>
              <a:ext uri="{FF2B5EF4-FFF2-40B4-BE49-F238E27FC236}">
                <a16:creationId xmlns:a16="http://schemas.microsoft.com/office/drawing/2014/main" id="{FBCE4BC9-D7AF-3A03-5180-10318B474DD9}"/>
              </a:ext>
            </a:extLst>
          </p:cNvPr>
          <p:cNvSpPr>
            <a:spLocks noGrp="1"/>
          </p:cNvSpPr>
          <p:nvPr>
            <p:ph type="title"/>
          </p:nvPr>
        </p:nvSpPr>
        <p:spPr>
          <a:xfrm>
            <a:off x="480886" y="1418214"/>
            <a:ext cx="3154592" cy="2324908"/>
          </a:xfrm>
        </p:spPr>
        <p:txBody>
          <a:bodyPr anchor="ctr" anchorCtr="0">
            <a:normAutofit/>
          </a:bodyPr>
          <a:lstStyle>
            <a:lvl1pPr>
              <a:defRPr sz="3300">
                <a:solidFill>
                  <a:schemeClr val="bg1"/>
                </a:solidFill>
              </a:defRPr>
            </a:lvl1pPr>
          </a:lstStyle>
          <a:p>
            <a:r>
              <a:rPr lang="en-GB" dirty="0"/>
              <a:t>Click to edit Master title style</a:t>
            </a:r>
          </a:p>
        </p:txBody>
      </p:sp>
      <p:sp>
        <p:nvSpPr>
          <p:cNvPr id="5" name="Footer Placeholder 4">
            <a:extLst>
              <a:ext uri="{FF2B5EF4-FFF2-40B4-BE49-F238E27FC236}">
                <a16:creationId xmlns:a16="http://schemas.microsoft.com/office/drawing/2014/main" id="{CBEEB311-9B1A-3221-AA47-1907FD615DE3}"/>
              </a:ext>
            </a:extLst>
          </p:cNvPr>
          <p:cNvSpPr>
            <a:spLocks noGrp="1"/>
          </p:cNvSpPr>
          <p:nvPr>
            <p:ph type="ftr" sz="quarter" idx="11"/>
          </p:nvPr>
        </p:nvSpPr>
        <p:spPr>
          <a:xfrm>
            <a:off x="467591" y="4767263"/>
            <a:ext cx="4104409" cy="273844"/>
          </a:xfrm>
        </p:spPr>
        <p:txBody>
          <a:bodyPr/>
          <a:lstStyle>
            <a:lvl1pPr algn="l">
              <a:defRPr>
                <a:solidFill>
                  <a:schemeClr val="bg1"/>
                </a:solidFill>
              </a:defRPr>
            </a:lvl1pPr>
          </a:lstStyle>
          <a:p>
            <a:r>
              <a:rPr lang="en-GB"/>
              <a:t>Cheshire and Merseyside Secure Data Environment</a:t>
            </a:r>
            <a:endParaRPr lang="en-GB" dirty="0"/>
          </a:p>
        </p:txBody>
      </p:sp>
      <p:sp>
        <p:nvSpPr>
          <p:cNvPr id="6" name="Slide Number Placeholder 5">
            <a:extLst>
              <a:ext uri="{FF2B5EF4-FFF2-40B4-BE49-F238E27FC236}">
                <a16:creationId xmlns:a16="http://schemas.microsoft.com/office/drawing/2014/main" id="{D9D3DBD3-7FB6-71C3-894F-40D35624A162}"/>
              </a:ext>
            </a:extLst>
          </p:cNvPr>
          <p:cNvSpPr>
            <a:spLocks noGrp="1"/>
          </p:cNvSpPr>
          <p:nvPr>
            <p:ph type="sldNum" sz="quarter" idx="12"/>
          </p:nvPr>
        </p:nvSpPr>
        <p:spPr>
          <a:xfrm>
            <a:off x="4572000" y="4767263"/>
            <a:ext cx="689957" cy="273844"/>
          </a:xfrm>
        </p:spPr>
        <p:txBody>
          <a:bodyPr/>
          <a:lstStyle>
            <a:lvl1pPr>
              <a:defRPr>
                <a:solidFill>
                  <a:schemeClr val="bg1"/>
                </a:solidFill>
              </a:defRPr>
            </a:lvl1pPr>
          </a:lstStyle>
          <a:p>
            <a:fld id="{4AE82366-37E6-B747-BCA8-2E369D8F9656}" type="slidenum">
              <a:rPr lang="en-GB" smtClean="0"/>
              <a:pPr/>
              <a:t>‹#›</a:t>
            </a:fld>
            <a:endParaRPr lang="en-GB"/>
          </a:p>
        </p:txBody>
      </p:sp>
      <p:cxnSp>
        <p:nvCxnSpPr>
          <p:cNvPr id="9" name="Straight Connector 8">
            <a:extLst>
              <a:ext uri="{FF2B5EF4-FFF2-40B4-BE49-F238E27FC236}">
                <a16:creationId xmlns:a16="http://schemas.microsoft.com/office/drawing/2014/main" id="{25E72545-8455-51A6-E436-F688D72EC54B}"/>
              </a:ext>
              <a:ext uri="{C183D7F6-B498-43B3-948B-1728B52AA6E4}">
                <adec:decorative xmlns:adec="http://schemas.microsoft.com/office/drawing/2017/decorative" val="1"/>
              </a:ext>
            </a:extLst>
          </p:cNvPr>
          <p:cNvCxnSpPr>
            <a:cxnSpLocks/>
          </p:cNvCxnSpPr>
          <p:nvPr userDrawn="1"/>
        </p:nvCxnSpPr>
        <p:spPr>
          <a:xfrm>
            <a:off x="467590" y="4770044"/>
            <a:ext cx="4794366" cy="0"/>
          </a:xfrm>
          <a:prstGeom prst="line">
            <a:avLst/>
          </a:prstGeom>
          <a:ln w="28575" cap="rnd">
            <a:solidFill>
              <a:schemeClr val="tx2">
                <a:lumMod val="20000"/>
                <a:lumOff val="80000"/>
                <a:alpha val="10000"/>
              </a:schemeClr>
            </a:solidFill>
            <a:round/>
            <a:headEnd type="none"/>
            <a:tailEnd type="none" w="lg" len="lg"/>
          </a:ln>
        </p:spPr>
        <p:style>
          <a:lnRef idx="1">
            <a:schemeClr val="accent1"/>
          </a:lnRef>
          <a:fillRef idx="0">
            <a:schemeClr val="accent1"/>
          </a:fillRef>
          <a:effectRef idx="0">
            <a:schemeClr val="accent1"/>
          </a:effectRef>
          <a:fontRef idx="minor">
            <a:schemeClr val="tx1"/>
          </a:fontRef>
        </p:style>
      </p:cxnSp>
      <p:sp>
        <p:nvSpPr>
          <p:cNvPr id="12" name="Rectangle 11">
            <a:extLst>
              <a:ext uri="{FF2B5EF4-FFF2-40B4-BE49-F238E27FC236}">
                <a16:creationId xmlns:a16="http://schemas.microsoft.com/office/drawing/2014/main" id="{1FF3A58B-9F68-F407-407A-457260323855}"/>
              </a:ext>
              <a:ext uri="{C183D7F6-B498-43B3-948B-1728B52AA6E4}">
                <adec:decorative xmlns:adec="http://schemas.microsoft.com/office/drawing/2017/decorative" val="1"/>
              </a:ext>
            </a:extLst>
          </p:cNvPr>
          <p:cNvSpPr/>
          <p:nvPr userDrawn="1"/>
        </p:nvSpPr>
        <p:spPr>
          <a:xfrm>
            <a:off x="-40716" y="1552076"/>
            <a:ext cx="242711" cy="3616326"/>
          </a:xfrm>
          <a:custGeom>
            <a:avLst/>
            <a:gdLst>
              <a:gd name="connsiteX0" fmla="*/ 0 w 541295"/>
              <a:gd name="connsiteY0" fmla="*/ 0 h 4382098"/>
              <a:gd name="connsiteX1" fmla="*/ 541295 w 541295"/>
              <a:gd name="connsiteY1" fmla="*/ 0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3846840 h 4382098"/>
              <a:gd name="connsiteX4" fmla="*/ 0 w 541295"/>
              <a:gd name="connsiteY4" fmla="*/ 0 h 4382098"/>
              <a:gd name="connsiteX0" fmla="*/ 0 w 526135"/>
              <a:gd name="connsiteY0" fmla="*/ 0 h 4364985"/>
              <a:gd name="connsiteX1" fmla="*/ 524569 w 526135"/>
              <a:gd name="connsiteY1" fmla="*/ 512956 h 4364985"/>
              <a:gd name="connsiteX2" fmla="*/ 524182 w 526135"/>
              <a:gd name="connsiteY2" fmla="*/ 4364985 h 4364985"/>
              <a:gd name="connsiteX3" fmla="*/ 0 w 526135"/>
              <a:gd name="connsiteY3" fmla="*/ 3846840 h 4364985"/>
              <a:gd name="connsiteX4" fmla="*/ 0 w 526135"/>
              <a:gd name="connsiteY4" fmla="*/ 0 h 4364985"/>
              <a:gd name="connsiteX0" fmla="*/ 0 w 526562"/>
              <a:gd name="connsiteY0" fmla="*/ 0 h 4364985"/>
              <a:gd name="connsiteX1" fmla="*/ 524569 w 526562"/>
              <a:gd name="connsiteY1" fmla="*/ 512956 h 4364985"/>
              <a:gd name="connsiteX2" fmla="*/ 524182 w 526562"/>
              <a:gd name="connsiteY2" fmla="*/ 4364985 h 4364985"/>
              <a:gd name="connsiteX3" fmla="*/ 0 w 526562"/>
              <a:gd name="connsiteY3" fmla="*/ 3846840 h 4364985"/>
              <a:gd name="connsiteX4" fmla="*/ 0 w 526562"/>
              <a:gd name="connsiteY4" fmla="*/ 0 h 4364985"/>
              <a:gd name="connsiteX0" fmla="*/ 17599 w 544161"/>
              <a:gd name="connsiteY0" fmla="*/ 0 h 8404968"/>
              <a:gd name="connsiteX1" fmla="*/ 542168 w 544161"/>
              <a:gd name="connsiteY1" fmla="*/ 512956 h 8404968"/>
              <a:gd name="connsiteX2" fmla="*/ 541781 w 544161"/>
              <a:gd name="connsiteY2" fmla="*/ 4364985 h 8404968"/>
              <a:gd name="connsiteX3" fmla="*/ 0 w 544161"/>
              <a:gd name="connsiteY3" fmla="*/ 8404968 h 8404968"/>
              <a:gd name="connsiteX4" fmla="*/ 17599 w 544161"/>
              <a:gd name="connsiteY4" fmla="*/ 0 h 8404968"/>
              <a:gd name="connsiteX0" fmla="*/ 17599 w 542961"/>
              <a:gd name="connsiteY0" fmla="*/ 0 h 8404968"/>
              <a:gd name="connsiteX1" fmla="*/ 542168 w 542961"/>
              <a:gd name="connsiteY1" fmla="*/ 512956 h 8404968"/>
              <a:gd name="connsiteX2" fmla="*/ 524182 w 542961"/>
              <a:gd name="connsiteY2" fmla="*/ 8271952 h 8404968"/>
              <a:gd name="connsiteX3" fmla="*/ 0 w 542961"/>
              <a:gd name="connsiteY3" fmla="*/ 8404968 h 8404968"/>
              <a:gd name="connsiteX4" fmla="*/ 17599 w 542961"/>
              <a:gd name="connsiteY4" fmla="*/ 0 h 8404968"/>
              <a:gd name="connsiteX0" fmla="*/ 1694 w 527056"/>
              <a:gd name="connsiteY0" fmla="*/ 0 h 8334572"/>
              <a:gd name="connsiteX1" fmla="*/ 526263 w 527056"/>
              <a:gd name="connsiteY1" fmla="*/ 512956 h 8334572"/>
              <a:gd name="connsiteX2" fmla="*/ 508277 w 527056"/>
              <a:gd name="connsiteY2" fmla="*/ 8271952 h 8334572"/>
              <a:gd name="connsiteX3" fmla="*/ 1694 w 527056"/>
              <a:gd name="connsiteY3" fmla="*/ 8334572 h 8334572"/>
              <a:gd name="connsiteX4" fmla="*/ 1694 w 527056"/>
              <a:gd name="connsiteY4" fmla="*/ 0 h 8334572"/>
              <a:gd name="connsiteX0" fmla="*/ 52797 w 578159"/>
              <a:gd name="connsiteY0" fmla="*/ 0 h 8352171"/>
              <a:gd name="connsiteX1" fmla="*/ 577366 w 578159"/>
              <a:gd name="connsiteY1" fmla="*/ 512956 h 8352171"/>
              <a:gd name="connsiteX2" fmla="*/ 559380 w 578159"/>
              <a:gd name="connsiteY2" fmla="*/ 8271952 h 8352171"/>
              <a:gd name="connsiteX3" fmla="*/ 0 w 578159"/>
              <a:gd name="connsiteY3" fmla="*/ 8352171 h 8352171"/>
              <a:gd name="connsiteX4" fmla="*/ 52797 w 578159"/>
              <a:gd name="connsiteY4" fmla="*/ 0 h 8352171"/>
              <a:gd name="connsiteX0" fmla="*/ 35198 w 560560"/>
              <a:gd name="connsiteY0" fmla="*/ 0 h 8369770"/>
              <a:gd name="connsiteX1" fmla="*/ 559767 w 560560"/>
              <a:gd name="connsiteY1" fmla="*/ 512956 h 8369770"/>
              <a:gd name="connsiteX2" fmla="*/ 541781 w 560560"/>
              <a:gd name="connsiteY2" fmla="*/ 8271952 h 8369770"/>
              <a:gd name="connsiteX3" fmla="*/ 0 w 560560"/>
              <a:gd name="connsiteY3" fmla="*/ 8369770 h 8369770"/>
              <a:gd name="connsiteX4" fmla="*/ 35198 w 560560"/>
              <a:gd name="connsiteY4" fmla="*/ 0 h 8369770"/>
              <a:gd name="connsiteX0" fmla="*/ 35198 w 560262"/>
              <a:gd name="connsiteY0" fmla="*/ 0 h 8395145"/>
              <a:gd name="connsiteX1" fmla="*/ 559767 w 560262"/>
              <a:gd name="connsiteY1" fmla="*/ 512956 h 8395145"/>
              <a:gd name="connsiteX2" fmla="*/ 524182 w 560262"/>
              <a:gd name="connsiteY2" fmla="*/ 8395145 h 8395145"/>
              <a:gd name="connsiteX3" fmla="*/ 0 w 560262"/>
              <a:gd name="connsiteY3" fmla="*/ 8369770 h 8395145"/>
              <a:gd name="connsiteX4" fmla="*/ 35198 w 560262"/>
              <a:gd name="connsiteY4" fmla="*/ 0 h 8395145"/>
              <a:gd name="connsiteX0" fmla="*/ 35198 w 576979"/>
              <a:gd name="connsiteY0" fmla="*/ 0 h 8369770"/>
              <a:gd name="connsiteX1" fmla="*/ 559767 w 576979"/>
              <a:gd name="connsiteY1" fmla="*/ 512956 h 8369770"/>
              <a:gd name="connsiteX2" fmla="*/ 576979 w 576979"/>
              <a:gd name="connsiteY2" fmla="*/ 8342348 h 8369770"/>
              <a:gd name="connsiteX3" fmla="*/ 0 w 576979"/>
              <a:gd name="connsiteY3" fmla="*/ 8369770 h 8369770"/>
              <a:gd name="connsiteX4" fmla="*/ 35198 w 576979"/>
              <a:gd name="connsiteY4" fmla="*/ 0 h 8369770"/>
              <a:gd name="connsiteX0" fmla="*/ 17599 w 559380"/>
              <a:gd name="connsiteY0" fmla="*/ 0 h 8369770"/>
              <a:gd name="connsiteX1" fmla="*/ 542168 w 559380"/>
              <a:gd name="connsiteY1" fmla="*/ 512956 h 8369770"/>
              <a:gd name="connsiteX2" fmla="*/ 559380 w 559380"/>
              <a:gd name="connsiteY2" fmla="*/ 8342348 h 8369770"/>
              <a:gd name="connsiteX3" fmla="*/ 0 w 559380"/>
              <a:gd name="connsiteY3" fmla="*/ 8369770 h 8369770"/>
              <a:gd name="connsiteX4" fmla="*/ 17599 w 559380"/>
              <a:gd name="connsiteY4" fmla="*/ 0 h 8369770"/>
              <a:gd name="connsiteX0" fmla="*/ 17599 w 542663"/>
              <a:gd name="connsiteY0" fmla="*/ 0 h 8369770"/>
              <a:gd name="connsiteX1" fmla="*/ 542168 w 542663"/>
              <a:gd name="connsiteY1" fmla="*/ 512956 h 8369770"/>
              <a:gd name="connsiteX2" fmla="*/ 506583 w 542663"/>
              <a:gd name="connsiteY2" fmla="*/ 8324749 h 8369770"/>
              <a:gd name="connsiteX3" fmla="*/ 0 w 542663"/>
              <a:gd name="connsiteY3" fmla="*/ 8369770 h 8369770"/>
              <a:gd name="connsiteX4" fmla="*/ 17599 w 542663"/>
              <a:gd name="connsiteY4" fmla="*/ 0 h 8369770"/>
              <a:gd name="connsiteX0" fmla="*/ 17599 w 542961"/>
              <a:gd name="connsiteY0" fmla="*/ 0 h 8369770"/>
              <a:gd name="connsiteX1" fmla="*/ 542168 w 542961"/>
              <a:gd name="connsiteY1" fmla="*/ 512956 h 8369770"/>
              <a:gd name="connsiteX2" fmla="*/ 524182 w 542961"/>
              <a:gd name="connsiteY2" fmla="*/ 8324749 h 8369770"/>
              <a:gd name="connsiteX3" fmla="*/ 0 w 542961"/>
              <a:gd name="connsiteY3" fmla="*/ 8369770 h 8369770"/>
              <a:gd name="connsiteX4" fmla="*/ 17599 w 542961"/>
              <a:gd name="connsiteY4" fmla="*/ 0 h 8369770"/>
              <a:gd name="connsiteX0" fmla="*/ 35198 w 560560"/>
              <a:gd name="connsiteY0" fmla="*/ 0 h 8352171"/>
              <a:gd name="connsiteX1" fmla="*/ 559767 w 560560"/>
              <a:gd name="connsiteY1" fmla="*/ 512956 h 8352171"/>
              <a:gd name="connsiteX2" fmla="*/ 541781 w 560560"/>
              <a:gd name="connsiteY2" fmla="*/ 8324749 h 8352171"/>
              <a:gd name="connsiteX3" fmla="*/ 0 w 560560"/>
              <a:gd name="connsiteY3" fmla="*/ 8352171 h 8352171"/>
              <a:gd name="connsiteX4" fmla="*/ 35198 w 560560"/>
              <a:gd name="connsiteY4" fmla="*/ 0 h 8352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0560" h="8352171">
                <a:moveTo>
                  <a:pt x="35198" y="0"/>
                </a:moveTo>
                <a:lnTo>
                  <a:pt x="559767" y="512956"/>
                </a:lnTo>
                <a:cubicBezTo>
                  <a:pt x="565342" y="1802670"/>
                  <a:pt x="539629" y="7031612"/>
                  <a:pt x="541781" y="8324749"/>
                </a:cubicBezTo>
                <a:lnTo>
                  <a:pt x="0" y="8352171"/>
                </a:lnTo>
                <a:cubicBezTo>
                  <a:pt x="5866" y="5550515"/>
                  <a:pt x="29332" y="2801656"/>
                  <a:pt x="35198" y="0"/>
                </a:cubicBezTo>
                <a:close/>
              </a:path>
            </a:pathLst>
          </a:cu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a:p>
        </p:txBody>
      </p:sp>
      <p:pic>
        <p:nvPicPr>
          <p:cNvPr id="16" name="Picture 15">
            <a:extLst>
              <a:ext uri="{FF2B5EF4-FFF2-40B4-BE49-F238E27FC236}">
                <a16:creationId xmlns:a16="http://schemas.microsoft.com/office/drawing/2014/main" id="{FABCD0AE-89C2-02EE-ACDE-045BAEF9085F}"/>
              </a:ext>
            </a:extLst>
          </p:cNvPr>
          <p:cNvPicPr>
            <a:picLocks noChangeAspect="1"/>
          </p:cNvPicPr>
          <p:nvPr userDrawn="1"/>
        </p:nvPicPr>
        <p:blipFill>
          <a:blip r:embed="rId3">
            <a:alphaModFix amt="40000"/>
          </a:blip>
          <a:stretch>
            <a:fillRect/>
          </a:stretch>
        </p:blipFill>
        <p:spPr>
          <a:xfrm rot="10800000">
            <a:off x="7434416" y="4150986"/>
            <a:ext cx="2433762" cy="1490811"/>
          </a:xfrm>
          <a:prstGeom prst="rect">
            <a:avLst/>
          </a:prstGeom>
        </p:spPr>
      </p:pic>
      <p:sp>
        <p:nvSpPr>
          <p:cNvPr id="17" name="Slide Number Placeholder 5">
            <a:extLst>
              <a:ext uri="{FF2B5EF4-FFF2-40B4-BE49-F238E27FC236}">
                <a16:creationId xmlns:a16="http://schemas.microsoft.com/office/drawing/2014/main" id="{654DA56E-BF60-C10A-0CF6-B3D5A6EC8FAC}"/>
              </a:ext>
            </a:extLst>
          </p:cNvPr>
          <p:cNvSpPr txBox="1">
            <a:spLocks/>
          </p:cNvSpPr>
          <p:nvPr userDrawn="1"/>
        </p:nvSpPr>
        <p:spPr>
          <a:xfrm>
            <a:off x="8304415" y="4767263"/>
            <a:ext cx="450965" cy="273844"/>
          </a:xfrm>
          <a:prstGeom prst="rect">
            <a:avLst/>
          </a:prstGeom>
        </p:spPr>
        <p:txBody>
          <a:bodyPr vert="horz" lIns="0" tIns="0" rIns="0" bIns="0" rtlCol="0" anchor="ctr"/>
          <a:lstStyle>
            <a:defPPr>
              <a:defRPr lang="en-US"/>
            </a:defPPr>
            <a:lvl1pPr marL="0" algn="r" defTabSz="914400" rtl="0" eaLnBrk="1" latinLnBrk="0" hangingPunct="1">
              <a:defRPr sz="1400" b="1" kern="1200">
                <a:solidFill>
                  <a:schemeClr val="tx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AE82366-37E6-B747-BCA8-2E369D8F9656}" type="slidenum">
              <a:rPr lang="en-GB" sz="1050" smtClean="0"/>
              <a:pPr/>
              <a:t>‹#›</a:t>
            </a:fld>
            <a:endParaRPr lang="en-GB" sz="1050" dirty="0"/>
          </a:p>
        </p:txBody>
      </p:sp>
      <p:cxnSp>
        <p:nvCxnSpPr>
          <p:cNvPr id="18" name="Straight Connector 17">
            <a:extLst>
              <a:ext uri="{FF2B5EF4-FFF2-40B4-BE49-F238E27FC236}">
                <a16:creationId xmlns:a16="http://schemas.microsoft.com/office/drawing/2014/main" id="{39845EAA-9E5C-3E07-3E22-4F80A2D47731}"/>
              </a:ext>
              <a:ext uri="{C183D7F6-B498-43B3-948B-1728B52AA6E4}">
                <adec:decorative xmlns:adec="http://schemas.microsoft.com/office/drawing/2017/decorative" val="1"/>
              </a:ext>
            </a:extLst>
          </p:cNvPr>
          <p:cNvCxnSpPr>
            <a:cxnSpLocks/>
          </p:cNvCxnSpPr>
          <p:nvPr userDrawn="1"/>
        </p:nvCxnSpPr>
        <p:spPr>
          <a:xfrm flipV="1">
            <a:off x="467591" y="4767263"/>
            <a:ext cx="3485284" cy="17377"/>
          </a:xfrm>
          <a:prstGeom prst="line">
            <a:avLst/>
          </a:prstGeom>
          <a:ln w="28575" cap="rnd">
            <a:solidFill>
              <a:schemeClr val="tx2">
                <a:lumMod val="20000"/>
                <a:lumOff val="80000"/>
                <a:alpha val="10000"/>
              </a:schemeClr>
            </a:solidFill>
            <a:round/>
            <a:headEnd type="none"/>
            <a:tailEnd type="none" w="lg" len="lg"/>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485B3CD0-E3B2-04E5-F3B3-9151491E7589}"/>
              </a:ext>
              <a:ext uri="{C183D7F6-B498-43B3-948B-1728B52AA6E4}">
                <adec:decorative xmlns:adec="http://schemas.microsoft.com/office/drawing/2017/decorative" val="1"/>
              </a:ext>
            </a:extLst>
          </p:cNvPr>
          <p:cNvCxnSpPr>
            <a:cxnSpLocks/>
          </p:cNvCxnSpPr>
          <p:nvPr userDrawn="1"/>
        </p:nvCxnSpPr>
        <p:spPr>
          <a:xfrm>
            <a:off x="3952874" y="4770044"/>
            <a:ext cx="3232751" cy="0"/>
          </a:xfrm>
          <a:prstGeom prst="line">
            <a:avLst/>
          </a:prstGeom>
          <a:ln w="28575" cap="rnd">
            <a:solidFill>
              <a:schemeClr val="tx2">
                <a:alpha val="10000"/>
              </a:schemeClr>
            </a:solidFill>
            <a:round/>
            <a:headEnd type="none"/>
            <a:tailEnd type="non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0886500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22" name="Picture 21">
            <a:extLst>
              <a:ext uri="{FF2B5EF4-FFF2-40B4-BE49-F238E27FC236}">
                <a16:creationId xmlns:a16="http://schemas.microsoft.com/office/drawing/2014/main" id="{03CE8502-A07D-45D2-9094-D6A52C4E63DC}"/>
              </a:ext>
            </a:extLst>
          </p:cNvPr>
          <p:cNvPicPr>
            <a:picLocks noChangeAspect="1"/>
          </p:cNvPicPr>
          <p:nvPr userDrawn="1"/>
        </p:nvPicPr>
        <p:blipFill>
          <a:blip r:embed="rId2">
            <a:alphaModFix amt="40000"/>
          </a:blip>
          <a:stretch>
            <a:fillRect/>
          </a:stretch>
        </p:blipFill>
        <p:spPr>
          <a:xfrm rot="10800000">
            <a:off x="7434416" y="4150986"/>
            <a:ext cx="2433762" cy="1490811"/>
          </a:xfrm>
          <a:prstGeom prst="rect">
            <a:avLst/>
          </a:prstGeom>
        </p:spPr>
      </p:pic>
      <p:pic>
        <p:nvPicPr>
          <p:cNvPr id="10" name="Picture 9">
            <a:extLst>
              <a:ext uri="{FF2B5EF4-FFF2-40B4-BE49-F238E27FC236}">
                <a16:creationId xmlns:a16="http://schemas.microsoft.com/office/drawing/2014/main" id="{A9DEB6C6-0949-D191-C996-B4176A826C5D}"/>
              </a:ext>
            </a:extLst>
          </p:cNvPr>
          <p:cNvPicPr>
            <a:picLocks noChangeAspect="1"/>
          </p:cNvPicPr>
          <p:nvPr userDrawn="1"/>
        </p:nvPicPr>
        <p:blipFill>
          <a:blip r:embed="rId3">
            <a:alphaModFix amt="10000"/>
          </a:blip>
          <a:stretch>
            <a:fillRect/>
          </a:stretch>
        </p:blipFill>
        <p:spPr>
          <a:xfrm>
            <a:off x="-129810" y="2571750"/>
            <a:ext cx="5300663" cy="5143500"/>
          </a:xfrm>
          <a:prstGeom prst="rect">
            <a:avLst/>
          </a:prstGeom>
        </p:spPr>
      </p:pic>
      <p:sp>
        <p:nvSpPr>
          <p:cNvPr id="2" name="Title 1">
            <a:extLst>
              <a:ext uri="{FF2B5EF4-FFF2-40B4-BE49-F238E27FC236}">
                <a16:creationId xmlns:a16="http://schemas.microsoft.com/office/drawing/2014/main" id="{9ED9F8B5-D3FF-5FA0-0233-91719D303082}"/>
              </a:ext>
            </a:extLst>
          </p:cNvPr>
          <p:cNvSpPr>
            <a:spLocks noGrp="1"/>
          </p:cNvSpPr>
          <p:nvPr>
            <p:ph type="title"/>
          </p:nvPr>
        </p:nvSpPr>
        <p:spPr>
          <a:xfrm>
            <a:off x="469301" y="273844"/>
            <a:ext cx="8286079" cy="994172"/>
          </a:xfrm>
        </p:spPr>
        <p:txBody>
          <a:bodyPr/>
          <a:lstStyle/>
          <a:p>
            <a:r>
              <a:rPr lang="en-GB" dirty="0"/>
              <a:t>Click to edit Master title style</a:t>
            </a:r>
          </a:p>
        </p:txBody>
      </p:sp>
      <p:sp>
        <p:nvSpPr>
          <p:cNvPr id="3" name="Content Placeholder 2">
            <a:extLst>
              <a:ext uri="{FF2B5EF4-FFF2-40B4-BE49-F238E27FC236}">
                <a16:creationId xmlns:a16="http://schemas.microsoft.com/office/drawing/2014/main" id="{B9529667-3294-63C4-5E1C-269502360315}"/>
              </a:ext>
            </a:extLst>
          </p:cNvPr>
          <p:cNvSpPr>
            <a:spLocks noGrp="1"/>
          </p:cNvSpPr>
          <p:nvPr>
            <p:ph idx="1"/>
          </p:nvPr>
        </p:nvSpPr>
        <p:spPr>
          <a:xfrm>
            <a:off x="469301" y="1446756"/>
            <a:ext cx="8286079" cy="318596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47F46497-57BC-710C-B8EC-96832190F4CE}"/>
              </a:ext>
            </a:extLst>
          </p:cNvPr>
          <p:cNvSpPr>
            <a:spLocks noGrp="1"/>
          </p:cNvSpPr>
          <p:nvPr>
            <p:ph type="ftr" sz="quarter" idx="11"/>
          </p:nvPr>
        </p:nvSpPr>
        <p:spPr>
          <a:xfrm>
            <a:off x="469300" y="4767263"/>
            <a:ext cx="6716013" cy="273843"/>
          </a:xfrm>
        </p:spPr>
        <p:txBody>
          <a:bodyPr/>
          <a:lstStyle>
            <a:lvl1pPr algn="l">
              <a:defRPr/>
            </a:lvl1pPr>
          </a:lstStyle>
          <a:p>
            <a:r>
              <a:rPr lang="en-GB"/>
              <a:t>Cheshire and Merseyside Secure Data Environment</a:t>
            </a:r>
            <a:endParaRPr lang="en-GB" dirty="0"/>
          </a:p>
        </p:txBody>
      </p:sp>
      <p:sp>
        <p:nvSpPr>
          <p:cNvPr id="6" name="Slide Number Placeholder 5">
            <a:extLst>
              <a:ext uri="{FF2B5EF4-FFF2-40B4-BE49-F238E27FC236}">
                <a16:creationId xmlns:a16="http://schemas.microsoft.com/office/drawing/2014/main" id="{6C484834-07DE-23E4-DFF9-AC7F275F0CD0}"/>
              </a:ext>
            </a:extLst>
          </p:cNvPr>
          <p:cNvSpPr>
            <a:spLocks noGrp="1"/>
          </p:cNvSpPr>
          <p:nvPr>
            <p:ph type="sldNum" sz="quarter" idx="12"/>
          </p:nvPr>
        </p:nvSpPr>
        <p:spPr>
          <a:xfrm>
            <a:off x="8304415" y="4767263"/>
            <a:ext cx="450965" cy="273844"/>
          </a:xfrm>
        </p:spPr>
        <p:txBody>
          <a:bodyPr/>
          <a:lstStyle/>
          <a:p>
            <a:fld id="{4AE82366-37E6-B747-BCA8-2E369D8F9656}" type="slidenum">
              <a:rPr lang="en-GB" smtClean="0"/>
              <a:t>‹#›</a:t>
            </a:fld>
            <a:endParaRPr lang="en-GB" dirty="0"/>
          </a:p>
        </p:txBody>
      </p:sp>
      <p:cxnSp>
        <p:nvCxnSpPr>
          <p:cNvPr id="19" name="Straight Connector 18">
            <a:extLst>
              <a:ext uri="{FF2B5EF4-FFF2-40B4-BE49-F238E27FC236}">
                <a16:creationId xmlns:a16="http://schemas.microsoft.com/office/drawing/2014/main" id="{2E952021-94DB-2B34-CB68-97FC889D5DFD}"/>
              </a:ext>
              <a:ext uri="{C183D7F6-B498-43B3-948B-1728B52AA6E4}">
                <adec:decorative xmlns:adec="http://schemas.microsoft.com/office/drawing/2017/decorative" val="1"/>
              </a:ext>
            </a:extLst>
          </p:cNvPr>
          <p:cNvCxnSpPr>
            <a:cxnSpLocks/>
          </p:cNvCxnSpPr>
          <p:nvPr userDrawn="1"/>
        </p:nvCxnSpPr>
        <p:spPr>
          <a:xfrm>
            <a:off x="469301" y="4770044"/>
            <a:ext cx="6716324" cy="0"/>
          </a:xfrm>
          <a:prstGeom prst="line">
            <a:avLst/>
          </a:prstGeom>
          <a:ln w="28575" cap="rnd">
            <a:solidFill>
              <a:schemeClr val="tx2">
                <a:alpha val="10000"/>
              </a:schemeClr>
            </a:solidFill>
            <a:round/>
            <a:headEnd type="none"/>
            <a:tailEnd type="none" w="lg" len="lg"/>
          </a:ln>
        </p:spPr>
        <p:style>
          <a:lnRef idx="1">
            <a:schemeClr val="accent1"/>
          </a:lnRef>
          <a:fillRef idx="0">
            <a:schemeClr val="accent1"/>
          </a:fillRef>
          <a:effectRef idx="0">
            <a:schemeClr val="accent1"/>
          </a:effectRef>
          <a:fontRef idx="minor">
            <a:schemeClr val="tx1"/>
          </a:fontRef>
        </p:style>
      </p:cxnSp>
      <p:sp>
        <p:nvSpPr>
          <p:cNvPr id="4" name="Rectangle 11">
            <a:extLst>
              <a:ext uri="{FF2B5EF4-FFF2-40B4-BE49-F238E27FC236}">
                <a16:creationId xmlns:a16="http://schemas.microsoft.com/office/drawing/2014/main" id="{46189687-6952-62F0-E8F7-0640169A49D8}"/>
              </a:ext>
              <a:ext uri="{C183D7F6-B498-43B3-948B-1728B52AA6E4}">
                <adec:decorative xmlns:adec="http://schemas.microsoft.com/office/drawing/2017/decorative" val="1"/>
              </a:ext>
            </a:extLst>
          </p:cNvPr>
          <p:cNvSpPr/>
          <p:nvPr userDrawn="1"/>
        </p:nvSpPr>
        <p:spPr>
          <a:xfrm>
            <a:off x="-30480" y="1552076"/>
            <a:ext cx="242711" cy="3616326"/>
          </a:xfrm>
          <a:custGeom>
            <a:avLst/>
            <a:gdLst>
              <a:gd name="connsiteX0" fmla="*/ 0 w 541295"/>
              <a:gd name="connsiteY0" fmla="*/ 0 h 4382098"/>
              <a:gd name="connsiteX1" fmla="*/ 541295 w 541295"/>
              <a:gd name="connsiteY1" fmla="*/ 0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3846840 h 4382098"/>
              <a:gd name="connsiteX4" fmla="*/ 0 w 541295"/>
              <a:gd name="connsiteY4" fmla="*/ 0 h 4382098"/>
              <a:gd name="connsiteX0" fmla="*/ 0 w 526135"/>
              <a:gd name="connsiteY0" fmla="*/ 0 h 4364985"/>
              <a:gd name="connsiteX1" fmla="*/ 524569 w 526135"/>
              <a:gd name="connsiteY1" fmla="*/ 512956 h 4364985"/>
              <a:gd name="connsiteX2" fmla="*/ 524182 w 526135"/>
              <a:gd name="connsiteY2" fmla="*/ 4364985 h 4364985"/>
              <a:gd name="connsiteX3" fmla="*/ 0 w 526135"/>
              <a:gd name="connsiteY3" fmla="*/ 3846840 h 4364985"/>
              <a:gd name="connsiteX4" fmla="*/ 0 w 526135"/>
              <a:gd name="connsiteY4" fmla="*/ 0 h 4364985"/>
              <a:gd name="connsiteX0" fmla="*/ 0 w 526562"/>
              <a:gd name="connsiteY0" fmla="*/ 0 h 4364985"/>
              <a:gd name="connsiteX1" fmla="*/ 524569 w 526562"/>
              <a:gd name="connsiteY1" fmla="*/ 512956 h 4364985"/>
              <a:gd name="connsiteX2" fmla="*/ 524182 w 526562"/>
              <a:gd name="connsiteY2" fmla="*/ 4364985 h 4364985"/>
              <a:gd name="connsiteX3" fmla="*/ 0 w 526562"/>
              <a:gd name="connsiteY3" fmla="*/ 3846840 h 4364985"/>
              <a:gd name="connsiteX4" fmla="*/ 0 w 526562"/>
              <a:gd name="connsiteY4" fmla="*/ 0 h 4364985"/>
              <a:gd name="connsiteX0" fmla="*/ 17599 w 544161"/>
              <a:gd name="connsiteY0" fmla="*/ 0 h 8404968"/>
              <a:gd name="connsiteX1" fmla="*/ 542168 w 544161"/>
              <a:gd name="connsiteY1" fmla="*/ 512956 h 8404968"/>
              <a:gd name="connsiteX2" fmla="*/ 541781 w 544161"/>
              <a:gd name="connsiteY2" fmla="*/ 4364985 h 8404968"/>
              <a:gd name="connsiteX3" fmla="*/ 0 w 544161"/>
              <a:gd name="connsiteY3" fmla="*/ 8404968 h 8404968"/>
              <a:gd name="connsiteX4" fmla="*/ 17599 w 544161"/>
              <a:gd name="connsiteY4" fmla="*/ 0 h 8404968"/>
              <a:gd name="connsiteX0" fmla="*/ 17599 w 542961"/>
              <a:gd name="connsiteY0" fmla="*/ 0 h 8404968"/>
              <a:gd name="connsiteX1" fmla="*/ 542168 w 542961"/>
              <a:gd name="connsiteY1" fmla="*/ 512956 h 8404968"/>
              <a:gd name="connsiteX2" fmla="*/ 524182 w 542961"/>
              <a:gd name="connsiteY2" fmla="*/ 8271952 h 8404968"/>
              <a:gd name="connsiteX3" fmla="*/ 0 w 542961"/>
              <a:gd name="connsiteY3" fmla="*/ 8404968 h 8404968"/>
              <a:gd name="connsiteX4" fmla="*/ 17599 w 542961"/>
              <a:gd name="connsiteY4" fmla="*/ 0 h 8404968"/>
              <a:gd name="connsiteX0" fmla="*/ 1694 w 527056"/>
              <a:gd name="connsiteY0" fmla="*/ 0 h 8334572"/>
              <a:gd name="connsiteX1" fmla="*/ 526263 w 527056"/>
              <a:gd name="connsiteY1" fmla="*/ 512956 h 8334572"/>
              <a:gd name="connsiteX2" fmla="*/ 508277 w 527056"/>
              <a:gd name="connsiteY2" fmla="*/ 8271952 h 8334572"/>
              <a:gd name="connsiteX3" fmla="*/ 1694 w 527056"/>
              <a:gd name="connsiteY3" fmla="*/ 8334572 h 8334572"/>
              <a:gd name="connsiteX4" fmla="*/ 1694 w 527056"/>
              <a:gd name="connsiteY4" fmla="*/ 0 h 8334572"/>
              <a:gd name="connsiteX0" fmla="*/ 52797 w 578159"/>
              <a:gd name="connsiteY0" fmla="*/ 0 h 8352171"/>
              <a:gd name="connsiteX1" fmla="*/ 577366 w 578159"/>
              <a:gd name="connsiteY1" fmla="*/ 512956 h 8352171"/>
              <a:gd name="connsiteX2" fmla="*/ 559380 w 578159"/>
              <a:gd name="connsiteY2" fmla="*/ 8271952 h 8352171"/>
              <a:gd name="connsiteX3" fmla="*/ 0 w 578159"/>
              <a:gd name="connsiteY3" fmla="*/ 8352171 h 8352171"/>
              <a:gd name="connsiteX4" fmla="*/ 52797 w 578159"/>
              <a:gd name="connsiteY4" fmla="*/ 0 h 8352171"/>
              <a:gd name="connsiteX0" fmla="*/ 35198 w 560560"/>
              <a:gd name="connsiteY0" fmla="*/ 0 h 8369770"/>
              <a:gd name="connsiteX1" fmla="*/ 559767 w 560560"/>
              <a:gd name="connsiteY1" fmla="*/ 512956 h 8369770"/>
              <a:gd name="connsiteX2" fmla="*/ 541781 w 560560"/>
              <a:gd name="connsiteY2" fmla="*/ 8271952 h 8369770"/>
              <a:gd name="connsiteX3" fmla="*/ 0 w 560560"/>
              <a:gd name="connsiteY3" fmla="*/ 8369770 h 8369770"/>
              <a:gd name="connsiteX4" fmla="*/ 35198 w 560560"/>
              <a:gd name="connsiteY4" fmla="*/ 0 h 8369770"/>
              <a:gd name="connsiteX0" fmla="*/ 35198 w 560262"/>
              <a:gd name="connsiteY0" fmla="*/ 0 h 8395145"/>
              <a:gd name="connsiteX1" fmla="*/ 559767 w 560262"/>
              <a:gd name="connsiteY1" fmla="*/ 512956 h 8395145"/>
              <a:gd name="connsiteX2" fmla="*/ 524182 w 560262"/>
              <a:gd name="connsiteY2" fmla="*/ 8395145 h 8395145"/>
              <a:gd name="connsiteX3" fmla="*/ 0 w 560262"/>
              <a:gd name="connsiteY3" fmla="*/ 8369770 h 8395145"/>
              <a:gd name="connsiteX4" fmla="*/ 35198 w 560262"/>
              <a:gd name="connsiteY4" fmla="*/ 0 h 8395145"/>
              <a:gd name="connsiteX0" fmla="*/ 35198 w 576979"/>
              <a:gd name="connsiteY0" fmla="*/ 0 h 8369770"/>
              <a:gd name="connsiteX1" fmla="*/ 559767 w 576979"/>
              <a:gd name="connsiteY1" fmla="*/ 512956 h 8369770"/>
              <a:gd name="connsiteX2" fmla="*/ 576979 w 576979"/>
              <a:gd name="connsiteY2" fmla="*/ 8342348 h 8369770"/>
              <a:gd name="connsiteX3" fmla="*/ 0 w 576979"/>
              <a:gd name="connsiteY3" fmla="*/ 8369770 h 8369770"/>
              <a:gd name="connsiteX4" fmla="*/ 35198 w 576979"/>
              <a:gd name="connsiteY4" fmla="*/ 0 h 8369770"/>
              <a:gd name="connsiteX0" fmla="*/ 17599 w 559380"/>
              <a:gd name="connsiteY0" fmla="*/ 0 h 8369770"/>
              <a:gd name="connsiteX1" fmla="*/ 542168 w 559380"/>
              <a:gd name="connsiteY1" fmla="*/ 512956 h 8369770"/>
              <a:gd name="connsiteX2" fmla="*/ 559380 w 559380"/>
              <a:gd name="connsiteY2" fmla="*/ 8342348 h 8369770"/>
              <a:gd name="connsiteX3" fmla="*/ 0 w 559380"/>
              <a:gd name="connsiteY3" fmla="*/ 8369770 h 8369770"/>
              <a:gd name="connsiteX4" fmla="*/ 17599 w 559380"/>
              <a:gd name="connsiteY4" fmla="*/ 0 h 8369770"/>
              <a:gd name="connsiteX0" fmla="*/ 17599 w 542663"/>
              <a:gd name="connsiteY0" fmla="*/ 0 h 8369770"/>
              <a:gd name="connsiteX1" fmla="*/ 542168 w 542663"/>
              <a:gd name="connsiteY1" fmla="*/ 512956 h 8369770"/>
              <a:gd name="connsiteX2" fmla="*/ 506583 w 542663"/>
              <a:gd name="connsiteY2" fmla="*/ 8324749 h 8369770"/>
              <a:gd name="connsiteX3" fmla="*/ 0 w 542663"/>
              <a:gd name="connsiteY3" fmla="*/ 8369770 h 8369770"/>
              <a:gd name="connsiteX4" fmla="*/ 17599 w 542663"/>
              <a:gd name="connsiteY4" fmla="*/ 0 h 8369770"/>
              <a:gd name="connsiteX0" fmla="*/ 17599 w 542961"/>
              <a:gd name="connsiteY0" fmla="*/ 0 h 8369770"/>
              <a:gd name="connsiteX1" fmla="*/ 542168 w 542961"/>
              <a:gd name="connsiteY1" fmla="*/ 512956 h 8369770"/>
              <a:gd name="connsiteX2" fmla="*/ 524182 w 542961"/>
              <a:gd name="connsiteY2" fmla="*/ 8324749 h 8369770"/>
              <a:gd name="connsiteX3" fmla="*/ 0 w 542961"/>
              <a:gd name="connsiteY3" fmla="*/ 8369770 h 8369770"/>
              <a:gd name="connsiteX4" fmla="*/ 17599 w 542961"/>
              <a:gd name="connsiteY4" fmla="*/ 0 h 8369770"/>
              <a:gd name="connsiteX0" fmla="*/ 35198 w 560560"/>
              <a:gd name="connsiteY0" fmla="*/ 0 h 8352171"/>
              <a:gd name="connsiteX1" fmla="*/ 559767 w 560560"/>
              <a:gd name="connsiteY1" fmla="*/ 512956 h 8352171"/>
              <a:gd name="connsiteX2" fmla="*/ 541781 w 560560"/>
              <a:gd name="connsiteY2" fmla="*/ 8324749 h 8352171"/>
              <a:gd name="connsiteX3" fmla="*/ 0 w 560560"/>
              <a:gd name="connsiteY3" fmla="*/ 8352171 h 8352171"/>
              <a:gd name="connsiteX4" fmla="*/ 35198 w 560560"/>
              <a:gd name="connsiteY4" fmla="*/ 0 h 8352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0560" h="8352171">
                <a:moveTo>
                  <a:pt x="35198" y="0"/>
                </a:moveTo>
                <a:lnTo>
                  <a:pt x="559767" y="512956"/>
                </a:lnTo>
                <a:cubicBezTo>
                  <a:pt x="565342" y="1802670"/>
                  <a:pt x="539629" y="7031612"/>
                  <a:pt x="541781" y="8324749"/>
                </a:cubicBezTo>
                <a:lnTo>
                  <a:pt x="0" y="8352171"/>
                </a:lnTo>
                <a:cubicBezTo>
                  <a:pt x="5866" y="5550515"/>
                  <a:pt x="29332" y="2801656"/>
                  <a:pt x="35198" y="0"/>
                </a:cubicBez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a:p>
        </p:txBody>
      </p:sp>
    </p:spTree>
    <p:extLst>
      <p:ext uri="{BB962C8B-B14F-4D97-AF65-F5344CB8AC3E}">
        <p14:creationId xmlns:p14="http://schemas.microsoft.com/office/powerpoint/2010/main" val="117546019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5_Title and Content">
    <p:spTree>
      <p:nvGrpSpPr>
        <p:cNvPr id="1" name=""/>
        <p:cNvGrpSpPr/>
        <p:nvPr/>
      </p:nvGrpSpPr>
      <p:grpSpPr>
        <a:xfrm>
          <a:off x="0" y="0"/>
          <a:ext cx="0" cy="0"/>
          <a:chOff x="0" y="0"/>
          <a:chExt cx="0" cy="0"/>
        </a:xfrm>
      </p:grpSpPr>
      <p:pic>
        <p:nvPicPr>
          <p:cNvPr id="22" name="Picture 21">
            <a:extLst>
              <a:ext uri="{FF2B5EF4-FFF2-40B4-BE49-F238E27FC236}">
                <a16:creationId xmlns:a16="http://schemas.microsoft.com/office/drawing/2014/main" id="{03CE8502-A07D-45D2-9094-D6A52C4E63DC}"/>
              </a:ext>
            </a:extLst>
          </p:cNvPr>
          <p:cNvPicPr>
            <a:picLocks noChangeAspect="1"/>
          </p:cNvPicPr>
          <p:nvPr userDrawn="1"/>
        </p:nvPicPr>
        <p:blipFill>
          <a:blip r:embed="rId2">
            <a:alphaModFix amt="40000"/>
          </a:blip>
          <a:stretch>
            <a:fillRect/>
          </a:stretch>
        </p:blipFill>
        <p:spPr>
          <a:xfrm rot="10800000">
            <a:off x="7434416" y="4150986"/>
            <a:ext cx="2433762" cy="1490811"/>
          </a:xfrm>
          <a:prstGeom prst="rect">
            <a:avLst/>
          </a:prstGeom>
        </p:spPr>
      </p:pic>
      <p:pic>
        <p:nvPicPr>
          <p:cNvPr id="10" name="Picture 9">
            <a:extLst>
              <a:ext uri="{FF2B5EF4-FFF2-40B4-BE49-F238E27FC236}">
                <a16:creationId xmlns:a16="http://schemas.microsoft.com/office/drawing/2014/main" id="{A9DEB6C6-0949-D191-C996-B4176A826C5D}"/>
              </a:ext>
            </a:extLst>
          </p:cNvPr>
          <p:cNvPicPr>
            <a:picLocks noChangeAspect="1"/>
          </p:cNvPicPr>
          <p:nvPr userDrawn="1"/>
        </p:nvPicPr>
        <p:blipFill>
          <a:blip r:embed="rId3">
            <a:alphaModFix amt="10000"/>
          </a:blip>
          <a:stretch>
            <a:fillRect/>
          </a:stretch>
        </p:blipFill>
        <p:spPr>
          <a:xfrm>
            <a:off x="-129810" y="2571750"/>
            <a:ext cx="5300663" cy="5143500"/>
          </a:xfrm>
          <a:prstGeom prst="rect">
            <a:avLst/>
          </a:prstGeom>
        </p:spPr>
      </p:pic>
      <p:sp>
        <p:nvSpPr>
          <p:cNvPr id="2" name="Title 1">
            <a:extLst>
              <a:ext uri="{FF2B5EF4-FFF2-40B4-BE49-F238E27FC236}">
                <a16:creationId xmlns:a16="http://schemas.microsoft.com/office/drawing/2014/main" id="{9ED9F8B5-D3FF-5FA0-0233-91719D303082}"/>
              </a:ext>
            </a:extLst>
          </p:cNvPr>
          <p:cNvSpPr>
            <a:spLocks noGrp="1"/>
          </p:cNvSpPr>
          <p:nvPr>
            <p:ph type="title"/>
          </p:nvPr>
        </p:nvSpPr>
        <p:spPr>
          <a:xfrm>
            <a:off x="469301" y="273844"/>
            <a:ext cx="8286079" cy="994172"/>
          </a:xfrm>
        </p:spPr>
        <p:txBody>
          <a:bodyPr/>
          <a:lstStyle/>
          <a:p>
            <a:r>
              <a:rPr lang="en-GB" dirty="0"/>
              <a:t>Click to edit Master title style</a:t>
            </a:r>
          </a:p>
        </p:txBody>
      </p:sp>
      <p:sp>
        <p:nvSpPr>
          <p:cNvPr id="3" name="Content Placeholder 2">
            <a:extLst>
              <a:ext uri="{FF2B5EF4-FFF2-40B4-BE49-F238E27FC236}">
                <a16:creationId xmlns:a16="http://schemas.microsoft.com/office/drawing/2014/main" id="{B9529667-3294-63C4-5E1C-269502360315}"/>
              </a:ext>
            </a:extLst>
          </p:cNvPr>
          <p:cNvSpPr>
            <a:spLocks noGrp="1"/>
          </p:cNvSpPr>
          <p:nvPr>
            <p:ph idx="1"/>
          </p:nvPr>
        </p:nvSpPr>
        <p:spPr>
          <a:xfrm>
            <a:off x="469301" y="1446756"/>
            <a:ext cx="8286079" cy="318596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47F46497-57BC-710C-B8EC-96832190F4CE}"/>
              </a:ext>
            </a:extLst>
          </p:cNvPr>
          <p:cNvSpPr>
            <a:spLocks noGrp="1"/>
          </p:cNvSpPr>
          <p:nvPr>
            <p:ph type="ftr" sz="quarter" idx="11"/>
          </p:nvPr>
        </p:nvSpPr>
        <p:spPr>
          <a:xfrm>
            <a:off x="469300" y="4767263"/>
            <a:ext cx="6716013" cy="273843"/>
          </a:xfrm>
        </p:spPr>
        <p:txBody>
          <a:bodyPr/>
          <a:lstStyle>
            <a:lvl1pPr algn="l">
              <a:defRPr/>
            </a:lvl1pPr>
          </a:lstStyle>
          <a:p>
            <a:r>
              <a:rPr lang="en-GB"/>
              <a:t>Cheshire and Merseyside Secure Data Environment</a:t>
            </a:r>
            <a:endParaRPr lang="en-GB" dirty="0"/>
          </a:p>
        </p:txBody>
      </p:sp>
      <p:sp>
        <p:nvSpPr>
          <p:cNvPr id="6" name="Slide Number Placeholder 5">
            <a:extLst>
              <a:ext uri="{FF2B5EF4-FFF2-40B4-BE49-F238E27FC236}">
                <a16:creationId xmlns:a16="http://schemas.microsoft.com/office/drawing/2014/main" id="{6C484834-07DE-23E4-DFF9-AC7F275F0CD0}"/>
              </a:ext>
            </a:extLst>
          </p:cNvPr>
          <p:cNvSpPr>
            <a:spLocks noGrp="1"/>
          </p:cNvSpPr>
          <p:nvPr>
            <p:ph type="sldNum" sz="quarter" idx="12"/>
          </p:nvPr>
        </p:nvSpPr>
        <p:spPr>
          <a:xfrm>
            <a:off x="8304415" y="4767263"/>
            <a:ext cx="450965" cy="273844"/>
          </a:xfrm>
        </p:spPr>
        <p:txBody>
          <a:bodyPr/>
          <a:lstStyle/>
          <a:p>
            <a:fld id="{4AE82366-37E6-B747-BCA8-2E369D8F9656}" type="slidenum">
              <a:rPr lang="en-GB" smtClean="0"/>
              <a:t>‹#›</a:t>
            </a:fld>
            <a:endParaRPr lang="en-GB"/>
          </a:p>
        </p:txBody>
      </p:sp>
      <p:cxnSp>
        <p:nvCxnSpPr>
          <p:cNvPr id="19" name="Straight Connector 18">
            <a:extLst>
              <a:ext uri="{FF2B5EF4-FFF2-40B4-BE49-F238E27FC236}">
                <a16:creationId xmlns:a16="http://schemas.microsoft.com/office/drawing/2014/main" id="{2E952021-94DB-2B34-CB68-97FC889D5DFD}"/>
              </a:ext>
              <a:ext uri="{C183D7F6-B498-43B3-948B-1728B52AA6E4}">
                <adec:decorative xmlns:adec="http://schemas.microsoft.com/office/drawing/2017/decorative" val="1"/>
              </a:ext>
            </a:extLst>
          </p:cNvPr>
          <p:cNvCxnSpPr>
            <a:cxnSpLocks/>
          </p:cNvCxnSpPr>
          <p:nvPr userDrawn="1"/>
        </p:nvCxnSpPr>
        <p:spPr>
          <a:xfrm>
            <a:off x="469301" y="4770044"/>
            <a:ext cx="6716324" cy="0"/>
          </a:xfrm>
          <a:prstGeom prst="line">
            <a:avLst/>
          </a:prstGeom>
          <a:ln w="28575" cap="rnd">
            <a:solidFill>
              <a:schemeClr val="tx2">
                <a:alpha val="10000"/>
              </a:schemeClr>
            </a:solidFill>
            <a:round/>
            <a:headEnd type="none"/>
            <a:tailEnd type="none" w="lg" len="lg"/>
          </a:ln>
        </p:spPr>
        <p:style>
          <a:lnRef idx="1">
            <a:schemeClr val="accent1"/>
          </a:lnRef>
          <a:fillRef idx="0">
            <a:schemeClr val="accent1"/>
          </a:fillRef>
          <a:effectRef idx="0">
            <a:schemeClr val="accent1"/>
          </a:effectRef>
          <a:fontRef idx="minor">
            <a:schemeClr val="tx1"/>
          </a:fontRef>
        </p:style>
      </p:cxnSp>
      <p:sp>
        <p:nvSpPr>
          <p:cNvPr id="4" name="Rectangle 11">
            <a:extLst>
              <a:ext uri="{FF2B5EF4-FFF2-40B4-BE49-F238E27FC236}">
                <a16:creationId xmlns:a16="http://schemas.microsoft.com/office/drawing/2014/main" id="{46189687-6952-62F0-E8F7-0640169A49D8}"/>
              </a:ext>
              <a:ext uri="{C183D7F6-B498-43B3-948B-1728B52AA6E4}">
                <adec:decorative xmlns:adec="http://schemas.microsoft.com/office/drawing/2017/decorative" val="1"/>
              </a:ext>
            </a:extLst>
          </p:cNvPr>
          <p:cNvSpPr/>
          <p:nvPr userDrawn="1"/>
        </p:nvSpPr>
        <p:spPr>
          <a:xfrm>
            <a:off x="-30480" y="1552076"/>
            <a:ext cx="242711" cy="3616326"/>
          </a:xfrm>
          <a:custGeom>
            <a:avLst/>
            <a:gdLst>
              <a:gd name="connsiteX0" fmla="*/ 0 w 541295"/>
              <a:gd name="connsiteY0" fmla="*/ 0 h 4382098"/>
              <a:gd name="connsiteX1" fmla="*/ 541295 w 541295"/>
              <a:gd name="connsiteY1" fmla="*/ 0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3846840 h 4382098"/>
              <a:gd name="connsiteX4" fmla="*/ 0 w 541295"/>
              <a:gd name="connsiteY4" fmla="*/ 0 h 4382098"/>
              <a:gd name="connsiteX0" fmla="*/ 0 w 526135"/>
              <a:gd name="connsiteY0" fmla="*/ 0 h 4364985"/>
              <a:gd name="connsiteX1" fmla="*/ 524569 w 526135"/>
              <a:gd name="connsiteY1" fmla="*/ 512956 h 4364985"/>
              <a:gd name="connsiteX2" fmla="*/ 524182 w 526135"/>
              <a:gd name="connsiteY2" fmla="*/ 4364985 h 4364985"/>
              <a:gd name="connsiteX3" fmla="*/ 0 w 526135"/>
              <a:gd name="connsiteY3" fmla="*/ 3846840 h 4364985"/>
              <a:gd name="connsiteX4" fmla="*/ 0 w 526135"/>
              <a:gd name="connsiteY4" fmla="*/ 0 h 4364985"/>
              <a:gd name="connsiteX0" fmla="*/ 0 w 526562"/>
              <a:gd name="connsiteY0" fmla="*/ 0 h 4364985"/>
              <a:gd name="connsiteX1" fmla="*/ 524569 w 526562"/>
              <a:gd name="connsiteY1" fmla="*/ 512956 h 4364985"/>
              <a:gd name="connsiteX2" fmla="*/ 524182 w 526562"/>
              <a:gd name="connsiteY2" fmla="*/ 4364985 h 4364985"/>
              <a:gd name="connsiteX3" fmla="*/ 0 w 526562"/>
              <a:gd name="connsiteY3" fmla="*/ 3846840 h 4364985"/>
              <a:gd name="connsiteX4" fmla="*/ 0 w 526562"/>
              <a:gd name="connsiteY4" fmla="*/ 0 h 4364985"/>
              <a:gd name="connsiteX0" fmla="*/ 17599 w 544161"/>
              <a:gd name="connsiteY0" fmla="*/ 0 h 8404968"/>
              <a:gd name="connsiteX1" fmla="*/ 542168 w 544161"/>
              <a:gd name="connsiteY1" fmla="*/ 512956 h 8404968"/>
              <a:gd name="connsiteX2" fmla="*/ 541781 w 544161"/>
              <a:gd name="connsiteY2" fmla="*/ 4364985 h 8404968"/>
              <a:gd name="connsiteX3" fmla="*/ 0 w 544161"/>
              <a:gd name="connsiteY3" fmla="*/ 8404968 h 8404968"/>
              <a:gd name="connsiteX4" fmla="*/ 17599 w 544161"/>
              <a:gd name="connsiteY4" fmla="*/ 0 h 8404968"/>
              <a:gd name="connsiteX0" fmla="*/ 17599 w 542961"/>
              <a:gd name="connsiteY0" fmla="*/ 0 h 8404968"/>
              <a:gd name="connsiteX1" fmla="*/ 542168 w 542961"/>
              <a:gd name="connsiteY1" fmla="*/ 512956 h 8404968"/>
              <a:gd name="connsiteX2" fmla="*/ 524182 w 542961"/>
              <a:gd name="connsiteY2" fmla="*/ 8271952 h 8404968"/>
              <a:gd name="connsiteX3" fmla="*/ 0 w 542961"/>
              <a:gd name="connsiteY3" fmla="*/ 8404968 h 8404968"/>
              <a:gd name="connsiteX4" fmla="*/ 17599 w 542961"/>
              <a:gd name="connsiteY4" fmla="*/ 0 h 8404968"/>
              <a:gd name="connsiteX0" fmla="*/ 1694 w 527056"/>
              <a:gd name="connsiteY0" fmla="*/ 0 h 8334572"/>
              <a:gd name="connsiteX1" fmla="*/ 526263 w 527056"/>
              <a:gd name="connsiteY1" fmla="*/ 512956 h 8334572"/>
              <a:gd name="connsiteX2" fmla="*/ 508277 w 527056"/>
              <a:gd name="connsiteY2" fmla="*/ 8271952 h 8334572"/>
              <a:gd name="connsiteX3" fmla="*/ 1694 w 527056"/>
              <a:gd name="connsiteY3" fmla="*/ 8334572 h 8334572"/>
              <a:gd name="connsiteX4" fmla="*/ 1694 w 527056"/>
              <a:gd name="connsiteY4" fmla="*/ 0 h 8334572"/>
              <a:gd name="connsiteX0" fmla="*/ 52797 w 578159"/>
              <a:gd name="connsiteY0" fmla="*/ 0 h 8352171"/>
              <a:gd name="connsiteX1" fmla="*/ 577366 w 578159"/>
              <a:gd name="connsiteY1" fmla="*/ 512956 h 8352171"/>
              <a:gd name="connsiteX2" fmla="*/ 559380 w 578159"/>
              <a:gd name="connsiteY2" fmla="*/ 8271952 h 8352171"/>
              <a:gd name="connsiteX3" fmla="*/ 0 w 578159"/>
              <a:gd name="connsiteY3" fmla="*/ 8352171 h 8352171"/>
              <a:gd name="connsiteX4" fmla="*/ 52797 w 578159"/>
              <a:gd name="connsiteY4" fmla="*/ 0 h 8352171"/>
              <a:gd name="connsiteX0" fmla="*/ 35198 w 560560"/>
              <a:gd name="connsiteY0" fmla="*/ 0 h 8369770"/>
              <a:gd name="connsiteX1" fmla="*/ 559767 w 560560"/>
              <a:gd name="connsiteY1" fmla="*/ 512956 h 8369770"/>
              <a:gd name="connsiteX2" fmla="*/ 541781 w 560560"/>
              <a:gd name="connsiteY2" fmla="*/ 8271952 h 8369770"/>
              <a:gd name="connsiteX3" fmla="*/ 0 w 560560"/>
              <a:gd name="connsiteY3" fmla="*/ 8369770 h 8369770"/>
              <a:gd name="connsiteX4" fmla="*/ 35198 w 560560"/>
              <a:gd name="connsiteY4" fmla="*/ 0 h 8369770"/>
              <a:gd name="connsiteX0" fmla="*/ 35198 w 560262"/>
              <a:gd name="connsiteY0" fmla="*/ 0 h 8395145"/>
              <a:gd name="connsiteX1" fmla="*/ 559767 w 560262"/>
              <a:gd name="connsiteY1" fmla="*/ 512956 h 8395145"/>
              <a:gd name="connsiteX2" fmla="*/ 524182 w 560262"/>
              <a:gd name="connsiteY2" fmla="*/ 8395145 h 8395145"/>
              <a:gd name="connsiteX3" fmla="*/ 0 w 560262"/>
              <a:gd name="connsiteY3" fmla="*/ 8369770 h 8395145"/>
              <a:gd name="connsiteX4" fmla="*/ 35198 w 560262"/>
              <a:gd name="connsiteY4" fmla="*/ 0 h 8395145"/>
              <a:gd name="connsiteX0" fmla="*/ 35198 w 576979"/>
              <a:gd name="connsiteY0" fmla="*/ 0 h 8369770"/>
              <a:gd name="connsiteX1" fmla="*/ 559767 w 576979"/>
              <a:gd name="connsiteY1" fmla="*/ 512956 h 8369770"/>
              <a:gd name="connsiteX2" fmla="*/ 576979 w 576979"/>
              <a:gd name="connsiteY2" fmla="*/ 8342348 h 8369770"/>
              <a:gd name="connsiteX3" fmla="*/ 0 w 576979"/>
              <a:gd name="connsiteY3" fmla="*/ 8369770 h 8369770"/>
              <a:gd name="connsiteX4" fmla="*/ 35198 w 576979"/>
              <a:gd name="connsiteY4" fmla="*/ 0 h 8369770"/>
              <a:gd name="connsiteX0" fmla="*/ 17599 w 559380"/>
              <a:gd name="connsiteY0" fmla="*/ 0 h 8369770"/>
              <a:gd name="connsiteX1" fmla="*/ 542168 w 559380"/>
              <a:gd name="connsiteY1" fmla="*/ 512956 h 8369770"/>
              <a:gd name="connsiteX2" fmla="*/ 559380 w 559380"/>
              <a:gd name="connsiteY2" fmla="*/ 8342348 h 8369770"/>
              <a:gd name="connsiteX3" fmla="*/ 0 w 559380"/>
              <a:gd name="connsiteY3" fmla="*/ 8369770 h 8369770"/>
              <a:gd name="connsiteX4" fmla="*/ 17599 w 559380"/>
              <a:gd name="connsiteY4" fmla="*/ 0 h 8369770"/>
              <a:gd name="connsiteX0" fmla="*/ 17599 w 542663"/>
              <a:gd name="connsiteY0" fmla="*/ 0 h 8369770"/>
              <a:gd name="connsiteX1" fmla="*/ 542168 w 542663"/>
              <a:gd name="connsiteY1" fmla="*/ 512956 h 8369770"/>
              <a:gd name="connsiteX2" fmla="*/ 506583 w 542663"/>
              <a:gd name="connsiteY2" fmla="*/ 8324749 h 8369770"/>
              <a:gd name="connsiteX3" fmla="*/ 0 w 542663"/>
              <a:gd name="connsiteY3" fmla="*/ 8369770 h 8369770"/>
              <a:gd name="connsiteX4" fmla="*/ 17599 w 542663"/>
              <a:gd name="connsiteY4" fmla="*/ 0 h 8369770"/>
              <a:gd name="connsiteX0" fmla="*/ 17599 w 542961"/>
              <a:gd name="connsiteY0" fmla="*/ 0 h 8369770"/>
              <a:gd name="connsiteX1" fmla="*/ 542168 w 542961"/>
              <a:gd name="connsiteY1" fmla="*/ 512956 h 8369770"/>
              <a:gd name="connsiteX2" fmla="*/ 524182 w 542961"/>
              <a:gd name="connsiteY2" fmla="*/ 8324749 h 8369770"/>
              <a:gd name="connsiteX3" fmla="*/ 0 w 542961"/>
              <a:gd name="connsiteY3" fmla="*/ 8369770 h 8369770"/>
              <a:gd name="connsiteX4" fmla="*/ 17599 w 542961"/>
              <a:gd name="connsiteY4" fmla="*/ 0 h 8369770"/>
              <a:gd name="connsiteX0" fmla="*/ 35198 w 560560"/>
              <a:gd name="connsiteY0" fmla="*/ 0 h 8352171"/>
              <a:gd name="connsiteX1" fmla="*/ 559767 w 560560"/>
              <a:gd name="connsiteY1" fmla="*/ 512956 h 8352171"/>
              <a:gd name="connsiteX2" fmla="*/ 541781 w 560560"/>
              <a:gd name="connsiteY2" fmla="*/ 8324749 h 8352171"/>
              <a:gd name="connsiteX3" fmla="*/ 0 w 560560"/>
              <a:gd name="connsiteY3" fmla="*/ 8352171 h 8352171"/>
              <a:gd name="connsiteX4" fmla="*/ 35198 w 560560"/>
              <a:gd name="connsiteY4" fmla="*/ 0 h 8352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0560" h="8352171">
                <a:moveTo>
                  <a:pt x="35198" y="0"/>
                </a:moveTo>
                <a:lnTo>
                  <a:pt x="559767" y="512956"/>
                </a:lnTo>
                <a:cubicBezTo>
                  <a:pt x="565342" y="1802670"/>
                  <a:pt x="539629" y="7031612"/>
                  <a:pt x="541781" y="8324749"/>
                </a:cubicBezTo>
                <a:lnTo>
                  <a:pt x="0" y="8352171"/>
                </a:lnTo>
                <a:cubicBezTo>
                  <a:pt x="5866" y="5550515"/>
                  <a:pt x="29332" y="2801656"/>
                  <a:pt x="35198" y="0"/>
                </a:cubicBezTo>
                <a:close/>
              </a:path>
            </a:pathLst>
          </a:cu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a:p>
        </p:txBody>
      </p:sp>
    </p:spTree>
    <p:extLst>
      <p:ext uri="{BB962C8B-B14F-4D97-AF65-F5344CB8AC3E}">
        <p14:creationId xmlns:p14="http://schemas.microsoft.com/office/powerpoint/2010/main" val="13517434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1">
  <p:cSld name="SECTION_HEADER_1">
    <p:bg>
      <p:bgPr>
        <a:solidFill>
          <a:srgbClr val="274271"/>
        </a:solidFill>
        <a:effectLst/>
      </p:bgPr>
    </p:bg>
    <p:spTree>
      <p:nvGrpSpPr>
        <p:cNvPr id="1" name="Shape 17"/>
        <p:cNvGrpSpPr/>
        <p:nvPr/>
      </p:nvGrpSpPr>
      <p:grpSpPr>
        <a:xfrm>
          <a:off x="0" y="0"/>
          <a:ext cx="0" cy="0"/>
          <a:chOff x="0" y="0"/>
          <a:chExt cx="0" cy="0"/>
        </a:xfrm>
      </p:grpSpPr>
      <p:sp>
        <p:nvSpPr>
          <p:cNvPr id="18" name="Google Shape;18;p4"/>
          <p:cNvSpPr txBox="1">
            <a:spLocks noGrp="1"/>
          </p:cNvSpPr>
          <p:nvPr>
            <p:ph type="ctrTitle"/>
          </p:nvPr>
        </p:nvSpPr>
        <p:spPr>
          <a:xfrm>
            <a:off x="311703" y="744575"/>
            <a:ext cx="5894400" cy="2052600"/>
          </a:xfrm>
          <a:prstGeom prst="rect">
            <a:avLst/>
          </a:prstGeom>
        </p:spPr>
        <p:txBody>
          <a:bodyPr spcFirstLastPara="1" wrap="square" lIns="91425" tIns="91425" rIns="91425" bIns="91425" anchor="b" anchorCtr="0">
            <a:normAutofit/>
          </a:bodyPr>
          <a:lstStyle>
            <a:lvl1pPr lvl="0" rtl="0">
              <a:spcBef>
                <a:spcPts val="0"/>
              </a:spcBef>
              <a:spcAft>
                <a:spcPts val="0"/>
              </a:spcAft>
              <a:buClr>
                <a:schemeClr val="lt1"/>
              </a:buClr>
              <a:buSzPts val="4000"/>
              <a:buFont typeface="Montserrat"/>
              <a:buNone/>
              <a:defRPr sz="4000" b="1">
                <a:solidFill>
                  <a:schemeClr val="lt1"/>
                </a:solidFill>
                <a:latin typeface="Montserrat"/>
                <a:ea typeface="Montserrat"/>
                <a:cs typeface="Montserrat"/>
                <a:sym typeface="Montserrat"/>
              </a:defRPr>
            </a:lvl1pPr>
            <a:lvl2pPr lvl="1" algn="ctr" rtl="0">
              <a:spcBef>
                <a:spcPts val="0"/>
              </a:spcBef>
              <a:spcAft>
                <a:spcPts val="0"/>
              </a:spcAft>
              <a:buClr>
                <a:schemeClr val="lt1"/>
              </a:buClr>
              <a:buSzPts val="5200"/>
              <a:buNone/>
              <a:defRPr sz="5200">
                <a:solidFill>
                  <a:schemeClr val="lt1"/>
                </a:solidFill>
              </a:defRPr>
            </a:lvl2pPr>
            <a:lvl3pPr lvl="2" algn="ctr" rtl="0">
              <a:spcBef>
                <a:spcPts val="0"/>
              </a:spcBef>
              <a:spcAft>
                <a:spcPts val="0"/>
              </a:spcAft>
              <a:buClr>
                <a:schemeClr val="lt1"/>
              </a:buClr>
              <a:buSzPts val="5200"/>
              <a:buNone/>
              <a:defRPr sz="5200">
                <a:solidFill>
                  <a:schemeClr val="lt1"/>
                </a:solidFill>
              </a:defRPr>
            </a:lvl3pPr>
            <a:lvl4pPr lvl="3" algn="ctr" rtl="0">
              <a:spcBef>
                <a:spcPts val="0"/>
              </a:spcBef>
              <a:spcAft>
                <a:spcPts val="0"/>
              </a:spcAft>
              <a:buClr>
                <a:schemeClr val="lt1"/>
              </a:buClr>
              <a:buSzPts val="5200"/>
              <a:buNone/>
              <a:defRPr sz="5200">
                <a:solidFill>
                  <a:schemeClr val="lt1"/>
                </a:solidFill>
              </a:defRPr>
            </a:lvl4pPr>
            <a:lvl5pPr lvl="4" algn="ctr" rtl="0">
              <a:spcBef>
                <a:spcPts val="0"/>
              </a:spcBef>
              <a:spcAft>
                <a:spcPts val="0"/>
              </a:spcAft>
              <a:buClr>
                <a:schemeClr val="lt1"/>
              </a:buClr>
              <a:buSzPts val="5200"/>
              <a:buNone/>
              <a:defRPr sz="5200">
                <a:solidFill>
                  <a:schemeClr val="lt1"/>
                </a:solidFill>
              </a:defRPr>
            </a:lvl5pPr>
            <a:lvl6pPr lvl="5" algn="ctr" rtl="0">
              <a:spcBef>
                <a:spcPts val="0"/>
              </a:spcBef>
              <a:spcAft>
                <a:spcPts val="0"/>
              </a:spcAft>
              <a:buClr>
                <a:schemeClr val="lt1"/>
              </a:buClr>
              <a:buSzPts val="5200"/>
              <a:buNone/>
              <a:defRPr sz="5200">
                <a:solidFill>
                  <a:schemeClr val="lt1"/>
                </a:solidFill>
              </a:defRPr>
            </a:lvl6pPr>
            <a:lvl7pPr lvl="6" algn="ctr" rtl="0">
              <a:spcBef>
                <a:spcPts val="0"/>
              </a:spcBef>
              <a:spcAft>
                <a:spcPts val="0"/>
              </a:spcAft>
              <a:buClr>
                <a:schemeClr val="lt1"/>
              </a:buClr>
              <a:buSzPts val="5200"/>
              <a:buNone/>
              <a:defRPr sz="5200">
                <a:solidFill>
                  <a:schemeClr val="lt1"/>
                </a:solidFill>
              </a:defRPr>
            </a:lvl7pPr>
            <a:lvl8pPr lvl="7" algn="ctr" rtl="0">
              <a:spcBef>
                <a:spcPts val="0"/>
              </a:spcBef>
              <a:spcAft>
                <a:spcPts val="0"/>
              </a:spcAft>
              <a:buClr>
                <a:schemeClr val="lt1"/>
              </a:buClr>
              <a:buSzPts val="5200"/>
              <a:buNone/>
              <a:defRPr sz="5200">
                <a:solidFill>
                  <a:schemeClr val="lt1"/>
                </a:solidFill>
              </a:defRPr>
            </a:lvl8pPr>
            <a:lvl9pPr lvl="8" algn="ctr" rtl="0">
              <a:spcBef>
                <a:spcPts val="0"/>
              </a:spcBef>
              <a:spcAft>
                <a:spcPts val="0"/>
              </a:spcAft>
              <a:buClr>
                <a:schemeClr val="lt1"/>
              </a:buClr>
              <a:buSzPts val="5200"/>
              <a:buNone/>
              <a:defRPr sz="5200">
                <a:solidFill>
                  <a:schemeClr val="lt1"/>
                </a:solidFill>
              </a:defRPr>
            </a:lvl9pPr>
          </a:lstStyle>
          <a:p>
            <a:endParaRPr/>
          </a:p>
        </p:txBody>
      </p:sp>
      <p:pic>
        <p:nvPicPr>
          <p:cNvPr id="19" name="Google Shape;19;p4"/>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8315050" y="4177575"/>
            <a:ext cx="573051" cy="722799"/>
          </a:xfrm>
          <a:prstGeom prst="rect">
            <a:avLst/>
          </a:prstGeom>
          <a:noFill/>
          <a:ln>
            <a:noFill/>
          </a:ln>
        </p:spPr>
      </p:pic>
      <p:pic>
        <p:nvPicPr>
          <p:cNvPr id="20" name="Google Shape;20;p4"/>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a:off x="8315050" y="4177575"/>
            <a:ext cx="573050" cy="722799"/>
          </a:xfrm>
          <a:prstGeom prst="rect">
            <a:avLst/>
          </a:prstGeom>
          <a:noFill/>
          <a:ln>
            <a:noFill/>
          </a:ln>
        </p:spPr>
      </p:pic>
      <p:sp>
        <p:nvSpPr>
          <p:cNvPr id="21" name="Google Shape;21;p4"/>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lvl1pPr lvl="0" algn="l" rtl="0">
              <a:buNone/>
              <a:defRPr b="1">
                <a:solidFill>
                  <a:schemeClr val="lt1"/>
                </a:solidFill>
                <a:latin typeface="Montserrat"/>
                <a:ea typeface="Montserrat"/>
                <a:cs typeface="Montserrat"/>
                <a:sym typeface="Montserrat"/>
              </a:defRPr>
            </a:lvl1pPr>
            <a:lvl2pPr lvl="1" algn="l" rtl="0">
              <a:buNone/>
              <a:defRPr b="1">
                <a:solidFill>
                  <a:schemeClr val="lt1"/>
                </a:solidFill>
                <a:latin typeface="Montserrat"/>
                <a:ea typeface="Montserrat"/>
                <a:cs typeface="Montserrat"/>
                <a:sym typeface="Montserrat"/>
              </a:defRPr>
            </a:lvl2pPr>
            <a:lvl3pPr lvl="2" algn="l" rtl="0">
              <a:buNone/>
              <a:defRPr b="1">
                <a:solidFill>
                  <a:schemeClr val="lt1"/>
                </a:solidFill>
                <a:latin typeface="Montserrat"/>
                <a:ea typeface="Montserrat"/>
                <a:cs typeface="Montserrat"/>
                <a:sym typeface="Montserrat"/>
              </a:defRPr>
            </a:lvl3pPr>
            <a:lvl4pPr lvl="3" algn="l" rtl="0">
              <a:buNone/>
              <a:defRPr b="1">
                <a:solidFill>
                  <a:schemeClr val="lt1"/>
                </a:solidFill>
                <a:latin typeface="Montserrat"/>
                <a:ea typeface="Montserrat"/>
                <a:cs typeface="Montserrat"/>
                <a:sym typeface="Montserrat"/>
              </a:defRPr>
            </a:lvl4pPr>
            <a:lvl5pPr lvl="4" algn="l" rtl="0">
              <a:buNone/>
              <a:defRPr b="1">
                <a:solidFill>
                  <a:schemeClr val="lt1"/>
                </a:solidFill>
                <a:latin typeface="Montserrat"/>
                <a:ea typeface="Montserrat"/>
                <a:cs typeface="Montserrat"/>
                <a:sym typeface="Montserrat"/>
              </a:defRPr>
            </a:lvl5pPr>
            <a:lvl6pPr lvl="5" algn="l" rtl="0">
              <a:buNone/>
              <a:defRPr b="1">
                <a:solidFill>
                  <a:schemeClr val="lt1"/>
                </a:solidFill>
                <a:latin typeface="Montserrat"/>
                <a:ea typeface="Montserrat"/>
                <a:cs typeface="Montserrat"/>
                <a:sym typeface="Montserrat"/>
              </a:defRPr>
            </a:lvl6pPr>
            <a:lvl7pPr lvl="6" algn="l" rtl="0">
              <a:buNone/>
              <a:defRPr b="1">
                <a:solidFill>
                  <a:schemeClr val="lt1"/>
                </a:solidFill>
                <a:latin typeface="Montserrat"/>
                <a:ea typeface="Montserrat"/>
                <a:cs typeface="Montserrat"/>
                <a:sym typeface="Montserrat"/>
              </a:defRPr>
            </a:lvl7pPr>
            <a:lvl8pPr lvl="7" algn="l" rtl="0">
              <a:buNone/>
              <a:defRPr b="1">
                <a:solidFill>
                  <a:schemeClr val="lt1"/>
                </a:solidFill>
                <a:latin typeface="Montserrat"/>
                <a:ea typeface="Montserrat"/>
                <a:cs typeface="Montserrat"/>
                <a:sym typeface="Montserrat"/>
              </a:defRPr>
            </a:lvl8pPr>
            <a:lvl9pPr lvl="8" algn="l" rtl="0">
              <a:buNone/>
              <a:defRPr b="1">
                <a:solidFill>
                  <a:schemeClr val="lt1"/>
                </a:solidFill>
                <a:latin typeface="Montserrat"/>
                <a:ea typeface="Montserrat"/>
                <a:cs typeface="Montserrat"/>
                <a:sym typeface="Montserrat"/>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26D0F77-AA1D-6E31-BAFC-EB9E2867960A}"/>
              </a:ext>
            </a:extLst>
          </p:cNvPr>
          <p:cNvPicPr>
            <a:picLocks noChangeAspect="1"/>
          </p:cNvPicPr>
          <p:nvPr userDrawn="1"/>
        </p:nvPicPr>
        <p:blipFill rotWithShape="1">
          <a:blip r:embed="rId2" cstate="print">
            <a:alphaModFix amt="40000"/>
            <a:extLst>
              <a:ext uri="{28A0092B-C50C-407E-A947-70E740481C1C}">
                <a14:useLocalDpi xmlns:a14="http://schemas.microsoft.com/office/drawing/2010/main"/>
              </a:ext>
            </a:extLst>
          </a:blip>
          <a:srcRect l="29756" t="33425"/>
          <a:stretch/>
        </p:blipFill>
        <p:spPr>
          <a:xfrm rot="10800000">
            <a:off x="7434417" y="4150986"/>
            <a:ext cx="1709584" cy="992514"/>
          </a:xfrm>
          <a:prstGeom prst="rect">
            <a:avLst/>
          </a:prstGeom>
        </p:spPr>
      </p:pic>
      <p:sp>
        <p:nvSpPr>
          <p:cNvPr id="2" name="Title 1">
            <a:extLst>
              <a:ext uri="{FF2B5EF4-FFF2-40B4-BE49-F238E27FC236}">
                <a16:creationId xmlns:a16="http://schemas.microsoft.com/office/drawing/2014/main" id="{9ED9F8B5-D3FF-5FA0-0233-91719D303082}"/>
              </a:ext>
            </a:extLst>
          </p:cNvPr>
          <p:cNvSpPr>
            <a:spLocks noGrp="1"/>
          </p:cNvSpPr>
          <p:nvPr>
            <p:ph type="title"/>
          </p:nvPr>
        </p:nvSpPr>
        <p:spPr>
          <a:xfrm>
            <a:off x="467650" y="273844"/>
            <a:ext cx="8287730" cy="994172"/>
          </a:xfrm>
        </p:spPr>
        <p:txBody>
          <a:bodyPr/>
          <a:lstStyle/>
          <a:p>
            <a:r>
              <a:rPr lang="en-GB" dirty="0"/>
              <a:t>Click to edit Master title style</a:t>
            </a:r>
          </a:p>
        </p:txBody>
      </p:sp>
      <p:sp>
        <p:nvSpPr>
          <p:cNvPr id="3" name="Content Placeholder 2">
            <a:extLst>
              <a:ext uri="{FF2B5EF4-FFF2-40B4-BE49-F238E27FC236}">
                <a16:creationId xmlns:a16="http://schemas.microsoft.com/office/drawing/2014/main" id="{B9529667-3294-63C4-5E1C-269502360315}"/>
              </a:ext>
            </a:extLst>
          </p:cNvPr>
          <p:cNvSpPr>
            <a:spLocks noGrp="1"/>
          </p:cNvSpPr>
          <p:nvPr>
            <p:ph idx="1"/>
          </p:nvPr>
        </p:nvSpPr>
        <p:spPr>
          <a:xfrm>
            <a:off x="469301" y="1446756"/>
            <a:ext cx="8286079" cy="318596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47F46497-57BC-710C-B8EC-96832190F4CE}"/>
              </a:ext>
            </a:extLst>
          </p:cNvPr>
          <p:cNvSpPr>
            <a:spLocks noGrp="1"/>
          </p:cNvSpPr>
          <p:nvPr>
            <p:ph type="ftr" sz="quarter" idx="11"/>
          </p:nvPr>
        </p:nvSpPr>
        <p:spPr>
          <a:xfrm>
            <a:off x="467650" y="4767263"/>
            <a:ext cx="6717663" cy="273844"/>
          </a:xfrm>
        </p:spPr>
        <p:txBody>
          <a:bodyPr/>
          <a:lstStyle>
            <a:lvl1pPr algn="l">
              <a:defRPr/>
            </a:lvl1pPr>
          </a:lstStyle>
          <a:p>
            <a:r>
              <a:rPr lang="en-GB" dirty="0"/>
              <a:t>Cheshire and Merseyside Secure Data Environment</a:t>
            </a:r>
          </a:p>
        </p:txBody>
      </p:sp>
      <p:sp>
        <p:nvSpPr>
          <p:cNvPr id="6" name="Slide Number Placeholder 5">
            <a:extLst>
              <a:ext uri="{FF2B5EF4-FFF2-40B4-BE49-F238E27FC236}">
                <a16:creationId xmlns:a16="http://schemas.microsoft.com/office/drawing/2014/main" id="{6C484834-07DE-23E4-DFF9-AC7F275F0CD0}"/>
              </a:ext>
            </a:extLst>
          </p:cNvPr>
          <p:cNvSpPr>
            <a:spLocks noGrp="1"/>
          </p:cNvSpPr>
          <p:nvPr>
            <p:ph type="sldNum" sz="quarter" idx="12"/>
          </p:nvPr>
        </p:nvSpPr>
        <p:spPr>
          <a:xfrm>
            <a:off x="8304415" y="4767263"/>
            <a:ext cx="450965" cy="273844"/>
          </a:xfrm>
        </p:spPr>
        <p:txBody>
          <a:bodyPr/>
          <a:lstStyle/>
          <a:p>
            <a:fld id="{4AE82366-37E6-B747-BCA8-2E369D8F9656}" type="slidenum">
              <a:rPr lang="en-GB" smtClean="0"/>
              <a:t>‹#›</a:t>
            </a:fld>
            <a:endParaRPr lang="en-GB"/>
          </a:p>
        </p:txBody>
      </p:sp>
      <p:cxnSp>
        <p:nvCxnSpPr>
          <p:cNvPr id="19" name="Straight Connector 18">
            <a:extLst>
              <a:ext uri="{FF2B5EF4-FFF2-40B4-BE49-F238E27FC236}">
                <a16:creationId xmlns:a16="http://schemas.microsoft.com/office/drawing/2014/main" id="{2E952021-94DB-2B34-CB68-97FC889D5DFD}"/>
              </a:ext>
              <a:ext uri="{C183D7F6-B498-43B3-948B-1728B52AA6E4}">
                <adec:decorative xmlns:adec="http://schemas.microsoft.com/office/drawing/2017/decorative" val="1"/>
              </a:ext>
            </a:extLst>
          </p:cNvPr>
          <p:cNvCxnSpPr>
            <a:cxnSpLocks/>
          </p:cNvCxnSpPr>
          <p:nvPr userDrawn="1"/>
        </p:nvCxnSpPr>
        <p:spPr>
          <a:xfrm>
            <a:off x="467651" y="4770044"/>
            <a:ext cx="6717974" cy="0"/>
          </a:xfrm>
          <a:prstGeom prst="line">
            <a:avLst/>
          </a:prstGeom>
          <a:ln w="28575" cap="rnd">
            <a:solidFill>
              <a:schemeClr val="tx2">
                <a:alpha val="10000"/>
              </a:schemeClr>
            </a:solidFill>
            <a:round/>
            <a:headEnd type="none"/>
            <a:tailEnd type="none" w="lg" len="lg"/>
          </a:ln>
        </p:spPr>
        <p:style>
          <a:lnRef idx="1">
            <a:schemeClr val="accent1"/>
          </a:lnRef>
          <a:fillRef idx="0">
            <a:schemeClr val="accent1"/>
          </a:fillRef>
          <a:effectRef idx="0">
            <a:schemeClr val="accent1"/>
          </a:effectRef>
          <a:fontRef idx="minor">
            <a:schemeClr val="tx1"/>
          </a:fontRef>
        </p:style>
      </p:cxnSp>
      <p:sp>
        <p:nvSpPr>
          <p:cNvPr id="7" name="Rectangle 11">
            <a:extLst>
              <a:ext uri="{FF2B5EF4-FFF2-40B4-BE49-F238E27FC236}">
                <a16:creationId xmlns:a16="http://schemas.microsoft.com/office/drawing/2014/main" id="{13232119-EA8B-13CD-CE82-357314F53D4D}"/>
              </a:ext>
              <a:ext uri="{C183D7F6-B498-43B3-948B-1728B52AA6E4}">
                <adec:decorative xmlns:adec="http://schemas.microsoft.com/office/drawing/2017/decorative" val="1"/>
              </a:ext>
            </a:extLst>
          </p:cNvPr>
          <p:cNvSpPr/>
          <p:nvPr userDrawn="1"/>
        </p:nvSpPr>
        <p:spPr>
          <a:xfrm>
            <a:off x="-30480" y="1552076"/>
            <a:ext cx="242711" cy="3616326"/>
          </a:xfrm>
          <a:custGeom>
            <a:avLst/>
            <a:gdLst>
              <a:gd name="connsiteX0" fmla="*/ 0 w 541295"/>
              <a:gd name="connsiteY0" fmla="*/ 0 h 4382098"/>
              <a:gd name="connsiteX1" fmla="*/ 541295 w 541295"/>
              <a:gd name="connsiteY1" fmla="*/ 0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3846840 h 4382098"/>
              <a:gd name="connsiteX4" fmla="*/ 0 w 541295"/>
              <a:gd name="connsiteY4" fmla="*/ 0 h 4382098"/>
              <a:gd name="connsiteX0" fmla="*/ 0 w 526135"/>
              <a:gd name="connsiteY0" fmla="*/ 0 h 4364985"/>
              <a:gd name="connsiteX1" fmla="*/ 524569 w 526135"/>
              <a:gd name="connsiteY1" fmla="*/ 512956 h 4364985"/>
              <a:gd name="connsiteX2" fmla="*/ 524182 w 526135"/>
              <a:gd name="connsiteY2" fmla="*/ 4364985 h 4364985"/>
              <a:gd name="connsiteX3" fmla="*/ 0 w 526135"/>
              <a:gd name="connsiteY3" fmla="*/ 3846840 h 4364985"/>
              <a:gd name="connsiteX4" fmla="*/ 0 w 526135"/>
              <a:gd name="connsiteY4" fmla="*/ 0 h 4364985"/>
              <a:gd name="connsiteX0" fmla="*/ 0 w 526562"/>
              <a:gd name="connsiteY0" fmla="*/ 0 h 4364985"/>
              <a:gd name="connsiteX1" fmla="*/ 524569 w 526562"/>
              <a:gd name="connsiteY1" fmla="*/ 512956 h 4364985"/>
              <a:gd name="connsiteX2" fmla="*/ 524182 w 526562"/>
              <a:gd name="connsiteY2" fmla="*/ 4364985 h 4364985"/>
              <a:gd name="connsiteX3" fmla="*/ 0 w 526562"/>
              <a:gd name="connsiteY3" fmla="*/ 3846840 h 4364985"/>
              <a:gd name="connsiteX4" fmla="*/ 0 w 526562"/>
              <a:gd name="connsiteY4" fmla="*/ 0 h 4364985"/>
              <a:gd name="connsiteX0" fmla="*/ 17599 w 544161"/>
              <a:gd name="connsiteY0" fmla="*/ 0 h 8404968"/>
              <a:gd name="connsiteX1" fmla="*/ 542168 w 544161"/>
              <a:gd name="connsiteY1" fmla="*/ 512956 h 8404968"/>
              <a:gd name="connsiteX2" fmla="*/ 541781 w 544161"/>
              <a:gd name="connsiteY2" fmla="*/ 4364985 h 8404968"/>
              <a:gd name="connsiteX3" fmla="*/ 0 w 544161"/>
              <a:gd name="connsiteY3" fmla="*/ 8404968 h 8404968"/>
              <a:gd name="connsiteX4" fmla="*/ 17599 w 544161"/>
              <a:gd name="connsiteY4" fmla="*/ 0 h 8404968"/>
              <a:gd name="connsiteX0" fmla="*/ 17599 w 542961"/>
              <a:gd name="connsiteY0" fmla="*/ 0 h 8404968"/>
              <a:gd name="connsiteX1" fmla="*/ 542168 w 542961"/>
              <a:gd name="connsiteY1" fmla="*/ 512956 h 8404968"/>
              <a:gd name="connsiteX2" fmla="*/ 524182 w 542961"/>
              <a:gd name="connsiteY2" fmla="*/ 8271952 h 8404968"/>
              <a:gd name="connsiteX3" fmla="*/ 0 w 542961"/>
              <a:gd name="connsiteY3" fmla="*/ 8404968 h 8404968"/>
              <a:gd name="connsiteX4" fmla="*/ 17599 w 542961"/>
              <a:gd name="connsiteY4" fmla="*/ 0 h 8404968"/>
              <a:gd name="connsiteX0" fmla="*/ 1694 w 527056"/>
              <a:gd name="connsiteY0" fmla="*/ 0 h 8334572"/>
              <a:gd name="connsiteX1" fmla="*/ 526263 w 527056"/>
              <a:gd name="connsiteY1" fmla="*/ 512956 h 8334572"/>
              <a:gd name="connsiteX2" fmla="*/ 508277 w 527056"/>
              <a:gd name="connsiteY2" fmla="*/ 8271952 h 8334572"/>
              <a:gd name="connsiteX3" fmla="*/ 1694 w 527056"/>
              <a:gd name="connsiteY3" fmla="*/ 8334572 h 8334572"/>
              <a:gd name="connsiteX4" fmla="*/ 1694 w 527056"/>
              <a:gd name="connsiteY4" fmla="*/ 0 h 8334572"/>
              <a:gd name="connsiteX0" fmla="*/ 52797 w 578159"/>
              <a:gd name="connsiteY0" fmla="*/ 0 h 8352171"/>
              <a:gd name="connsiteX1" fmla="*/ 577366 w 578159"/>
              <a:gd name="connsiteY1" fmla="*/ 512956 h 8352171"/>
              <a:gd name="connsiteX2" fmla="*/ 559380 w 578159"/>
              <a:gd name="connsiteY2" fmla="*/ 8271952 h 8352171"/>
              <a:gd name="connsiteX3" fmla="*/ 0 w 578159"/>
              <a:gd name="connsiteY3" fmla="*/ 8352171 h 8352171"/>
              <a:gd name="connsiteX4" fmla="*/ 52797 w 578159"/>
              <a:gd name="connsiteY4" fmla="*/ 0 h 8352171"/>
              <a:gd name="connsiteX0" fmla="*/ 35198 w 560560"/>
              <a:gd name="connsiteY0" fmla="*/ 0 h 8369770"/>
              <a:gd name="connsiteX1" fmla="*/ 559767 w 560560"/>
              <a:gd name="connsiteY1" fmla="*/ 512956 h 8369770"/>
              <a:gd name="connsiteX2" fmla="*/ 541781 w 560560"/>
              <a:gd name="connsiteY2" fmla="*/ 8271952 h 8369770"/>
              <a:gd name="connsiteX3" fmla="*/ 0 w 560560"/>
              <a:gd name="connsiteY3" fmla="*/ 8369770 h 8369770"/>
              <a:gd name="connsiteX4" fmla="*/ 35198 w 560560"/>
              <a:gd name="connsiteY4" fmla="*/ 0 h 8369770"/>
              <a:gd name="connsiteX0" fmla="*/ 35198 w 560262"/>
              <a:gd name="connsiteY0" fmla="*/ 0 h 8395145"/>
              <a:gd name="connsiteX1" fmla="*/ 559767 w 560262"/>
              <a:gd name="connsiteY1" fmla="*/ 512956 h 8395145"/>
              <a:gd name="connsiteX2" fmla="*/ 524182 w 560262"/>
              <a:gd name="connsiteY2" fmla="*/ 8395145 h 8395145"/>
              <a:gd name="connsiteX3" fmla="*/ 0 w 560262"/>
              <a:gd name="connsiteY3" fmla="*/ 8369770 h 8395145"/>
              <a:gd name="connsiteX4" fmla="*/ 35198 w 560262"/>
              <a:gd name="connsiteY4" fmla="*/ 0 h 8395145"/>
              <a:gd name="connsiteX0" fmla="*/ 35198 w 576979"/>
              <a:gd name="connsiteY0" fmla="*/ 0 h 8369770"/>
              <a:gd name="connsiteX1" fmla="*/ 559767 w 576979"/>
              <a:gd name="connsiteY1" fmla="*/ 512956 h 8369770"/>
              <a:gd name="connsiteX2" fmla="*/ 576979 w 576979"/>
              <a:gd name="connsiteY2" fmla="*/ 8342348 h 8369770"/>
              <a:gd name="connsiteX3" fmla="*/ 0 w 576979"/>
              <a:gd name="connsiteY3" fmla="*/ 8369770 h 8369770"/>
              <a:gd name="connsiteX4" fmla="*/ 35198 w 576979"/>
              <a:gd name="connsiteY4" fmla="*/ 0 h 8369770"/>
              <a:gd name="connsiteX0" fmla="*/ 17599 w 559380"/>
              <a:gd name="connsiteY0" fmla="*/ 0 h 8369770"/>
              <a:gd name="connsiteX1" fmla="*/ 542168 w 559380"/>
              <a:gd name="connsiteY1" fmla="*/ 512956 h 8369770"/>
              <a:gd name="connsiteX2" fmla="*/ 559380 w 559380"/>
              <a:gd name="connsiteY2" fmla="*/ 8342348 h 8369770"/>
              <a:gd name="connsiteX3" fmla="*/ 0 w 559380"/>
              <a:gd name="connsiteY3" fmla="*/ 8369770 h 8369770"/>
              <a:gd name="connsiteX4" fmla="*/ 17599 w 559380"/>
              <a:gd name="connsiteY4" fmla="*/ 0 h 8369770"/>
              <a:gd name="connsiteX0" fmla="*/ 17599 w 542663"/>
              <a:gd name="connsiteY0" fmla="*/ 0 h 8369770"/>
              <a:gd name="connsiteX1" fmla="*/ 542168 w 542663"/>
              <a:gd name="connsiteY1" fmla="*/ 512956 h 8369770"/>
              <a:gd name="connsiteX2" fmla="*/ 506583 w 542663"/>
              <a:gd name="connsiteY2" fmla="*/ 8324749 h 8369770"/>
              <a:gd name="connsiteX3" fmla="*/ 0 w 542663"/>
              <a:gd name="connsiteY3" fmla="*/ 8369770 h 8369770"/>
              <a:gd name="connsiteX4" fmla="*/ 17599 w 542663"/>
              <a:gd name="connsiteY4" fmla="*/ 0 h 8369770"/>
              <a:gd name="connsiteX0" fmla="*/ 17599 w 542961"/>
              <a:gd name="connsiteY0" fmla="*/ 0 h 8369770"/>
              <a:gd name="connsiteX1" fmla="*/ 542168 w 542961"/>
              <a:gd name="connsiteY1" fmla="*/ 512956 h 8369770"/>
              <a:gd name="connsiteX2" fmla="*/ 524182 w 542961"/>
              <a:gd name="connsiteY2" fmla="*/ 8324749 h 8369770"/>
              <a:gd name="connsiteX3" fmla="*/ 0 w 542961"/>
              <a:gd name="connsiteY3" fmla="*/ 8369770 h 8369770"/>
              <a:gd name="connsiteX4" fmla="*/ 17599 w 542961"/>
              <a:gd name="connsiteY4" fmla="*/ 0 h 8369770"/>
              <a:gd name="connsiteX0" fmla="*/ 35198 w 560560"/>
              <a:gd name="connsiteY0" fmla="*/ 0 h 8352171"/>
              <a:gd name="connsiteX1" fmla="*/ 559767 w 560560"/>
              <a:gd name="connsiteY1" fmla="*/ 512956 h 8352171"/>
              <a:gd name="connsiteX2" fmla="*/ 541781 w 560560"/>
              <a:gd name="connsiteY2" fmla="*/ 8324749 h 8352171"/>
              <a:gd name="connsiteX3" fmla="*/ 0 w 560560"/>
              <a:gd name="connsiteY3" fmla="*/ 8352171 h 8352171"/>
              <a:gd name="connsiteX4" fmla="*/ 35198 w 560560"/>
              <a:gd name="connsiteY4" fmla="*/ 0 h 8352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0560" h="8352171">
                <a:moveTo>
                  <a:pt x="35198" y="0"/>
                </a:moveTo>
                <a:lnTo>
                  <a:pt x="559767" y="512956"/>
                </a:lnTo>
                <a:cubicBezTo>
                  <a:pt x="565342" y="1802670"/>
                  <a:pt x="539629" y="7031612"/>
                  <a:pt x="541781" y="8324749"/>
                </a:cubicBezTo>
                <a:lnTo>
                  <a:pt x="0" y="8352171"/>
                </a:lnTo>
                <a:cubicBezTo>
                  <a:pt x="5866" y="5550515"/>
                  <a:pt x="29332" y="2801656"/>
                  <a:pt x="35198" y="0"/>
                </a:cubicBezTo>
                <a:close/>
              </a:path>
            </a:pathLst>
          </a:cu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a:p>
        </p:txBody>
      </p:sp>
    </p:spTree>
    <p:extLst>
      <p:ext uri="{BB962C8B-B14F-4D97-AF65-F5344CB8AC3E}">
        <p14:creationId xmlns:p14="http://schemas.microsoft.com/office/powerpoint/2010/main" val="83356242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4_Title and Conten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26D0F77-AA1D-6E31-BAFC-EB9E2867960A}"/>
              </a:ext>
            </a:extLst>
          </p:cNvPr>
          <p:cNvPicPr>
            <a:picLocks noChangeAspect="1"/>
          </p:cNvPicPr>
          <p:nvPr userDrawn="1"/>
        </p:nvPicPr>
        <p:blipFill>
          <a:blip r:embed="rId2">
            <a:alphaModFix amt="40000"/>
          </a:blip>
          <a:stretch>
            <a:fillRect/>
          </a:stretch>
        </p:blipFill>
        <p:spPr>
          <a:xfrm rot="10800000">
            <a:off x="7434416" y="4150986"/>
            <a:ext cx="2433762" cy="1490811"/>
          </a:xfrm>
          <a:prstGeom prst="rect">
            <a:avLst/>
          </a:prstGeom>
        </p:spPr>
      </p:pic>
      <p:pic>
        <p:nvPicPr>
          <p:cNvPr id="10" name="Picture 9">
            <a:extLst>
              <a:ext uri="{FF2B5EF4-FFF2-40B4-BE49-F238E27FC236}">
                <a16:creationId xmlns:a16="http://schemas.microsoft.com/office/drawing/2014/main" id="{A9DEB6C6-0949-D191-C996-B4176A826C5D}"/>
              </a:ext>
            </a:extLst>
          </p:cNvPr>
          <p:cNvPicPr>
            <a:picLocks noChangeAspect="1"/>
          </p:cNvPicPr>
          <p:nvPr userDrawn="1"/>
        </p:nvPicPr>
        <p:blipFill>
          <a:blip r:embed="rId3">
            <a:alphaModFix amt="10000"/>
          </a:blip>
          <a:stretch>
            <a:fillRect/>
          </a:stretch>
        </p:blipFill>
        <p:spPr>
          <a:xfrm>
            <a:off x="-129810" y="2571750"/>
            <a:ext cx="5300663" cy="5143500"/>
          </a:xfrm>
          <a:prstGeom prst="rect">
            <a:avLst/>
          </a:prstGeom>
        </p:spPr>
      </p:pic>
      <p:sp>
        <p:nvSpPr>
          <p:cNvPr id="2" name="Title 1">
            <a:extLst>
              <a:ext uri="{FF2B5EF4-FFF2-40B4-BE49-F238E27FC236}">
                <a16:creationId xmlns:a16="http://schemas.microsoft.com/office/drawing/2014/main" id="{9ED9F8B5-D3FF-5FA0-0233-91719D303082}"/>
              </a:ext>
            </a:extLst>
          </p:cNvPr>
          <p:cNvSpPr>
            <a:spLocks noGrp="1"/>
          </p:cNvSpPr>
          <p:nvPr>
            <p:ph type="title"/>
          </p:nvPr>
        </p:nvSpPr>
        <p:spPr>
          <a:xfrm>
            <a:off x="467650" y="273844"/>
            <a:ext cx="8287730" cy="994172"/>
          </a:xfrm>
        </p:spPr>
        <p:txBody>
          <a:bodyPr/>
          <a:lstStyle/>
          <a:p>
            <a:r>
              <a:rPr lang="en-GB" dirty="0"/>
              <a:t>Click to edit Master title style</a:t>
            </a:r>
          </a:p>
        </p:txBody>
      </p:sp>
      <p:sp>
        <p:nvSpPr>
          <p:cNvPr id="3" name="Content Placeholder 2">
            <a:extLst>
              <a:ext uri="{FF2B5EF4-FFF2-40B4-BE49-F238E27FC236}">
                <a16:creationId xmlns:a16="http://schemas.microsoft.com/office/drawing/2014/main" id="{B9529667-3294-63C4-5E1C-269502360315}"/>
              </a:ext>
            </a:extLst>
          </p:cNvPr>
          <p:cNvSpPr>
            <a:spLocks noGrp="1"/>
          </p:cNvSpPr>
          <p:nvPr>
            <p:ph idx="1"/>
          </p:nvPr>
        </p:nvSpPr>
        <p:spPr>
          <a:xfrm>
            <a:off x="469301" y="1446756"/>
            <a:ext cx="8286079" cy="318596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47F46497-57BC-710C-B8EC-96832190F4CE}"/>
              </a:ext>
            </a:extLst>
          </p:cNvPr>
          <p:cNvSpPr>
            <a:spLocks noGrp="1"/>
          </p:cNvSpPr>
          <p:nvPr>
            <p:ph type="ftr" sz="quarter" idx="11"/>
          </p:nvPr>
        </p:nvSpPr>
        <p:spPr>
          <a:xfrm>
            <a:off x="467650" y="4767263"/>
            <a:ext cx="6717663" cy="273844"/>
          </a:xfrm>
        </p:spPr>
        <p:txBody>
          <a:bodyPr/>
          <a:lstStyle>
            <a:lvl1pPr algn="l">
              <a:defRPr/>
            </a:lvl1pPr>
          </a:lstStyle>
          <a:p>
            <a:r>
              <a:rPr lang="en-GB" dirty="0"/>
              <a:t>Cheshire and Merseyside Secure Data Environment</a:t>
            </a:r>
          </a:p>
        </p:txBody>
      </p:sp>
      <p:sp>
        <p:nvSpPr>
          <p:cNvPr id="6" name="Slide Number Placeholder 5">
            <a:extLst>
              <a:ext uri="{FF2B5EF4-FFF2-40B4-BE49-F238E27FC236}">
                <a16:creationId xmlns:a16="http://schemas.microsoft.com/office/drawing/2014/main" id="{6C484834-07DE-23E4-DFF9-AC7F275F0CD0}"/>
              </a:ext>
            </a:extLst>
          </p:cNvPr>
          <p:cNvSpPr>
            <a:spLocks noGrp="1"/>
          </p:cNvSpPr>
          <p:nvPr>
            <p:ph type="sldNum" sz="quarter" idx="12"/>
          </p:nvPr>
        </p:nvSpPr>
        <p:spPr>
          <a:xfrm>
            <a:off x="8304415" y="4767263"/>
            <a:ext cx="450965" cy="273844"/>
          </a:xfrm>
        </p:spPr>
        <p:txBody>
          <a:bodyPr/>
          <a:lstStyle/>
          <a:p>
            <a:fld id="{4AE82366-37E6-B747-BCA8-2E369D8F9656}" type="slidenum">
              <a:rPr lang="en-GB" smtClean="0"/>
              <a:t>‹#›</a:t>
            </a:fld>
            <a:endParaRPr lang="en-GB"/>
          </a:p>
        </p:txBody>
      </p:sp>
      <p:cxnSp>
        <p:nvCxnSpPr>
          <p:cNvPr id="19" name="Straight Connector 18">
            <a:extLst>
              <a:ext uri="{FF2B5EF4-FFF2-40B4-BE49-F238E27FC236}">
                <a16:creationId xmlns:a16="http://schemas.microsoft.com/office/drawing/2014/main" id="{2E952021-94DB-2B34-CB68-97FC889D5DFD}"/>
              </a:ext>
              <a:ext uri="{C183D7F6-B498-43B3-948B-1728B52AA6E4}">
                <adec:decorative xmlns:adec="http://schemas.microsoft.com/office/drawing/2017/decorative" val="1"/>
              </a:ext>
            </a:extLst>
          </p:cNvPr>
          <p:cNvCxnSpPr>
            <a:cxnSpLocks/>
          </p:cNvCxnSpPr>
          <p:nvPr userDrawn="1"/>
        </p:nvCxnSpPr>
        <p:spPr>
          <a:xfrm>
            <a:off x="467651" y="4770044"/>
            <a:ext cx="6717974" cy="0"/>
          </a:xfrm>
          <a:prstGeom prst="line">
            <a:avLst/>
          </a:prstGeom>
          <a:ln w="28575" cap="rnd">
            <a:solidFill>
              <a:schemeClr val="tx2">
                <a:alpha val="10000"/>
              </a:schemeClr>
            </a:solidFill>
            <a:round/>
            <a:headEnd type="none"/>
            <a:tailEnd type="none" w="lg" len="lg"/>
          </a:ln>
        </p:spPr>
        <p:style>
          <a:lnRef idx="1">
            <a:schemeClr val="accent1"/>
          </a:lnRef>
          <a:fillRef idx="0">
            <a:schemeClr val="accent1"/>
          </a:fillRef>
          <a:effectRef idx="0">
            <a:schemeClr val="accent1"/>
          </a:effectRef>
          <a:fontRef idx="minor">
            <a:schemeClr val="tx1"/>
          </a:fontRef>
        </p:style>
      </p:cxnSp>
      <p:sp>
        <p:nvSpPr>
          <p:cNvPr id="7" name="Rectangle 11">
            <a:extLst>
              <a:ext uri="{FF2B5EF4-FFF2-40B4-BE49-F238E27FC236}">
                <a16:creationId xmlns:a16="http://schemas.microsoft.com/office/drawing/2014/main" id="{13232119-EA8B-13CD-CE82-357314F53D4D}"/>
              </a:ext>
              <a:ext uri="{C183D7F6-B498-43B3-948B-1728B52AA6E4}">
                <adec:decorative xmlns:adec="http://schemas.microsoft.com/office/drawing/2017/decorative" val="1"/>
              </a:ext>
            </a:extLst>
          </p:cNvPr>
          <p:cNvSpPr/>
          <p:nvPr userDrawn="1"/>
        </p:nvSpPr>
        <p:spPr>
          <a:xfrm>
            <a:off x="-30480" y="1552076"/>
            <a:ext cx="242711" cy="3616326"/>
          </a:xfrm>
          <a:custGeom>
            <a:avLst/>
            <a:gdLst>
              <a:gd name="connsiteX0" fmla="*/ 0 w 541295"/>
              <a:gd name="connsiteY0" fmla="*/ 0 h 4382098"/>
              <a:gd name="connsiteX1" fmla="*/ 541295 w 541295"/>
              <a:gd name="connsiteY1" fmla="*/ 0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3846840 h 4382098"/>
              <a:gd name="connsiteX4" fmla="*/ 0 w 541295"/>
              <a:gd name="connsiteY4" fmla="*/ 0 h 4382098"/>
              <a:gd name="connsiteX0" fmla="*/ 0 w 526135"/>
              <a:gd name="connsiteY0" fmla="*/ 0 h 4364985"/>
              <a:gd name="connsiteX1" fmla="*/ 524569 w 526135"/>
              <a:gd name="connsiteY1" fmla="*/ 512956 h 4364985"/>
              <a:gd name="connsiteX2" fmla="*/ 524182 w 526135"/>
              <a:gd name="connsiteY2" fmla="*/ 4364985 h 4364985"/>
              <a:gd name="connsiteX3" fmla="*/ 0 w 526135"/>
              <a:gd name="connsiteY3" fmla="*/ 3846840 h 4364985"/>
              <a:gd name="connsiteX4" fmla="*/ 0 w 526135"/>
              <a:gd name="connsiteY4" fmla="*/ 0 h 4364985"/>
              <a:gd name="connsiteX0" fmla="*/ 0 w 526562"/>
              <a:gd name="connsiteY0" fmla="*/ 0 h 4364985"/>
              <a:gd name="connsiteX1" fmla="*/ 524569 w 526562"/>
              <a:gd name="connsiteY1" fmla="*/ 512956 h 4364985"/>
              <a:gd name="connsiteX2" fmla="*/ 524182 w 526562"/>
              <a:gd name="connsiteY2" fmla="*/ 4364985 h 4364985"/>
              <a:gd name="connsiteX3" fmla="*/ 0 w 526562"/>
              <a:gd name="connsiteY3" fmla="*/ 3846840 h 4364985"/>
              <a:gd name="connsiteX4" fmla="*/ 0 w 526562"/>
              <a:gd name="connsiteY4" fmla="*/ 0 h 4364985"/>
              <a:gd name="connsiteX0" fmla="*/ 17599 w 544161"/>
              <a:gd name="connsiteY0" fmla="*/ 0 h 8404968"/>
              <a:gd name="connsiteX1" fmla="*/ 542168 w 544161"/>
              <a:gd name="connsiteY1" fmla="*/ 512956 h 8404968"/>
              <a:gd name="connsiteX2" fmla="*/ 541781 w 544161"/>
              <a:gd name="connsiteY2" fmla="*/ 4364985 h 8404968"/>
              <a:gd name="connsiteX3" fmla="*/ 0 w 544161"/>
              <a:gd name="connsiteY3" fmla="*/ 8404968 h 8404968"/>
              <a:gd name="connsiteX4" fmla="*/ 17599 w 544161"/>
              <a:gd name="connsiteY4" fmla="*/ 0 h 8404968"/>
              <a:gd name="connsiteX0" fmla="*/ 17599 w 542961"/>
              <a:gd name="connsiteY0" fmla="*/ 0 h 8404968"/>
              <a:gd name="connsiteX1" fmla="*/ 542168 w 542961"/>
              <a:gd name="connsiteY1" fmla="*/ 512956 h 8404968"/>
              <a:gd name="connsiteX2" fmla="*/ 524182 w 542961"/>
              <a:gd name="connsiteY2" fmla="*/ 8271952 h 8404968"/>
              <a:gd name="connsiteX3" fmla="*/ 0 w 542961"/>
              <a:gd name="connsiteY3" fmla="*/ 8404968 h 8404968"/>
              <a:gd name="connsiteX4" fmla="*/ 17599 w 542961"/>
              <a:gd name="connsiteY4" fmla="*/ 0 h 8404968"/>
              <a:gd name="connsiteX0" fmla="*/ 1694 w 527056"/>
              <a:gd name="connsiteY0" fmla="*/ 0 h 8334572"/>
              <a:gd name="connsiteX1" fmla="*/ 526263 w 527056"/>
              <a:gd name="connsiteY1" fmla="*/ 512956 h 8334572"/>
              <a:gd name="connsiteX2" fmla="*/ 508277 w 527056"/>
              <a:gd name="connsiteY2" fmla="*/ 8271952 h 8334572"/>
              <a:gd name="connsiteX3" fmla="*/ 1694 w 527056"/>
              <a:gd name="connsiteY3" fmla="*/ 8334572 h 8334572"/>
              <a:gd name="connsiteX4" fmla="*/ 1694 w 527056"/>
              <a:gd name="connsiteY4" fmla="*/ 0 h 8334572"/>
              <a:gd name="connsiteX0" fmla="*/ 52797 w 578159"/>
              <a:gd name="connsiteY0" fmla="*/ 0 h 8352171"/>
              <a:gd name="connsiteX1" fmla="*/ 577366 w 578159"/>
              <a:gd name="connsiteY1" fmla="*/ 512956 h 8352171"/>
              <a:gd name="connsiteX2" fmla="*/ 559380 w 578159"/>
              <a:gd name="connsiteY2" fmla="*/ 8271952 h 8352171"/>
              <a:gd name="connsiteX3" fmla="*/ 0 w 578159"/>
              <a:gd name="connsiteY3" fmla="*/ 8352171 h 8352171"/>
              <a:gd name="connsiteX4" fmla="*/ 52797 w 578159"/>
              <a:gd name="connsiteY4" fmla="*/ 0 h 8352171"/>
              <a:gd name="connsiteX0" fmla="*/ 35198 w 560560"/>
              <a:gd name="connsiteY0" fmla="*/ 0 h 8369770"/>
              <a:gd name="connsiteX1" fmla="*/ 559767 w 560560"/>
              <a:gd name="connsiteY1" fmla="*/ 512956 h 8369770"/>
              <a:gd name="connsiteX2" fmla="*/ 541781 w 560560"/>
              <a:gd name="connsiteY2" fmla="*/ 8271952 h 8369770"/>
              <a:gd name="connsiteX3" fmla="*/ 0 w 560560"/>
              <a:gd name="connsiteY3" fmla="*/ 8369770 h 8369770"/>
              <a:gd name="connsiteX4" fmla="*/ 35198 w 560560"/>
              <a:gd name="connsiteY4" fmla="*/ 0 h 8369770"/>
              <a:gd name="connsiteX0" fmla="*/ 35198 w 560262"/>
              <a:gd name="connsiteY0" fmla="*/ 0 h 8395145"/>
              <a:gd name="connsiteX1" fmla="*/ 559767 w 560262"/>
              <a:gd name="connsiteY1" fmla="*/ 512956 h 8395145"/>
              <a:gd name="connsiteX2" fmla="*/ 524182 w 560262"/>
              <a:gd name="connsiteY2" fmla="*/ 8395145 h 8395145"/>
              <a:gd name="connsiteX3" fmla="*/ 0 w 560262"/>
              <a:gd name="connsiteY3" fmla="*/ 8369770 h 8395145"/>
              <a:gd name="connsiteX4" fmla="*/ 35198 w 560262"/>
              <a:gd name="connsiteY4" fmla="*/ 0 h 8395145"/>
              <a:gd name="connsiteX0" fmla="*/ 35198 w 576979"/>
              <a:gd name="connsiteY0" fmla="*/ 0 h 8369770"/>
              <a:gd name="connsiteX1" fmla="*/ 559767 w 576979"/>
              <a:gd name="connsiteY1" fmla="*/ 512956 h 8369770"/>
              <a:gd name="connsiteX2" fmla="*/ 576979 w 576979"/>
              <a:gd name="connsiteY2" fmla="*/ 8342348 h 8369770"/>
              <a:gd name="connsiteX3" fmla="*/ 0 w 576979"/>
              <a:gd name="connsiteY3" fmla="*/ 8369770 h 8369770"/>
              <a:gd name="connsiteX4" fmla="*/ 35198 w 576979"/>
              <a:gd name="connsiteY4" fmla="*/ 0 h 8369770"/>
              <a:gd name="connsiteX0" fmla="*/ 17599 w 559380"/>
              <a:gd name="connsiteY0" fmla="*/ 0 h 8369770"/>
              <a:gd name="connsiteX1" fmla="*/ 542168 w 559380"/>
              <a:gd name="connsiteY1" fmla="*/ 512956 h 8369770"/>
              <a:gd name="connsiteX2" fmla="*/ 559380 w 559380"/>
              <a:gd name="connsiteY2" fmla="*/ 8342348 h 8369770"/>
              <a:gd name="connsiteX3" fmla="*/ 0 w 559380"/>
              <a:gd name="connsiteY3" fmla="*/ 8369770 h 8369770"/>
              <a:gd name="connsiteX4" fmla="*/ 17599 w 559380"/>
              <a:gd name="connsiteY4" fmla="*/ 0 h 8369770"/>
              <a:gd name="connsiteX0" fmla="*/ 17599 w 542663"/>
              <a:gd name="connsiteY0" fmla="*/ 0 h 8369770"/>
              <a:gd name="connsiteX1" fmla="*/ 542168 w 542663"/>
              <a:gd name="connsiteY1" fmla="*/ 512956 h 8369770"/>
              <a:gd name="connsiteX2" fmla="*/ 506583 w 542663"/>
              <a:gd name="connsiteY2" fmla="*/ 8324749 h 8369770"/>
              <a:gd name="connsiteX3" fmla="*/ 0 w 542663"/>
              <a:gd name="connsiteY3" fmla="*/ 8369770 h 8369770"/>
              <a:gd name="connsiteX4" fmla="*/ 17599 w 542663"/>
              <a:gd name="connsiteY4" fmla="*/ 0 h 8369770"/>
              <a:gd name="connsiteX0" fmla="*/ 17599 w 542961"/>
              <a:gd name="connsiteY0" fmla="*/ 0 h 8369770"/>
              <a:gd name="connsiteX1" fmla="*/ 542168 w 542961"/>
              <a:gd name="connsiteY1" fmla="*/ 512956 h 8369770"/>
              <a:gd name="connsiteX2" fmla="*/ 524182 w 542961"/>
              <a:gd name="connsiteY2" fmla="*/ 8324749 h 8369770"/>
              <a:gd name="connsiteX3" fmla="*/ 0 w 542961"/>
              <a:gd name="connsiteY3" fmla="*/ 8369770 h 8369770"/>
              <a:gd name="connsiteX4" fmla="*/ 17599 w 542961"/>
              <a:gd name="connsiteY4" fmla="*/ 0 h 8369770"/>
              <a:gd name="connsiteX0" fmla="*/ 35198 w 560560"/>
              <a:gd name="connsiteY0" fmla="*/ 0 h 8352171"/>
              <a:gd name="connsiteX1" fmla="*/ 559767 w 560560"/>
              <a:gd name="connsiteY1" fmla="*/ 512956 h 8352171"/>
              <a:gd name="connsiteX2" fmla="*/ 541781 w 560560"/>
              <a:gd name="connsiteY2" fmla="*/ 8324749 h 8352171"/>
              <a:gd name="connsiteX3" fmla="*/ 0 w 560560"/>
              <a:gd name="connsiteY3" fmla="*/ 8352171 h 8352171"/>
              <a:gd name="connsiteX4" fmla="*/ 35198 w 560560"/>
              <a:gd name="connsiteY4" fmla="*/ 0 h 8352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0560" h="8352171">
                <a:moveTo>
                  <a:pt x="35198" y="0"/>
                </a:moveTo>
                <a:lnTo>
                  <a:pt x="559767" y="512956"/>
                </a:lnTo>
                <a:cubicBezTo>
                  <a:pt x="565342" y="1802670"/>
                  <a:pt x="539629" y="7031612"/>
                  <a:pt x="541781" y="8324749"/>
                </a:cubicBezTo>
                <a:lnTo>
                  <a:pt x="0" y="8352171"/>
                </a:lnTo>
                <a:cubicBezTo>
                  <a:pt x="5866" y="5550515"/>
                  <a:pt x="29332" y="2801656"/>
                  <a:pt x="35198" y="0"/>
                </a:cubicBezTo>
                <a:close/>
              </a:path>
            </a:pathLst>
          </a:cu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a:p>
        </p:txBody>
      </p:sp>
    </p:spTree>
    <p:extLst>
      <p:ext uri="{BB962C8B-B14F-4D97-AF65-F5344CB8AC3E}">
        <p14:creationId xmlns:p14="http://schemas.microsoft.com/office/powerpoint/2010/main" val="18650577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9_Title and Content">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4C12DE00-0799-69C4-AF68-BAE103B1E285}"/>
              </a:ext>
            </a:extLst>
          </p:cNvPr>
          <p:cNvPicPr>
            <a:picLocks noChangeAspect="1"/>
          </p:cNvPicPr>
          <p:nvPr userDrawn="1"/>
        </p:nvPicPr>
        <p:blipFill>
          <a:blip r:embed="rId2">
            <a:alphaModFix amt="10000"/>
          </a:blip>
          <a:stretch>
            <a:fillRect/>
          </a:stretch>
        </p:blipFill>
        <p:spPr>
          <a:xfrm>
            <a:off x="-129810" y="-2069386"/>
            <a:ext cx="5300663" cy="5143500"/>
          </a:xfrm>
          <a:prstGeom prst="rect">
            <a:avLst/>
          </a:prstGeom>
        </p:spPr>
      </p:pic>
      <p:sp>
        <p:nvSpPr>
          <p:cNvPr id="9" name="Picture Placeholder 8">
            <a:extLst>
              <a:ext uri="{FF2B5EF4-FFF2-40B4-BE49-F238E27FC236}">
                <a16:creationId xmlns:a16="http://schemas.microsoft.com/office/drawing/2014/main" id="{DD5C0AB6-A3D8-C98E-9A70-9B39CB35A257}"/>
              </a:ext>
            </a:extLst>
          </p:cNvPr>
          <p:cNvSpPr>
            <a:spLocks noGrp="1"/>
          </p:cNvSpPr>
          <p:nvPr>
            <p:ph type="pic" sz="quarter" idx="13"/>
          </p:nvPr>
        </p:nvSpPr>
        <p:spPr>
          <a:xfrm>
            <a:off x="4854178" y="-11624"/>
            <a:ext cx="4300538" cy="5179592"/>
          </a:xfrm>
          <a:prstGeom prst="snip1Rect">
            <a:avLst>
              <a:gd name="adj" fmla="val 0"/>
            </a:avLst>
          </a:prstGeom>
          <a:solidFill>
            <a:schemeClr val="bg1">
              <a:lumMod val="85000"/>
            </a:schemeClr>
          </a:solidFill>
        </p:spPr>
        <p:txBody>
          <a:bodyPr/>
          <a:lstStyle/>
          <a:p>
            <a:endParaRPr lang="en-GB"/>
          </a:p>
        </p:txBody>
      </p:sp>
      <p:sp>
        <p:nvSpPr>
          <p:cNvPr id="3" name="Content Placeholder 2">
            <a:extLst>
              <a:ext uri="{FF2B5EF4-FFF2-40B4-BE49-F238E27FC236}">
                <a16:creationId xmlns:a16="http://schemas.microsoft.com/office/drawing/2014/main" id="{B9529667-3294-63C4-5E1C-269502360315}"/>
              </a:ext>
            </a:extLst>
          </p:cNvPr>
          <p:cNvSpPr>
            <a:spLocks noGrp="1"/>
          </p:cNvSpPr>
          <p:nvPr>
            <p:ph idx="1"/>
          </p:nvPr>
        </p:nvSpPr>
        <p:spPr>
          <a:xfrm>
            <a:off x="469301" y="1446755"/>
            <a:ext cx="3933348" cy="3194381"/>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2" name="Title 1">
            <a:extLst>
              <a:ext uri="{FF2B5EF4-FFF2-40B4-BE49-F238E27FC236}">
                <a16:creationId xmlns:a16="http://schemas.microsoft.com/office/drawing/2014/main" id="{9ED9F8B5-D3FF-5FA0-0233-91719D303082}"/>
              </a:ext>
            </a:extLst>
          </p:cNvPr>
          <p:cNvSpPr>
            <a:spLocks noGrp="1"/>
          </p:cNvSpPr>
          <p:nvPr>
            <p:ph type="title"/>
          </p:nvPr>
        </p:nvSpPr>
        <p:spPr>
          <a:xfrm>
            <a:off x="469301" y="273844"/>
            <a:ext cx="3933348" cy="994172"/>
          </a:xfrm>
        </p:spPr>
        <p:txBody>
          <a:bodyPr/>
          <a:lstStyle/>
          <a:p>
            <a:r>
              <a:rPr lang="en-GB" dirty="0"/>
              <a:t>Click to edit Master title style</a:t>
            </a:r>
          </a:p>
        </p:txBody>
      </p:sp>
      <p:sp>
        <p:nvSpPr>
          <p:cNvPr id="5" name="Footer Placeholder 4">
            <a:extLst>
              <a:ext uri="{FF2B5EF4-FFF2-40B4-BE49-F238E27FC236}">
                <a16:creationId xmlns:a16="http://schemas.microsoft.com/office/drawing/2014/main" id="{47F46497-57BC-710C-B8EC-96832190F4CE}"/>
              </a:ext>
            </a:extLst>
          </p:cNvPr>
          <p:cNvSpPr>
            <a:spLocks noGrp="1"/>
          </p:cNvSpPr>
          <p:nvPr>
            <p:ph type="ftr" sz="quarter" idx="11"/>
          </p:nvPr>
        </p:nvSpPr>
        <p:spPr>
          <a:xfrm>
            <a:off x="469301" y="4767263"/>
            <a:ext cx="3334747" cy="273844"/>
          </a:xfrm>
        </p:spPr>
        <p:txBody>
          <a:bodyPr/>
          <a:lstStyle>
            <a:lvl1pPr algn="l">
              <a:defRPr>
                <a:solidFill>
                  <a:schemeClr val="tx2"/>
                </a:solidFill>
              </a:defRPr>
            </a:lvl1pPr>
          </a:lstStyle>
          <a:p>
            <a:r>
              <a:rPr lang="en-GB" dirty="0"/>
              <a:t>Cheshire and Merseyside Secure Data Environment</a:t>
            </a:r>
          </a:p>
        </p:txBody>
      </p:sp>
      <p:sp>
        <p:nvSpPr>
          <p:cNvPr id="6" name="Slide Number Placeholder 5">
            <a:extLst>
              <a:ext uri="{FF2B5EF4-FFF2-40B4-BE49-F238E27FC236}">
                <a16:creationId xmlns:a16="http://schemas.microsoft.com/office/drawing/2014/main" id="{6C484834-07DE-23E4-DFF9-AC7F275F0CD0}"/>
              </a:ext>
            </a:extLst>
          </p:cNvPr>
          <p:cNvSpPr>
            <a:spLocks noGrp="1"/>
          </p:cNvSpPr>
          <p:nvPr>
            <p:ph type="sldNum" sz="quarter" idx="12"/>
          </p:nvPr>
        </p:nvSpPr>
        <p:spPr>
          <a:xfrm>
            <a:off x="3951684" y="4767263"/>
            <a:ext cx="450965" cy="273844"/>
          </a:xfrm>
        </p:spPr>
        <p:txBody>
          <a:bodyPr/>
          <a:lstStyle/>
          <a:p>
            <a:fld id="{4AE82366-37E6-B747-BCA8-2E369D8F9656}" type="slidenum">
              <a:rPr lang="en-GB" smtClean="0"/>
              <a:t>‹#›</a:t>
            </a:fld>
            <a:endParaRPr lang="en-GB" dirty="0"/>
          </a:p>
        </p:txBody>
      </p:sp>
      <p:cxnSp>
        <p:nvCxnSpPr>
          <p:cNvPr id="19" name="Straight Connector 18">
            <a:extLst>
              <a:ext uri="{FF2B5EF4-FFF2-40B4-BE49-F238E27FC236}">
                <a16:creationId xmlns:a16="http://schemas.microsoft.com/office/drawing/2014/main" id="{2E952021-94DB-2B34-CB68-97FC889D5DFD}"/>
              </a:ext>
              <a:ext uri="{C183D7F6-B498-43B3-948B-1728B52AA6E4}">
                <adec:decorative xmlns:adec="http://schemas.microsoft.com/office/drawing/2017/decorative" val="1"/>
              </a:ext>
            </a:extLst>
          </p:cNvPr>
          <p:cNvCxnSpPr>
            <a:cxnSpLocks/>
          </p:cNvCxnSpPr>
          <p:nvPr userDrawn="1"/>
        </p:nvCxnSpPr>
        <p:spPr>
          <a:xfrm>
            <a:off x="452556" y="4770044"/>
            <a:ext cx="3950093" cy="0"/>
          </a:xfrm>
          <a:prstGeom prst="line">
            <a:avLst/>
          </a:prstGeom>
          <a:ln w="28575" cap="rnd">
            <a:solidFill>
              <a:schemeClr val="tx2">
                <a:alpha val="10000"/>
              </a:schemeClr>
            </a:solidFill>
            <a:round/>
            <a:headEnd type="none"/>
            <a:tailEnd type="none" w="lg" len="lg"/>
          </a:ln>
        </p:spPr>
        <p:style>
          <a:lnRef idx="1">
            <a:schemeClr val="accent1"/>
          </a:lnRef>
          <a:fillRef idx="0">
            <a:schemeClr val="accent1"/>
          </a:fillRef>
          <a:effectRef idx="0">
            <a:schemeClr val="accent1"/>
          </a:effectRef>
          <a:fontRef idx="minor">
            <a:schemeClr val="tx1"/>
          </a:fontRef>
        </p:style>
      </p:cxnSp>
      <p:sp>
        <p:nvSpPr>
          <p:cNvPr id="8" name="Rectangle 11">
            <a:extLst>
              <a:ext uri="{FF2B5EF4-FFF2-40B4-BE49-F238E27FC236}">
                <a16:creationId xmlns:a16="http://schemas.microsoft.com/office/drawing/2014/main" id="{06F0960F-A84B-44E5-61E8-72308093D64F}"/>
              </a:ext>
              <a:ext uri="{C183D7F6-B498-43B3-948B-1728B52AA6E4}">
                <adec:decorative xmlns:adec="http://schemas.microsoft.com/office/drawing/2017/decorative" val="1"/>
              </a:ext>
            </a:extLst>
          </p:cNvPr>
          <p:cNvSpPr/>
          <p:nvPr userDrawn="1"/>
        </p:nvSpPr>
        <p:spPr>
          <a:xfrm>
            <a:off x="-30480" y="1552076"/>
            <a:ext cx="242711" cy="3616326"/>
          </a:xfrm>
          <a:custGeom>
            <a:avLst/>
            <a:gdLst>
              <a:gd name="connsiteX0" fmla="*/ 0 w 541295"/>
              <a:gd name="connsiteY0" fmla="*/ 0 h 4382098"/>
              <a:gd name="connsiteX1" fmla="*/ 541295 w 541295"/>
              <a:gd name="connsiteY1" fmla="*/ 0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3846840 h 4382098"/>
              <a:gd name="connsiteX4" fmla="*/ 0 w 541295"/>
              <a:gd name="connsiteY4" fmla="*/ 0 h 4382098"/>
              <a:gd name="connsiteX0" fmla="*/ 0 w 526135"/>
              <a:gd name="connsiteY0" fmla="*/ 0 h 4364985"/>
              <a:gd name="connsiteX1" fmla="*/ 524569 w 526135"/>
              <a:gd name="connsiteY1" fmla="*/ 512956 h 4364985"/>
              <a:gd name="connsiteX2" fmla="*/ 524182 w 526135"/>
              <a:gd name="connsiteY2" fmla="*/ 4364985 h 4364985"/>
              <a:gd name="connsiteX3" fmla="*/ 0 w 526135"/>
              <a:gd name="connsiteY3" fmla="*/ 3846840 h 4364985"/>
              <a:gd name="connsiteX4" fmla="*/ 0 w 526135"/>
              <a:gd name="connsiteY4" fmla="*/ 0 h 4364985"/>
              <a:gd name="connsiteX0" fmla="*/ 0 w 526562"/>
              <a:gd name="connsiteY0" fmla="*/ 0 h 4364985"/>
              <a:gd name="connsiteX1" fmla="*/ 524569 w 526562"/>
              <a:gd name="connsiteY1" fmla="*/ 512956 h 4364985"/>
              <a:gd name="connsiteX2" fmla="*/ 524182 w 526562"/>
              <a:gd name="connsiteY2" fmla="*/ 4364985 h 4364985"/>
              <a:gd name="connsiteX3" fmla="*/ 0 w 526562"/>
              <a:gd name="connsiteY3" fmla="*/ 3846840 h 4364985"/>
              <a:gd name="connsiteX4" fmla="*/ 0 w 526562"/>
              <a:gd name="connsiteY4" fmla="*/ 0 h 4364985"/>
              <a:gd name="connsiteX0" fmla="*/ 17599 w 544161"/>
              <a:gd name="connsiteY0" fmla="*/ 0 h 8404968"/>
              <a:gd name="connsiteX1" fmla="*/ 542168 w 544161"/>
              <a:gd name="connsiteY1" fmla="*/ 512956 h 8404968"/>
              <a:gd name="connsiteX2" fmla="*/ 541781 w 544161"/>
              <a:gd name="connsiteY2" fmla="*/ 4364985 h 8404968"/>
              <a:gd name="connsiteX3" fmla="*/ 0 w 544161"/>
              <a:gd name="connsiteY3" fmla="*/ 8404968 h 8404968"/>
              <a:gd name="connsiteX4" fmla="*/ 17599 w 544161"/>
              <a:gd name="connsiteY4" fmla="*/ 0 h 8404968"/>
              <a:gd name="connsiteX0" fmla="*/ 17599 w 542961"/>
              <a:gd name="connsiteY0" fmla="*/ 0 h 8404968"/>
              <a:gd name="connsiteX1" fmla="*/ 542168 w 542961"/>
              <a:gd name="connsiteY1" fmla="*/ 512956 h 8404968"/>
              <a:gd name="connsiteX2" fmla="*/ 524182 w 542961"/>
              <a:gd name="connsiteY2" fmla="*/ 8271952 h 8404968"/>
              <a:gd name="connsiteX3" fmla="*/ 0 w 542961"/>
              <a:gd name="connsiteY3" fmla="*/ 8404968 h 8404968"/>
              <a:gd name="connsiteX4" fmla="*/ 17599 w 542961"/>
              <a:gd name="connsiteY4" fmla="*/ 0 h 8404968"/>
              <a:gd name="connsiteX0" fmla="*/ 1694 w 527056"/>
              <a:gd name="connsiteY0" fmla="*/ 0 h 8334572"/>
              <a:gd name="connsiteX1" fmla="*/ 526263 w 527056"/>
              <a:gd name="connsiteY1" fmla="*/ 512956 h 8334572"/>
              <a:gd name="connsiteX2" fmla="*/ 508277 w 527056"/>
              <a:gd name="connsiteY2" fmla="*/ 8271952 h 8334572"/>
              <a:gd name="connsiteX3" fmla="*/ 1694 w 527056"/>
              <a:gd name="connsiteY3" fmla="*/ 8334572 h 8334572"/>
              <a:gd name="connsiteX4" fmla="*/ 1694 w 527056"/>
              <a:gd name="connsiteY4" fmla="*/ 0 h 8334572"/>
              <a:gd name="connsiteX0" fmla="*/ 52797 w 578159"/>
              <a:gd name="connsiteY0" fmla="*/ 0 h 8352171"/>
              <a:gd name="connsiteX1" fmla="*/ 577366 w 578159"/>
              <a:gd name="connsiteY1" fmla="*/ 512956 h 8352171"/>
              <a:gd name="connsiteX2" fmla="*/ 559380 w 578159"/>
              <a:gd name="connsiteY2" fmla="*/ 8271952 h 8352171"/>
              <a:gd name="connsiteX3" fmla="*/ 0 w 578159"/>
              <a:gd name="connsiteY3" fmla="*/ 8352171 h 8352171"/>
              <a:gd name="connsiteX4" fmla="*/ 52797 w 578159"/>
              <a:gd name="connsiteY4" fmla="*/ 0 h 8352171"/>
              <a:gd name="connsiteX0" fmla="*/ 35198 w 560560"/>
              <a:gd name="connsiteY0" fmla="*/ 0 h 8369770"/>
              <a:gd name="connsiteX1" fmla="*/ 559767 w 560560"/>
              <a:gd name="connsiteY1" fmla="*/ 512956 h 8369770"/>
              <a:gd name="connsiteX2" fmla="*/ 541781 w 560560"/>
              <a:gd name="connsiteY2" fmla="*/ 8271952 h 8369770"/>
              <a:gd name="connsiteX3" fmla="*/ 0 w 560560"/>
              <a:gd name="connsiteY3" fmla="*/ 8369770 h 8369770"/>
              <a:gd name="connsiteX4" fmla="*/ 35198 w 560560"/>
              <a:gd name="connsiteY4" fmla="*/ 0 h 8369770"/>
              <a:gd name="connsiteX0" fmla="*/ 35198 w 560262"/>
              <a:gd name="connsiteY0" fmla="*/ 0 h 8395145"/>
              <a:gd name="connsiteX1" fmla="*/ 559767 w 560262"/>
              <a:gd name="connsiteY1" fmla="*/ 512956 h 8395145"/>
              <a:gd name="connsiteX2" fmla="*/ 524182 w 560262"/>
              <a:gd name="connsiteY2" fmla="*/ 8395145 h 8395145"/>
              <a:gd name="connsiteX3" fmla="*/ 0 w 560262"/>
              <a:gd name="connsiteY3" fmla="*/ 8369770 h 8395145"/>
              <a:gd name="connsiteX4" fmla="*/ 35198 w 560262"/>
              <a:gd name="connsiteY4" fmla="*/ 0 h 8395145"/>
              <a:gd name="connsiteX0" fmla="*/ 35198 w 576979"/>
              <a:gd name="connsiteY0" fmla="*/ 0 h 8369770"/>
              <a:gd name="connsiteX1" fmla="*/ 559767 w 576979"/>
              <a:gd name="connsiteY1" fmla="*/ 512956 h 8369770"/>
              <a:gd name="connsiteX2" fmla="*/ 576979 w 576979"/>
              <a:gd name="connsiteY2" fmla="*/ 8342348 h 8369770"/>
              <a:gd name="connsiteX3" fmla="*/ 0 w 576979"/>
              <a:gd name="connsiteY3" fmla="*/ 8369770 h 8369770"/>
              <a:gd name="connsiteX4" fmla="*/ 35198 w 576979"/>
              <a:gd name="connsiteY4" fmla="*/ 0 h 8369770"/>
              <a:gd name="connsiteX0" fmla="*/ 17599 w 559380"/>
              <a:gd name="connsiteY0" fmla="*/ 0 h 8369770"/>
              <a:gd name="connsiteX1" fmla="*/ 542168 w 559380"/>
              <a:gd name="connsiteY1" fmla="*/ 512956 h 8369770"/>
              <a:gd name="connsiteX2" fmla="*/ 559380 w 559380"/>
              <a:gd name="connsiteY2" fmla="*/ 8342348 h 8369770"/>
              <a:gd name="connsiteX3" fmla="*/ 0 w 559380"/>
              <a:gd name="connsiteY3" fmla="*/ 8369770 h 8369770"/>
              <a:gd name="connsiteX4" fmla="*/ 17599 w 559380"/>
              <a:gd name="connsiteY4" fmla="*/ 0 h 8369770"/>
              <a:gd name="connsiteX0" fmla="*/ 17599 w 542663"/>
              <a:gd name="connsiteY0" fmla="*/ 0 h 8369770"/>
              <a:gd name="connsiteX1" fmla="*/ 542168 w 542663"/>
              <a:gd name="connsiteY1" fmla="*/ 512956 h 8369770"/>
              <a:gd name="connsiteX2" fmla="*/ 506583 w 542663"/>
              <a:gd name="connsiteY2" fmla="*/ 8324749 h 8369770"/>
              <a:gd name="connsiteX3" fmla="*/ 0 w 542663"/>
              <a:gd name="connsiteY3" fmla="*/ 8369770 h 8369770"/>
              <a:gd name="connsiteX4" fmla="*/ 17599 w 542663"/>
              <a:gd name="connsiteY4" fmla="*/ 0 h 8369770"/>
              <a:gd name="connsiteX0" fmla="*/ 17599 w 542961"/>
              <a:gd name="connsiteY0" fmla="*/ 0 h 8369770"/>
              <a:gd name="connsiteX1" fmla="*/ 542168 w 542961"/>
              <a:gd name="connsiteY1" fmla="*/ 512956 h 8369770"/>
              <a:gd name="connsiteX2" fmla="*/ 524182 w 542961"/>
              <a:gd name="connsiteY2" fmla="*/ 8324749 h 8369770"/>
              <a:gd name="connsiteX3" fmla="*/ 0 w 542961"/>
              <a:gd name="connsiteY3" fmla="*/ 8369770 h 8369770"/>
              <a:gd name="connsiteX4" fmla="*/ 17599 w 542961"/>
              <a:gd name="connsiteY4" fmla="*/ 0 h 8369770"/>
              <a:gd name="connsiteX0" fmla="*/ 35198 w 560560"/>
              <a:gd name="connsiteY0" fmla="*/ 0 h 8352171"/>
              <a:gd name="connsiteX1" fmla="*/ 559767 w 560560"/>
              <a:gd name="connsiteY1" fmla="*/ 512956 h 8352171"/>
              <a:gd name="connsiteX2" fmla="*/ 541781 w 560560"/>
              <a:gd name="connsiteY2" fmla="*/ 8324749 h 8352171"/>
              <a:gd name="connsiteX3" fmla="*/ 0 w 560560"/>
              <a:gd name="connsiteY3" fmla="*/ 8352171 h 8352171"/>
              <a:gd name="connsiteX4" fmla="*/ 35198 w 560560"/>
              <a:gd name="connsiteY4" fmla="*/ 0 h 8352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0560" h="8352171">
                <a:moveTo>
                  <a:pt x="35198" y="0"/>
                </a:moveTo>
                <a:lnTo>
                  <a:pt x="559767" y="512956"/>
                </a:lnTo>
                <a:cubicBezTo>
                  <a:pt x="565342" y="1802670"/>
                  <a:pt x="539629" y="7031612"/>
                  <a:pt x="541781" y="8324749"/>
                </a:cubicBezTo>
                <a:lnTo>
                  <a:pt x="0" y="8352171"/>
                </a:lnTo>
                <a:cubicBezTo>
                  <a:pt x="5866" y="5550515"/>
                  <a:pt x="29332" y="2801656"/>
                  <a:pt x="35198" y="0"/>
                </a:cubicBez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a:p>
        </p:txBody>
      </p:sp>
    </p:spTree>
    <p:extLst>
      <p:ext uri="{BB962C8B-B14F-4D97-AF65-F5344CB8AC3E}">
        <p14:creationId xmlns:p14="http://schemas.microsoft.com/office/powerpoint/2010/main" val="154842484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2D302473-B519-74A2-5DE5-AED23E24ECE4}"/>
              </a:ext>
            </a:extLst>
          </p:cNvPr>
          <p:cNvPicPr>
            <a:picLocks noChangeAspect="1"/>
          </p:cNvPicPr>
          <p:nvPr userDrawn="1"/>
        </p:nvPicPr>
        <p:blipFill>
          <a:blip r:embed="rId2">
            <a:alphaModFix amt="40000"/>
          </a:blip>
          <a:stretch>
            <a:fillRect/>
          </a:stretch>
        </p:blipFill>
        <p:spPr>
          <a:xfrm rot="10800000">
            <a:off x="7434416" y="4150986"/>
            <a:ext cx="2433762" cy="1490811"/>
          </a:xfrm>
          <a:prstGeom prst="rect">
            <a:avLst/>
          </a:prstGeom>
        </p:spPr>
      </p:pic>
      <p:pic>
        <p:nvPicPr>
          <p:cNvPr id="10" name="Picture 9">
            <a:extLst>
              <a:ext uri="{FF2B5EF4-FFF2-40B4-BE49-F238E27FC236}">
                <a16:creationId xmlns:a16="http://schemas.microsoft.com/office/drawing/2014/main" id="{A9DEB6C6-0949-D191-C996-B4176A826C5D}"/>
              </a:ext>
            </a:extLst>
          </p:cNvPr>
          <p:cNvPicPr>
            <a:picLocks noChangeAspect="1"/>
          </p:cNvPicPr>
          <p:nvPr userDrawn="1"/>
        </p:nvPicPr>
        <p:blipFill>
          <a:blip r:embed="rId3">
            <a:alphaModFix amt="10000"/>
          </a:blip>
          <a:stretch>
            <a:fillRect/>
          </a:stretch>
        </p:blipFill>
        <p:spPr>
          <a:xfrm>
            <a:off x="-129810" y="2571750"/>
            <a:ext cx="5300663" cy="5143500"/>
          </a:xfrm>
          <a:prstGeom prst="rect">
            <a:avLst/>
          </a:prstGeom>
        </p:spPr>
      </p:pic>
      <p:sp>
        <p:nvSpPr>
          <p:cNvPr id="2" name="Title 1">
            <a:extLst>
              <a:ext uri="{FF2B5EF4-FFF2-40B4-BE49-F238E27FC236}">
                <a16:creationId xmlns:a16="http://schemas.microsoft.com/office/drawing/2014/main" id="{9ED9F8B5-D3FF-5FA0-0233-91719D303082}"/>
              </a:ext>
            </a:extLst>
          </p:cNvPr>
          <p:cNvSpPr>
            <a:spLocks noGrp="1"/>
          </p:cNvSpPr>
          <p:nvPr>
            <p:ph type="title"/>
          </p:nvPr>
        </p:nvSpPr>
        <p:spPr>
          <a:xfrm>
            <a:off x="468989" y="273844"/>
            <a:ext cx="5305758" cy="994172"/>
          </a:xfrm>
        </p:spPr>
        <p:txBody>
          <a:bodyPr/>
          <a:lstStyle/>
          <a:p>
            <a:r>
              <a:rPr lang="en-GB" dirty="0"/>
              <a:t>Click to edit Master title style</a:t>
            </a:r>
          </a:p>
        </p:txBody>
      </p:sp>
      <p:sp>
        <p:nvSpPr>
          <p:cNvPr id="3" name="Content Placeholder 2">
            <a:extLst>
              <a:ext uri="{FF2B5EF4-FFF2-40B4-BE49-F238E27FC236}">
                <a16:creationId xmlns:a16="http://schemas.microsoft.com/office/drawing/2014/main" id="{B9529667-3294-63C4-5E1C-269502360315}"/>
              </a:ext>
            </a:extLst>
          </p:cNvPr>
          <p:cNvSpPr>
            <a:spLocks noGrp="1"/>
          </p:cNvSpPr>
          <p:nvPr>
            <p:ph idx="1"/>
          </p:nvPr>
        </p:nvSpPr>
        <p:spPr>
          <a:xfrm>
            <a:off x="468989" y="1446756"/>
            <a:ext cx="5305758" cy="3185965"/>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5" name="Footer Placeholder 4">
            <a:extLst>
              <a:ext uri="{FF2B5EF4-FFF2-40B4-BE49-F238E27FC236}">
                <a16:creationId xmlns:a16="http://schemas.microsoft.com/office/drawing/2014/main" id="{47F46497-57BC-710C-B8EC-96832190F4CE}"/>
              </a:ext>
            </a:extLst>
          </p:cNvPr>
          <p:cNvSpPr>
            <a:spLocks noGrp="1"/>
          </p:cNvSpPr>
          <p:nvPr>
            <p:ph type="ftr" sz="quarter" idx="11"/>
          </p:nvPr>
        </p:nvSpPr>
        <p:spPr>
          <a:xfrm>
            <a:off x="469301" y="4767263"/>
            <a:ext cx="6716012" cy="273844"/>
          </a:xfrm>
        </p:spPr>
        <p:txBody>
          <a:bodyPr/>
          <a:lstStyle>
            <a:lvl1pPr algn="l">
              <a:defRPr/>
            </a:lvl1pPr>
          </a:lstStyle>
          <a:p>
            <a:r>
              <a:rPr lang="en-GB" dirty="0"/>
              <a:t>Cheshire and Merseyside Secure Data Environment</a:t>
            </a:r>
          </a:p>
        </p:txBody>
      </p:sp>
      <p:sp>
        <p:nvSpPr>
          <p:cNvPr id="6" name="Slide Number Placeholder 5">
            <a:extLst>
              <a:ext uri="{FF2B5EF4-FFF2-40B4-BE49-F238E27FC236}">
                <a16:creationId xmlns:a16="http://schemas.microsoft.com/office/drawing/2014/main" id="{6C484834-07DE-23E4-DFF9-AC7F275F0CD0}"/>
              </a:ext>
            </a:extLst>
          </p:cNvPr>
          <p:cNvSpPr>
            <a:spLocks noGrp="1"/>
          </p:cNvSpPr>
          <p:nvPr>
            <p:ph type="sldNum" sz="quarter" idx="12"/>
          </p:nvPr>
        </p:nvSpPr>
        <p:spPr>
          <a:xfrm>
            <a:off x="8304415" y="4767263"/>
            <a:ext cx="450965" cy="273844"/>
          </a:xfrm>
        </p:spPr>
        <p:txBody>
          <a:bodyPr/>
          <a:lstStyle/>
          <a:p>
            <a:fld id="{4AE82366-37E6-B747-BCA8-2E369D8F9656}" type="slidenum">
              <a:rPr lang="en-GB" smtClean="0"/>
              <a:t>‹#›</a:t>
            </a:fld>
            <a:endParaRPr lang="en-GB"/>
          </a:p>
        </p:txBody>
      </p:sp>
      <p:cxnSp>
        <p:nvCxnSpPr>
          <p:cNvPr id="19" name="Straight Connector 18">
            <a:extLst>
              <a:ext uri="{FF2B5EF4-FFF2-40B4-BE49-F238E27FC236}">
                <a16:creationId xmlns:a16="http://schemas.microsoft.com/office/drawing/2014/main" id="{2E952021-94DB-2B34-CB68-97FC889D5DFD}"/>
              </a:ext>
              <a:ext uri="{C183D7F6-B498-43B3-948B-1728B52AA6E4}">
                <adec:decorative xmlns:adec="http://schemas.microsoft.com/office/drawing/2017/decorative" val="1"/>
              </a:ext>
            </a:extLst>
          </p:cNvPr>
          <p:cNvCxnSpPr>
            <a:cxnSpLocks/>
          </p:cNvCxnSpPr>
          <p:nvPr userDrawn="1"/>
        </p:nvCxnSpPr>
        <p:spPr>
          <a:xfrm>
            <a:off x="452556" y="4770044"/>
            <a:ext cx="6733069" cy="0"/>
          </a:xfrm>
          <a:prstGeom prst="line">
            <a:avLst/>
          </a:prstGeom>
          <a:ln w="28575" cap="rnd">
            <a:solidFill>
              <a:schemeClr val="tx2">
                <a:alpha val="10000"/>
              </a:schemeClr>
            </a:solidFill>
            <a:round/>
            <a:headEnd type="none"/>
            <a:tailEnd type="none" w="lg" len="lg"/>
          </a:ln>
        </p:spPr>
        <p:style>
          <a:lnRef idx="1">
            <a:schemeClr val="accent1"/>
          </a:lnRef>
          <a:fillRef idx="0">
            <a:schemeClr val="accent1"/>
          </a:fillRef>
          <a:effectRef idx="0">
            <a:schemeClr val="accent1"/>
          </a:effectRef>
          <a:fontRef idx="minor">
            <a:schemeClr val="tx1"/>
          </a:fontRef>
        </p:style>
      </p:cxnSp>
      <p:sp>
        <p:nvSpPr>
          <p:cNvPr id="4" name="Picture Placeholder 5">
            <a:extLst>
              <a:ext uri="{FF2B5EF4-FFF2-40B4-BE49-F238E27FC236}">
                <a16:creationId xmlns:a16="http://schemas.microsoft.com/office/drawing/2014/main" id="{457BA797-1244-C3BA-8BCB-FE30BAF43191}"/>
              </a:ext>
            </a:extLst>
          </p:cNvPr>
          <p:cNvSpPr>
            <a:spLocks noGrp="1"/>
          </p:cNvSpPr>
          <p:nvPr>
            <p:ph type="pic" sz="quarter" idx="13"/>
          </p:nvPr>
        </p:nvSpPr>
        <p:spPr>
          <a:xfrm>
            <a:off x="6112527" y="-32217"/>
            <a:ext cx="3036225" cy="4544003"/>
          </a:xfrm>
          <a:custGeom>
            <a:avLst/>
            <a:gdLst>
              <a:gd name="connsiteX0" fmla="*/ 0 w 4076699"/>
              <a:gd name="connsiteY0" fmla="*/ 0 h 6176956"/>
              <a:gd name="connsiteX1" fmla="*/ 3397236 w 4076699"/>
              <a:gd name="connsiteY1" fmla="*/ 0 h 6176956"/>
              <a:gd name="connsiteX2" fmla="*/ 4076699 w 4076699"/>
              <a:gd name="connsiteY2" fmla="*/ 679463 h 6176956"/>
              <a:gd name="connsiteX3" fmla="*/ 4076699 w 4076699"/>
              <a:gd name="connsiteY3" fmla="*/ 6176956 h 6176956"/>
              <a:gd name="connsiteX4" fmla="*/ 4076699 w 4076699"/>
              <a:gd name="connsiteY4" fmla="*/ 6176956 h 6176956"/>
              <a:gd name="connsiteX5" fmla="*/ 679463 w 4076699"/>
              <a:gd name="connsiteY5" fmla="*/ 6176956 h 6176956"/>
              <a:gd name="connsiteX6" fmla="*/ 0 w 4076699"/>
              <a:gd name="connsiteY6" fmla="*/ 5497493 h 6176956"/>
              <a:gd name="connsiteX7" fmla="*/ 0 w 4076699"/>
              <a:gd name="connsiteY7" fmla="*/ 0 h 6176956"/>
              <a:gd name="connsiteX0" fmla="*/ 0 w 4093427"/>
              <a:gd name="connsiteY0" fmla="*/ 10391 h 6187347"/>
              <a:gd name="connsiteX1" fmla="*/ 4093427 w 4093427"/>
              <a:gd name="connsiteY1" fmla="*/ 0 h 6187347"/>
              <a:gd name="connsiteX2" fmla="*/ 4076699 w 4093427"/>
              <a:gd name="connsiteY2" fmla="*/ 689854 h 6187347"/>
              <a:gd name="connsiteX3" fmla="*/ 4076699 w 4093427"/>
              <a:gd name="connsiteY3" fmla="*/ 6187347 h 6187347"/>
              <a:gd name="connsiteX4" fmla="*/ 4076699 w 4093427"/>
              <a:gd name="connsiteY4" fmla="*/ 6187347 h 6187347"/>
              <a:gd name="connsiteX5" fmla="*/ 679463 w 4093427"/>
              <a:gd name="connsiteY5" fmla="*/ 6187347 h 6187347"/>
              <a:gd name="connsiteX6" fmla="*/ 0 w 4093427"/>
              <a:gd name="connsiteY6" fmla="*/ 5507884 h 6187347"/>
              <a:gd name="connsiteX7" fmla="*/ 0 w 4093427"/>
              <a:gd name="connsiteY7" fmla="*/ 10391 h 6187347"/>
              <a:gd name="connsiteX0" fmla="*/ 0 w 4083036"/>
              <a:gd name="connsiteY0" fmla="*/ 10391 h 6187347"/>
              <a:gd name="connsiteX1" fmla="*/ 4083036 w 4083036"/>
              <a:gd name="connsiteY1" fmla="*/ 0 h 6187347"/>
              <a:gd name="connsiteX2" fmla="*/ 4076699 w 4083036"/>
              <a:gd name="connsiteY2" fmla="*/ 689854 h 6187347"/>
              <a:gd name="connsiteX3" fmla="*/ 4076699 w 4083036"/>
              <a:gd name="connsiteY3" fmla="*/ 6187347 h 6187347"/>
              <a:gd name="connsiteX4" fmla="*/ 4076699 w 4083036"/>
              <a:gd name="connsiteY4" fmla="*/ 6187347 h 6187347"/>
              <a:gd name="connsiteX5" fmla="*/ 679463 w 4083036"/>
              <a:gd name="connsiteY5" fmla="*/ 6187347 h 6187347"/>
              <a:gd name="connsiteX6" fmla="*/ 0 w 4083036"/>
              <a:gd name="connsiteY6" fmla="*/ 5507884 h 6187347"/>
              <a:gd name="connsiteX7" fmla="*/ 0 w 4083036"/>
              <a:gd name="connsiteY7" fmla="*/ 10391 h 6187347"/>
              <a:gd name="connsiteX0" fmla="*/ 0 w 4083036"/>
              <a:gd name="connsiteY0" fmla="*/ 0 h 6194502"/>
              <a:gd name="connsiteX1" fmla="*/ 4083036 w 4083036"/>
              <a:gd name="connsiteY1" fmla="*/ 7155 h 6194502"/>
              <a:gd name="connsiteX2" fmla="*/ 4076699 w 4083036"/>
              <a:gd name="connsiteY2" fmla="*/ 697009 h 6194502"/>
              <a:gd name="connsiteX3" fmla="*/ 4076699 w 4083036"/>
              <a:gd name="connsiteY3" fmla="*/ 6194502 h 6194502"/>
              <a:gd name="connsiteX4" fmla="*/ 4076699 w 4083036"/>
              <a:gd name="connsiteY4" fmla="*/ 6194502 h 6194502"/>
              <a:gd name="connsiteX5" fmla="*/ 679463 w 4083036"/>
              <a:gd name="connsiteY5" fmla="*/ 6194502 h 6194502"/>
              <a:gd name="connsiteX6" fmla="*/ 0 w 4083036"/>
              <a:gd name="connsiteY6" fmla="*/ 5515039 h 6194502"/>
              <a:gd name="connsiteX7" fmla="*/ 0 w 4083036"/>
              <a:gd name="connsiteY7" fmla="*/ 0 h 6194502"/>
              <a:gd name="connsiteX0" fmla="*/ 0 w 4083036"/>
              <a:gd name="connsiteY0" fmla="*/ 11781 h 6206283"/>
              <a:gd name="connsiteX1" fmla="*/ 4083036 w 4083036"/>
              <a:gd name="connsiteY1" fmla="*/ 0 h 6206283"/>
              <a:gd name="connsiteX2" fmla="*/ 4076699 w 4083036"/>
              <a:gd name="connsiteY2" fmla="*/ 708790 h 6206283"/>
              <a:gd name="connsiteX3" fmla="*/ 4076699 w 4083036"/>
              <a:gd name="connsiteY3" fmla="*/ 6206283 h 6206283"/>
              <a:gd name="connsiteX4" fmla="*/ 4076699 w 4083036"/>
              <a:gd name="connsiteY4" fmla="*/ 6206283 h 6206283"/>
              <a:gd name="connsiteX5" fmla="*/ 679463 w 4083036"/>
              <a:gd name="connsiteY5" fmla="*/ 6206283 h 6206283"/>
              <a:gd name="connsiteX6" fmla="*/ 0 w 4083036"/>
              <a:gd name="connsiteY6" fmla="*/ 5526820 h 6206283"/>
              <a:gd name="connsiteX7" fmla="*/ 0 w 4083036"/>
              <a:gd name="connsiteY7" fmla="*/ 11781 h 6206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83036" h="6206283">
                <a:moveTo>
                  <a:pt x="0" y="11781"/>
                </a:moveTo>
                <a:lnTo>
                  <a:pt x="4083036" y="0"/>
                </a:lnTo>
                <a:cubicBezTo>
                  <a:pt x="4080924" y="229951"/>
                  <a:pt x="4078811" y="478839"/>
                  <a:pt x="4076699" y="708790"/>
                </a:cubicBezTo>
                <a:lnTo>
                  <a:pt x="4076699" y="6206283"/>
                </a:lnTo>
                <a:lnTo>
                  <a:pt x="4076699" y="6206283"/>
                </a:lnTo>
                <a:lnTo>
                  <a:pt x="679463" y="6206283"/>
                </a:lnTo>
                <a:lnTo>
                  <a:pt x="0" y="5526820"/>
                </a:lnTo>
                <a:lnTo>
                  <a:pt x="0" y="11781"/>
                </a:lnTo>
                <a:close/>
              </a:path>
            </a:pathLst>
          </a:custGeom>
          <a:solidFill>
            <a:schemeClr val="bg1">
              <a:lumMod val="95000"/>
            </a:schemeClr>
          </a:solidFill>
        </p:spPr>
        <p:txBody>
          <a:bodyPr/>
          <a:lstStyle/>
          <a:p>
            <a:endParaRPr lang="en-GB" dirty="0"/>
          </a:p>
        </p:txBody>
      </p:sp>
      <p:sp>
        <p:nvSpPr>
          <p:cNvPr id="8" name="Rectangle 11">
            <a:extLst>
              <a:ext uri="{FF2B5EF4-FFF2-40B4-BE49-F238E27FC236}">
                <a16:creationId xmlns:a16="http://schemas.microsoft.com/office/drawing/2014/main" id="{06F0960F-A84B-44E5-61E8-72308093D64F}"/>
              </a:ext>
              <a:ext uri="{C183D7F6-B498-43B3-948B-1728B52AA6E4}">
                <adec:decorative xmlns:adec="http://schemas.microsoft.com/office/drawing/2017/decorative" val="1"/>
              </a:ext>
            </a:extLst>
          </p:cNvPr>
          <p:cNvSpPr/>
          <p:nvPr userDrawn="1"/>
        </p:nvSpPr>
        <p:spPr>
          <a:xfrm>
            <a:off x="-30480" y="1552076"/>
            <a:ext cx="242711" cy="3616326"/>
          </a:xfrm>
          <a:custGeom>
            <a:avLst/>
            <a:gdLst>
              <a:gd name="connsiteX0" fmla="*/ 0 w 541295"/>
              <a:gd name="connsiteY0" fmla="*/ 0 h 4382098"/>
              <a:gd name="connsiteX1" fmla="*/ 541295 w 541295"/>
              <a:gd name="connsiteY1" fmla="*/ 0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3846840 h 4382098"/>
              <a:gd name="connsiteX4" fmla="*/ 0 w 541295"/>
              <a:gd name="connsiteY4" fmla="*/ 0 h 4382098"/>
              <a:gd name="connsiteX0" fmla="*/ 0 w 526135"/>
              <a:gd name="connsiteY0" fmla="*/ 0 h 4364985"/>
              <a:gd name="connsiteX1" fmla="*/ 524569 w 526135"/>
              <a:gd name="connsiteY1" fmla="*/ 512956 h 4364985"/>
              <a:gd name="connsiteX2" fmla="*/ 524182 w 526135"/>
              <a:gd name="connsiteY2" fmla="*/ 4364985 h 4364985"/>
              <a:gd name="connsiteX3" fmla="*/ 0 w 526135"/>
              <a:gd name="connsiteY3" fmla="*/ 3846840 h 4364985"/>
              <a:gd name="connsiteX4" fmla="*/ 0 w 526135"/>
              <a:gd name="connsiteY4" fmla="*/ 0 h 4364985"/>
              <a:gd name="connsiteX0" fmla="*/ 0 w 526562"/>
              <a:gd name="connsiteY0" fmla="*/ 0 h 4364985"/>
              <a:gd name="connsiteX1" fmla="*/ 524569 w 526562"/>
              <a:gd name="connsiteY1" fmla="*/ 512956 h 4364985"/>
              <a:gd name="connsiteX2" fmla="*/ 524182 w 526562"/>
              <a:gd name="connsiteY2" fmla="*/ 4364985 h 4364985"/>
              <a:gd name="connsiteX3" fmla="*/ 0 w 526562"/>
              <a:gd name="connsiteY3" fmla="*/ 3846840 h 4364985"/>
              <a:gd name="connsiteX4" fmla="*/ 0 w 526562"/>
              <a:gd name="connsiteY4" fmla="*/ 0 h 4364985"/>
              <a:gd name="connsiteX0" fmla="*/ 17599 w 544161"/>
              <a:gd name="connsiteY0" fmla="*/ 0 h 8404968"/>
              <a:gd name="connsiteX1" fmla="*/ 542168 w 544161"/>
              <a:gd name="connsiteY1" fmla="*/ 512956 h 8404968"/>
              <a:gd name="connsiteX2" fmla="*/ 541781 w 544161"/>
              <a:gd name="connsiteY2" fmla="*/ 4364985 h 8404968"/>
              <a:gd name="connsiteX3" fmla="*/ 0 w 544161"/>
              <a:gd name="connsiteY3" fmla="*/ 8404968 h 8404968"/>
              <a:gd name="connsiteX4" fmla="*/ 17599 w 544161"/>
              <a:gd name="connsiteY4" fmla="*/ 0 h 8404968"/>
              <a:gd name="connsiteX0" fmla="*/ 17599 w 542961"/>
              <a:gd name="connsiteY0" fmla="*/ 0 h 8404968"/>
              <a:gd name="connsiteX1" fmla="*/ 542168 w 542961"/>
              <a:gd name="connsiteY1" fmla="*/ 512956 h 8404968"/>
              <a:gd name="connsiteX2" fmla="*/ 524182 w 542961"/>
              <a:gd name="connsiteY2" fmla="*/ 8271952 h 8404968"/>
              <a:gd name="connsiteX3" fmla="*/ 0 w 542961"/>
              <a:gd name="connsiteY3" fmla="*/ 8404968 h 8404968"/>
              <a:gd name="connsiteX4" fmla="*/ 17599 w 542961"/>
              <a:gd name="connsiteY4" fmla="*/ 0 h 8404968"/>
              <a:gd name="connsiteX0" fmla="*/ 1694 w 527056"/>
              <a:gd name="connsiteY0" fmla="*/ 0 h 8334572"/>
              <a:gd name="connsiteX1" fmla="*/ 526263 w 527056"/>
              <a:gd name="connsiteY1" fmla="*/ 512956 h 8334572"/>
              <a:gd name="connsiteX2" fmla="*/ 508277 w 527056"/>
              <a:gd name="connsiteY2" fmla="*/ 8271952 h 8334572"/>
              <a:gd name="connsiteX3" fmla="*/ 1694 w 527056"/>
              <a:gd name="connsiteY3" fmla="*/ 8334572 h 8334572"/>
              <a:gd name="connsiteX4" fmla="*/ 1694 w 527056"/>
              <a:gd name="connsiteY4" fmla="*/ 0 h 8334572"/>
              <a:gd name="connsiteX0" fmla="*/ 52797 w 578159"/>
              <a:gd name="connsiteY0" fmla="*/ 0 h 8352171"/>
              <a:gd name="connsiteX1" fmla="*/ 577366 w 578159"/>
              <a:gd name="connsiteY1" fmla="*/ 512956 h 8352171"/>
              <a:gd name="connsiteX2" fmla="*/ 559380 w 578159"/>
              <a:gd name="connsiteY2" fmla="*/ 8271952 h 8352171"/>
              <a:gd name="connsiteX3" fmla="*/ 0 w 578159"/>
              <a:gd name="connsiteY3" fmla="*/ 8352171 h 8352171"/>
              <a:gd name="connsiteX4" fmla="*/ 52797 w 578159"/>
              <a:gd name="connsiteY4" fmla="*/ 0 h 8352171"/>
              <a:gd name="connsiteX0" fmla="*/ 35198 w 560560"/>
              <a:gd name="connsiteY0" fmla="*/ 0 h 8369770"/>
              <a:gd name="connsiteX1" fmla="*/ 559767 w 560560"/>
              <a:gd name="connsiteY1" fmla="*/ 512956 h 8369770"/>
              <a:gd name="connsiteX2" fmla="*/ 541781 w 560560"/>
              <a:gd name="connsiteY2" fmla="*/ 8271952 h 8369770"/>
              <a:gd name="connsiteX3" fmla="*/ 0 w 560560"/>
              <a:gd name="connsiteY3" fmla="*/ 8369770 h 8369770"/>
              <a:gd name="connsiteX4" fmla="*/ 35198 w 560560"/>
              <a:gd name="connsiteY4" fmla="*/ 0 h 8369770"/>
              <a:gd name="connsiteX0" fmla="*/ 35198 w 560262"/>
              <a:gd name="connsiteY0" fmla="*/ 0 h 8395145"/>
              <a:gd name="connsiteX1" fmla="*/ 559767 w 560262"/>
              <a:gd name="connsiteY1" fmla="*/ 512956 h 8395145"/>
              <a:gd name="connsiteX2" fmla="*/ 524182 w 560262"/>
              <a:gd name="connsiteY2" fmla="*/ 8395145 h 8395145"/>
              <a:gd name="connsiteX3" fmla="*/ 0 w 560262"/>
              <a:gd name="connsiteY3" fmla="*/ 8369770 h 8395145"/>
              <a:gd name="connsiteX4" fmla="*/ 35198 w 560262"/>
              <a:gd name="connsiteY4" fmla="*/ 0 h 8395145"/>
              <a:gd name="connsiteX0" fmla="*/ 35198 w 576979"/>
              <a:gd name="connsiteY0" fmla="*/ 0 h 8369770"/>
              <a:gd name="connsiteX1" fmla="*/ 559767 w 576979"/>
              <a:gd name="connsiteY1" fmla="*/ 512956 h 8369770"/>
              <a:gd name="connsiteX2" fmla="*/ 576979 w 576979"/>
              <a:gd name="connsiteY2" fmla="*/ 8342348 h 8369770"/>
              <a:gd name="connsiteX3" fmla="*/ 0 w 576979"/>
              <a:gd name="connsiteY3" fmla="*/ 8369770 h 8369770"/>
              <a:gd name="connsiteX4" fmla="*/ 35198 w 576979"/>
              <a:gd name="connsiteY4" fmla="*/ 0 h 8369770"/>
              <a:gd name="connsiteX0" fmla="*/ 17599 w 559380"/>
              <a:gd name="connsiteY0" fmla="*/ 0 h 8369770"/>
              <a:gd name="connsiteX1" fmla="*/ 542168 w 559380"/>
              <a:gd name="connsiteY1" fmla="*/ 512956 h 8369770"/>
              <a:gd name="connsiteX2" fmla="*/ 559380 w 559380"/>
              <a:gd name="connsiteY2" fmla="*/ 8342348 h 8369770"/>
              <a:gd name="connsiteX3" fmla="*/ 0 w 559380"/>
              <a:gd name="connsiteY3" fmla="*/ 8369770 h 8369770"/>
              <a:gd name="connsiteX4" fmla="*/ 17599 w 559380"/>
              <a:gd name="connsiteY4" fmla="*/ 0 h 8369770"/>
              <a:gd name="connsiteX0" fmla="*/ 17599 w 542663"/>
              <a:gd name="connsiteY0" fmla="*/ 0 h 8369770"/>
              <a:gd name="connsiteX1" fmla="*/ 542168 w 542663"/>
              <a:gd name="connsiteY1" fmla="*/ 512956 h 8369770"/>
              <a:gd name="connsiteX2" fmla="*/ 506583 w 542663"/>
              <a:gd name="connsiteY2" fmla="*/ 8324749 h 8369770"/>
              <a:gd name="connsiteX3" fmla="*/ 0 w 542663"/>
              <a:gd name="connsiteY3" fmla="*/ 8369770 h 8369770"/>
              <a:gd name="connsiteX4" fmla="*/ 17599 w 542663"/>
              <a:gd name="connsiteY4" fmla="*/ 0 h 8369770"/>
              <a:gd name="connsiteX0" fmla="*/ 17599 w 542961"/>
              <a:gd name="connsiteY0" fmla="*/ 0 h 8369770"/>
              <a:gd name="connsiteX1" fmla="*/ 542168 w 542961"/>
              <a:gd name="connsiteY1" fmla="*/ 512956 h 8369770"/>
              <a:gd name="connsiteX2" fmla="*/ 524182 w 542961"/>
              <a:gd name="connsiteY2" fmla="*/ 8324749 h 8369770"/>
              <a:gd name="connsiteX3" fmla="*/ 0 w 542961"/>
              <a:gd name="connsiteY3" fmla="*/ 8369770 h 8369770"/>
              <a:gd name="connsiteX4" fmla="*/ 17599 w 542961"/>
              <a:gd name="connsiteY4" fmla="*/ 0 h 8369770"/>
              <a:gd name="connsiteX0" fmla="*/ 35198 w 560560"/>
              <a:gd name="connsiteY0" fmla="*/ 0 h 8352171"/>
              <a:gd name="connsiteX1" fmla="*/ 559767 w 560560"/>
              <a:gd name="connsiteY1" fmla="*/ 512956 h 8352171"/>
              <a:gd name="connsiteX2" fmla="*/ 541781 w 560560"/>
              <a:gd name="connsiteY2" fmla="*/ 8324749 h 8352171"/>
              <a:gd name="connsiteX3" fmla="*/ 0 w 560560"/>
              <a:gd name="connsiteY3" fmla="*/ 8352171 h 8352171"/>
              <a:gd name="connsiteX4" fmla="*/ 35198 w 560560"/>
              <a:gd name="connsiteY4" fmla="*/ 0 h 8352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0560" h="8352171">
                <a:moveTo>
                  <a:pt x="35198" y="0"/>
                </a:moveTo>
                <a:lnTo>
                  <a:pt x="559767" y="512956"/>
                </a:lnTo>
                <a:cubicBezTo>
                  <a:pt x="565342" y="1802670"/>
                  <a:pt x="539629" y="7031612"/>
                  <a:pt x="541781" y="8324749"/>
                </a:cubicBezTo>
                <a:lnTo>
                  <a:pt x="0" y="8352171"/>
                </a:lnTo>
                <a:cubicBezTo>
                  <a:pt x="5866" y="5550515"/>
                  <a:pt x="29332" y="2801656"/>
                  <a:pt x="35198" y="0"/>
                </a:cubicBez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a:p>
        </p:txBody>
      </p:sp>
    </p:spTree>
    <p:extLst>
      <p:ext uri="{BB962C8B-B14F-4D97-AF65-F5344CB8AC3E}">
        <p14:creationId xmlns:p14="http://schemas.microsoft.com/office/powerpoint/2010/main" val="274637558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6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2D302473-B519-74A2-5DE5-AED23E24ECE4}"/>
              </a:ext>
            </a:extLst>
          </p:cNvPr>
          <p:cNvPicPr>
            <a:picLocks noChangeAspect="1"/>
          </p:cNvPicPr>
          <p:nvPr userDrawn="1"/>
        </p:nvPicPr>
        <p:blipFill>
          <a:blip r:embed="rId2">
            <a:alphaModFix amt="40000"/>
          </a:blip>
          <a:stretch>
            <a:fillRect/>
          </a:stretch>
        </p:blipFill>
        <p:spPr>
          <a:xfrm rot="10800000">
            <a:off x="7434416" y="4150986"/>
            <a:ext cx="2433762" cy="1490811"/>
          </a:xfrm>
          <a:prstGeom prst="rect">
            <a:avLst/>
          </a:prstGeom>
        </p:spPr>
      </p:pic>
      <p:pic>
        <p:nvPicPr>
          <p:cNvPr id="10" name="Picture 9">
            <a:extLst>
              <a:ext uri="{FF2B5EF4-FFF2-40B4-BE49-F238E27FC236}">
                <a16:creationId xmlns:a16="http://schemas.microsoft.com/office/drawing/2014/main" id="{A9DEB6C6-0949-D191-C996-B4176A826C5D}"/>
              </a:ext>
            </a:extLst>
          </p:cNvPr>
          <p:cNvPicPr>
            <a:picLocks noChangeAspect="1"/>
          </p:cNvPicPr>
          <p:nvPr userDrawn="1"/>
        </p:nvPicPr>
        <p:blipFill>
          <a:blip r:embed="rId3">
            <a:alphaModFix amt="10000"/>
          </a:blip>
          <a:stretch>
            <a:fillRect/>
          </a:stretch>
        </p:blipFill>
        <p:spPr>
          <a:xfrm>
            <a:off x="-129810" y="2571750"/>
            <a:ext cx="5300663" cy="5143500"/>
          </a:xfrm>
          <a:prstGeom prst="rect">
            <a:avLst/>
          </a:prstGeom>
        </p:spPr>
      </p:pic>
      <p:sp>
        <p:nvSpPr>
          <p:cNvPr id="2" name="Title 1">
            <a:extLst>
              <a:ext uri="{FF2B5EF4-FFF2-40B4-BE49-F238E27FC236}">
                <a16:creationId xmlns:a16="http://schemas.microsoft.com/office/drawing/2014/main" id="{9ED9F8B5-D3FF-5FA0-0233-91719D303082}"/>
              </a:ext>
            </a:extLst>
          </p:cNvPr>
          <p:cNvSpPr>
            <a:spLocks noGrp="1"/>
          </p:cNvSpPr>
          <p:nvPr>
            <p:ph type="title"/>
          </p:nvPr>
        </p:nvSpPr>
        <p:spPr>
          <a:xfrm>
            <a:off x="468989" y="273844"/>
            <a:ext cx="5305758" cy="994172"/>
          </a:xfrm>
        </p:spPr>
        <p:txBody>
          <a:bodyPr/>
          <a:lstStyle/>
          <a:p>
            <a:r>
              <a:rPr lang="en-GB" dirty="0"/>
              <a:t>Click to edit Master title style</a:t>
            </a:r>
          </a:p>
        </p:txBody>
      </p:sp>
      <p:sp>
        <p:nvSpPr>
          <p:cNvPr id="3" name="Content Placeholder 2">
            <a:extLst>
              <a:ext uri="{FF2B5EF4-FFF2-40B4-BE49-F238E27FC236}">
                <a16:creationId xmlns:a16="http://schemas.microsoft.com/office/drawing/2014/main" id="{B9529667-3294-63C4-5E1C-269502360315}"/>
              </a:ext>
            </a:extLst>
          </p:cNvPr>
          <p:cNvSpPr>
            <a:spLocks noGrp="1"/>
          </p:cNvSpPr>
          <p:nvPr>
            <p:ph idx="1"/>
          </p:nvPr>
        </p:nvSpPr>
        <p:spPr>
          <a:xfrm>
            <a:off x="468989" y="1446756"/>
            <a:ext cx="5305758" cy="3185965"/>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5" name="Footer Placeholder 4">
            <a:extLst>
              <a:ext uri="{FF2B5EF4-FFF2-40B4-BE49-F238E27FC236}">
                <a16:creationId xmlns:a16="http://schemas.microsoft.com/office/drawing/2014/main" id="{47F46497-57BC-710C-B8EC-96832190F4CE}"/>
              </a:ext>
            </a:extLst>
          </p:cNvPr>
          <p:cNvSpPr>
            <a:spLocks noGrp="1"/>
          </p:cNvSpPr>
          <p:nvPr>
            <p:ph type="ftr" sz="quarter" idx="11"/>
          </p:nvPr>
        </p:nvSpPr>
        <p:spPr>
          <a:xfrm>
            <a:off x="469301" y="4767263"/>
            <a:ext cx="6716012" cy="273844"/>
          </a:xfrm>
        </p:spPr>
        <p:txBody>
          <a:bodyPr/>
          <a:lstStyle>
            <a:lvl1pPr algn="l">
              <a:defRPr/>
            </a:lvl1pPr>
          </a:lstStyle>
          <a:p>
            <a:r>
              <a:rPr lang="en-GB"/>
              <a:t>Cheshire and Merseyside Secure Data Environment</a:t>
            </a:r>
            <a:endParaRPr lang="en-GB" dirty="0"/>
          </a:p>
        </p:txBody>
      </p:sp>
      <p:sp>
        <p:nvSpPr>
          <p:cNvPr id="6" name="Slide Number Placeholder 5">
            <a:extLst>
              <a:ext uri="{FF2B5EF4-FFF2-40B4-BE49-F238E27FC236}">
                <a16:creationId xmlns:a16="http://schemas.microsoft.com/office/drawing/2014/main" id="{6C484834-07DE-23E4-DFF9-AC7F275F0CD0}"/>
              </a:ext>
            </a:extLst>
          </p:cNvPr>
          <p:cNvSpPr>
            <a:spLocks noGrp="1"/>
          </p:cNvSpPr>
          <p:nvPr>
            <p:ph type="sldNum" sz="quarter" idx="12"/>
          </p:nvPr>
        </p:nvSpPr>
        <p:spPr>
          <a:xfrm>
            <a:off x="8304415" y="4767263"/>
            <a:ext cx="450965" cy="273844"/>
          </a:xfrm>
        </p:spPr>
        <p:txBody>
          <a:bodyPr/>
          <a:lstStyle/>
          <a:p>
            <a:fld id="{4AE82366-37E6-B747-BCA8-2E369D8F9656}" type="slidenum">
              <a:rPr lang="en-GB" smtClean="0"/>
              <a:t>‹#›</a:t>
            </a:fld>
            <a:endParaRPr lang="en-GB"/>
          </a:p>
        </p:txBody>
      </p:sp>
      <p:cxnSp>
        <p:nvCxnSpPr>
          <p:cNvPr id="19" name="Straight Connector 18">
            <a:extLst>
              <a:ext uri="{FF2B5EF4-FFF2-40B4-BE49-F238E27FC236}">
                <a16:creationId xmlns:a16="http://schemas.microsoft.com/office/drawing/2014/main" id="{2E952021-94DB-2B34-CB68-97FC889D5DFD}"/>
              </a:ext>
              <a:ext uri="{C183D7F6-B498-43B3-948B-1728B52AA6E4}">
                <adec:decorative xmlns:adec="http://schemas.microsoft.com/office/drawing/2017/decorative" val="1"/>
              </a:ext>
            </a:extLst>
          </p:cNvPr>
          <p:cNvCxnSpPr>
            <a:cxnSpLocks/>
          </p:cNvCxnSpPr>
          <p:nvPr userDrawn="1"/>
        </p:nvCxnSpPr>
        <p:spPr>
          <a:xfrm>
            <a:off x="452556" y="4770044"/>
            <a:ext cx="6733069" cy="0"/>
          </a:xfrm>
          <a:prstGeom prst="line">
            <a:avLst/>
          </a:prstGeom>
          <a:ln w="28575" cap="rnd">
            <a:solidFill>
              <a:schemeClr val="tx2">
                <a:alpha val="10000"/>
              </a:schemeClr>
            </a:solidFill>
            <a:round/>
            <a:headEnd type="none"/>
            <a:tailEnd type="none" w="lg" len="lg"/>
          </a:ln>
        </p:spPr>
        <p:style>
          <a:lnRef idx="1">
            <a:schemeClr val="accent1"/>
          </a:lnRef>
          <a:fillRef idx="0">
            <a:schemeClr val="accent1"/>
          </a:fillRef>
          <a:effectRef idx="0">
            <a:schemeClr val="accent1"/>
          </a:effectRef>
          <a:fontRef idx="minor">
            <a:schemeClr val="tx1"/>
          </a:fontRef>
        </p:style>
      </p:cxnSp>
      <p:sp>
        <p:nvSpPr>
          <p:cNvPr id="4" name="Picture Placeholder 5">
            <a:extLst>
              <a:ext uri="{FF2B5EF4-FFF2-40B4-BE49-F238E27FC236}">
                <a16:creationId xmlns:a16="http://schemas.microsoft.com/office/drawing/2014/main" id="{457BA797-1244-C3BA-8BCB-FE30BAF43191}"/>
              </a:ext>
            </a:extLst>
          </p:cNvPr>
          <p:cNvSpPr>
            <a:spLocks noGrp="1"/>
          </p:cNvSpPr>
          <p:nvPr>
            <p:ph type="pic" sz="quarter" idx="13"/>
          </p:nvPr>
        </p:nvSpPr>
        <p:spPr>
          <a:xfrm>
            <a:off x="6112527" y="-32217"/>
            <a:ext cx="3036225" cy="4544003"/>
          </a:xfrm>
          <a:custGeom>
            <a:avLst/>
            <a:gdLst>
              <a:gd name="connsiteX0" fmla="*/ 0 w 4076699"/>
              <a:gd name="connsiteY0" fmla="*/ 0 h 6176956"/>
              <a:gd name="connsiteX1" fmla="*/ 3397236 w 4076699"/>
              <a:gd name="connsiteY1" fmla="*/ 0 h 6176956"/>
              <a:gd name="connsiteX2" fmla="*/ 4076699 w 4076699"/>
              <a:gd name="connsiteY2" fmla="*/ 679463 h 6176956"/>
              <a:gd name="connsiteX3" fmla="*/ 4076699 w 4076699"/>
              <a:gd name="connsiteY3" fmla="*/ 6176956 h 6176956"/>
              <a:gd name="connsiteX4" fmla="*/ 4076699 w 4076699"/>
              <a:gd name="connsiteY4" fmla="*/ 6176956 h 6176956"/>
              <a:gd name="connsiteX5" fmla="*/ 679463 w 4076699"/>
              <a:gd name="connsiteY5" fmla="*/ 6176956 h 6176956"/>
              <a:gd name="connsiteX6" fmla="*/ 0 w 4076699"/>
              <a:gd name="connsiteY6" fmla="*/ 5497493 h 6176956"/>
              <a:gd name="connsiteX7" fmla="*/ 0 w 4076699"/>
              <a:gd name="connsiteY7" fmla="*/ 0 h 6176956"/>
              <a:gd name="connsiteX0" fmla="*/ 0 w 4093427"/>
              <a:gd name="connsiteY0" fmla="*/ 10391 h 6187347"/>
              <a:gd name="connsiteX1" fmla="*/ 4093427 w 4093427"/>
              <a:gd name="connsiteY1" fmla="*/ 0 h 6187347"/>
              <a:gd name="connsiteX2" fmla="*/ 4076699 w 4093427"/>
              <a:gd name="connsiteY2" fmla="*/ 689854 h 6187347"/>
              <a:gd name="connsiteX3" fmla="*/ 4076699 w 4093427"/>
              <a:gd name="connsiteY3" fmla="*/ 6187347 h 6187347"/>
              <a:gd name="connsiteX4" fmla="*/ 4076699 w 4093427"/>
              <a:gd name="connsiteY4" fmla="*/ 6187347 h 6187347"/>
              <a:gd name="connsiteX5" fmla="*/ 679463 w 4093427"/>
              <a:gd name="connsiteY5" fmla="*/ 6187347 h 6187347"/>
              <a:gd name="connsiteX6" fmla="*/ 0 w 4093427"/>
              <a:gd name="connsiteY6" fmla="*/ 5507884 h 6187347"/>
              <a:gd name="connsiteX7" fmla="*/ 0 w 4093427"/>
              <a:gd name="connsiteY7" fmla="*/ 10391 h 6187347"/>
              <a:gd name="connsiteX0" fmla="*/ 0 w 4083036"/>
              <a:gd name="connsiteY0" fmla="*/ 10391 h 6187347"/>
              <a:gd name="connsiteX1" fmla="*/ 4083036 w 4083036"/>
              <a:gd name="connsiteY1" fmla="*/ 0 h 6187347"/>
              <a:gd name="connsiteX2" fmla="*/ 4076699 w 4083036"/>
              <a:gd name="connsiteY2" fmla="*/ 689854 h 6187347"/>
              <a:gd name="connsiteX3" fmla="*/ 4076699 w 4083036"/>
              <a:gd name="connsiteY3" fmla="*/ 6187347 h 6187347"/>
              <a:gd name="connsiteX4" fmla="*/ 4076699 w 4083036"/>
              <a:gd name="connsiteY4" fmla="*/ 6187347 h 6187347"/>
              <a:gd name="connsiteX5" fmla="*/ 679463 w 4083036"/>
              <a:gd name="connsiteY5" fmla="*/ 6187347 h 6187347"/>
              <a:gd name="connsiteX6" fmla="*/ 0 w 4083036"/>
              <a:gd name="connsiteY6" fmla="*/ 5507884 h 6187347"/>
              <a:gd name="connsiteX7" fmla="*/ 0 w 4083036"/>
              <a:gd name="connsiteY7" fmla="*/ 10391 h 6187347"/>
              <a:gd name="connsiteX0" fmla="*/ 0 w 4083036"/>
              <a:gd name="connsiteY0" fmla="*/ 0 h 6194502"/>
              <a:gd name="connsiteX1" fmla="*/ 4083036 w 4083036"/>
              <a:gd name="connsiteY1" fmla="*/ 7155 h 6194502"/>
              <a:gd name="connsiteX2" fmla="*/ 4076699 w 4083036"/>
              <a:gd name="connsiteY2" fmla="*/ 697009 h 6194502"/>
              <a:gd name="connsiteX3" fmla="*/ 4076699 w 4083036"/>
              <a:gd name="connsiteY3" fmla="*/ 6194502 h 6194502"/>
              <a:gd name="connsiteX4" fmla="*/ 4076699 w 4083036"/>
              <a:gd name="connsiteY4" fmla="*/ 6194502 h 6194502"/>
              <a:gd name="connsiteX5" fmla="*/ 679463 w 4083036"/>
              <a:gd name="connsiteY5" fmla="*/ 6194502 h 6194502"/>
              <a:gd name="connsiteX6" fmla="*/ 0 w 4083036"/>
              <a:gd name="connsiteY6" fmla="*/ 5515039 h 6194502"/>
              <a:gd name="connsiteX7" fmla="*/ 0 w 4083036"/>
              <a:gd name="connsiteY7" fmla="*/ 0 h 6194502"/>
              <a:gd name="connsiteX0" fmla="*/ 0 w 4083036"/>
              <a:gd name="connsiteY0" fmla="*/ 11781 h 6206283"/>
              <a:gd name="connsiteX1" fmla="*/ 4083036 w 4083036"/>
              <a:gd name="connsiteY1" fmla="*/ 0 h 6206283"/>
              <a:gd name="connsiteX2" fmla="*/ 4076699 w 4083036"/>
              <a:gd name="connsiteY2" fmla="*/ 708790 h 6206283"/>
              <a:gd name="connsiteX3" fmla="*/ 4076699 w 4083036"/>
              <a:gd name="connsiteY3" fmla="*/ 6206283 h 6206283"/>
              <a:gd name="connsiteX4" fmla="*/ 4076699 w 4083036"/>
              <a:gd name="connsiteY4" fmla="*/ 6206283 h 6206283"/>
              <a:gd name="connsiteX5" fmla="*/ 679463 w 4083036"/>
              <a:gd name="connsiteY5" fmla="*/ 6206283 h 6206283"/>
              <a:gd name="connsiteX6" fmla="*/ 0 w 4083036"/>
              <a:gd name="connsiteY6" fmla="*/ 5526820 h 6206283"/>
              <a:gd name="connsiteX7" fmla="*/ 0 w 4083036"/>
              <a:gd name="connsiteY7" fmla="*/ 11781 h 6206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83036" h="6206283">
                <a:moveTo>
                  <a:pt x="0" y="11781"/>
                </a:moveTo>
                <a:lnTo>
                  <a:pt x="4083036" y="0"/>
                </a:lnTo>
                <a:cubicBezTo>
                  <a:pt x="4080924" y="229951"/>
                  <a:pt x="4078811" y="478839"/>
                  <a:pt x="4076699" y="708790"/>
                </a:cubicBezTo>
                <a:lnTo>
                  <a:pt x="4076699" y="6206283"/>
                </a:lnTo>
                <a:lnTo>
                  <a:pt x="4076699" y="6206283"/>
                </a:lnTo>
                <a:lnTo>
                  <a:pt x="679463" y="6206283"/>
                </a:lnTo>
                <a:lnTo>
                  <a:pt x="0" y="5526820"/>
                </a:lnTo>
                <a:lnTo>
                  <a:pt x="0" y="11781"/>
                </a:lnTo>
                <a:close/>
              </a:path>
            </a:pathLst>
          </a:custGeom>
          <a:solidFill>
            <a:schemeClr val="bg1">
              <a:lumMod val="95000"/>
            </a:schemeClr>
          </a:solidFill>
        </p:spPr>
        <p:txBody>
          <a:bodyPr/>
          <a:lstStyle/>
          <a:p>
            <a:endParaRPr lang="en-GB" dirty="0"/>
          </a:p>
        </p:txBody>
      </p:sp>
      <p:sp>
        <p:nvSpPr>
          <p:cNvPr id="8" name="Rectangle 11">
            <a:extLst>
              <a:ext uri="{FF2B5EF4-FFF2-40B4-BE49-F238E27FC236}">
                <a16:creationId xmlns:a16="http://schemas.microsoft.com/office/drawing/2014/main" id="{3ECF600E-5B8E-F2A8-844C-5EE28389574F}"/>
              </a:ext>
              <a:ext uri="{C183D7F6-B498-43B3-948B-1728B52AA6E4}">
                <adec:decorative xmlns:adec="http://schemas.microsoft.com/office/drawing/2017/decorative" val="1"/>
              </a:ext>
            </a:extLst>
          </p:cNvPr>
          <p:cNvSpPr/>
          <p:nvPr userDrawn="1"/>
        </p:nvSpPr>
        <p:spPr>
          <a:xfrm>
            <a:off x="-30480" y="1552076"/>
            <a:ext cx="242711" cy="3616326"/>
          </a:xfrm>
          <a:custGeom>
            <a:avLst/>
            <a:gdLst>
              <a:gd name="connsiteX0" fmla="*/ 0 w 541295"/>
              <a:gd name="connsiteY0" fmla="*/ 0 h 4382098"/>
              <a:gd name="connsiteX1" fmla="*/ 541295 w 541295"/>
              <a:gd name="connsiteY1" fmla="*/ 0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3846840 h 4382098"/>
              <a:gd name="connsiteX4" fmla="*/ 0 w 541295"/>
              <a:gd name="connsiteY4" fmla="*/ 0 h 4382098"/>
              <a:gd name="connsiteX0" fmla="*/ 0 w 526135"/>
              <a:gd name="connsiteY0" fmla="*/ 0 h 4364985"/>
              <a:gd name="connsiteX1" fmla="*/ 524569 w 526135"/>
              <a:gd name="connsiteY1" fmla="*/ 512956 h 4364985"/>
              <a:gd name="connsiteX2" fmla="*/ 524182 w 526135"/>
              <a:gd name="connsiteY2" fmla="*/ 4364985 h 4364985"/>
              <a:gd name="connsiteX3" fmla="*/ 0 w 526135"/>
              <a:gd name="connsiteY3" fmla="*/ 3846840 h 4364985"/>
              <a:gd name="connsiteX4" fmla="*/ 0 w 526135"/>
              <a:gd name="connsiteY4" fmla="*/ 0 h 4364985"/>
              <a:gd name="connsiteX0" fmla="*/ 0 w 526562"/>
              <a:gd name="connsiteY0" fmla="*/ 0 h 4364985"/>
              <a:gd name="connsiteX1" fmla="*/ 524569 w 526562"/>
              <a:gd name="connsiteY1" fmla="*/ 512956 h 4364985"/>
              <a:gd name="connsiteX2" fmla="*/ 524182 w 526562"/>
              <a:gd name="connsiteY2" fmla="*/ 4364985 h 4364985"/>
              <a:gd name="connsiteX3" fmla="*/ 0 w 526562"/>
              <a:gd name="connsiteY3" fmla="*/ 3846840 h 4364985"/>
              <a:gd name="connsiteX4" fmla="*/ 0 w 526562"/>
              <a:gd name="connsiteY4" fmla="*/ 0 h 4364985"/>
              <a:gd name="connsiteX0" fmla="*/ 17599 w 544161"/>
              <a:gd name="connsiteY0" fmla="*/ 0 h 8404968"/>
              <a:gd name="connsiteX1" fmla="*/ 542168 w 544161"/>
              <a:gd name="connsiteY1" fmla="*/ 512956 h 8404968"/>
              <a:gd name="connsiteX2" fmla="*/ 541781 w 544161"/>
              <a:gd name="connsiteY2" fmla="*/ 4364985 h 8404968"/>
              <a:gd name="connsiteX3" fmla="*/ 0 w 544161"/>
              <a:gd name="connsiteY3" fmla="*/ 8404968 h 8404968"/>
              <a:gd name="connsiteX4" fmla="*/ 17599 w 544161"/>
              <a:gd name="connsiteY4" fmla="*/ 0 h 8404968"/>
              <a:gd name="connsiteX0" fmla="*/ 17599 w 542961"/>
              <a:gd name="connsiteY0" fmla="*/ 0 h 8404968"/>
              <a:gd name="connsiteX1" fmla="*/ 542168 w 542961"/>
              <a:gd name="connsiteY1" fmla="*/ 512956 h 8404968"/>
              <a:gd name="connsiteX2" fmla="*/ 524182 w 542961"/>
              <a:gd name="connsiteY2" fmla="*/ 8271952 h 8404968"/>
              <a:gd name="connsiteX3" fmla="*/ 0 w 542961"/>
              <a:gd name="connsiteY3" fmla="*/ 8404968 h 8404968"/>
              <a:gd name="connsiteX4" fmla="*/ 17599 w 542961"/>
              <a:gd name="connsiteY4" fmla="*/ 0 h 8404968"/>
              <a:gd name="connsiteX0" fmla="*/ 1694 w 527056"/>
              <a:gd name="connsiteY0" fmla="*/ 0 h 8334572"/>
              <a:gd name="connsiteX1" fmla="*/ 526263 w 527056"/>
              <a:gd name="connsiteY1" fmla="*/ 512956 h 8334572"/>
              <a:gd name="connsiteX2" fmla="*/ 508277 w 527056"/>
              <a:gd name="connsiteY2" fmla="*/ 8271952 h 8334572"/>
              <a:gd name="connsiteX3" fmla="*/ 1694 w 527056"/>
              <a:gd name="connsiteY3" fmla="*/ 8334572 h 8334572"/>
              <a:gd name="connsiteX4" fmla="*/ 1694 w 527056"/>
              <a:gd name="connsiteY4" fmla="*/ 0 h 8334572"/>
              <a:gd name="connsiteX0" fmla="*/ 52797 w 578159"/>
              <a:gd name="connsiteY0" fmla="*/ 0 h 8352171"/>
              <a:gd name="connsiteX1" fmla="*/ 577366 w 578159"/>
              <a:gd name="connsiteY1" fmla="*/ 512956 h 8352171"/>
              <a:gd name="connsiteX2" fmla="*/ 559380 w 578159"/>
              <a:gd name="connsiteY2" fmla="*/ 8271952 h 8352171"/>
              <a:gd name="connsiteX3" fmla="*/ 0 w 578159"/>
              <a:gd name="connsiteY3" fmla="*/ 8352171 h 8352171"/>
              <a:gd name="connsiteX4" fmla="*/ 52797 w 578159"/>
              <a:gd name="connsiteY4" fmla="*/ 0 h 8352171"/>
              <a:gd name="connsiteX0" fmla="*/ 35198 w 560560"/>
              <a:gd name="connsiteY0" fmla="*/ 0 h 8369770"/>
              <a:gd name="connsiteX1" fmla="*/ 559767 w 560560"/>
              <a:gd name="connsiteY1" fmla="*/ 512956 h 8369770"/>
              <a:gd name="connsiteX2" fmla="*/ 541781 w 560560"/>
              <a:gd name="connsiteY2" fmla="*/ 8271952 h 8369770"/>
              <a:gd name="connsiteX3" fmla="*/ 0 w 560560"/>
              <a:gd name="connsiteY3" fmla="*/ 8369770 h 8369770"/>
              <a:gd name="connsiteX4" fmla="*/ 35198 w 560560"/>
              <a:gd name="connsiteY4" fmla="*/ 0 h 8369770"/>
              <a:gd name="connsiteX0" fmla="*/ 35198 w 560262"/>
              <a:gd name="connsiteY0" fmla="*/ 0 h 8395145"/>
              <a:gd name="connsiteX1" fmla="*/ 559767 w 560262"/>
              <a:gd name="connsiteY1" fmla="*/ 512956 h 8395145"/>
              <a:gd name="connsiteX2" fmla="*/ 524182 w 560262"/>
              <a:gd name="connsiteY2" fmla="*/ 8395145 h 8395145"/>
              <a:gd name="connsiteX3" fmla="*/ 0 w 560262"/>
              <a:gd name="connsiteY3" fmla="*/ 8369770 h 8395145"/>
              <a:gd name="connsiteX4" fmla="*/ 35198 w 560262"/>
              <a:gd name="connsiteY4" fmla="*/ 0 h 8395145"/>
              <a:gd name="connsiteX0" fmla="*/ 35198 w 576979"/>
              <a:gd name="connsiteY0" fmla="*/ 0 h 8369770"/>
              <a:gd name="connsiteX1" fmla="*/ 559767 w 576979"/>
              <a:gd name="connsiteY1" fmla="*/ 512956 h 8369770"/>
              <a:gd name="connsiteX2" fmla="*/ 576979 w 576979"/>
              <a:gd name="connsiteY2" fmla="*/ 8342348 h 8369770"/>
              <a:gd name="connsiteX3" fmla="*/ 0 w 576979"/>
              <a:gd name="connsiteY3" fmla="*/ 8369770 h 8369770"/>
              <a:gd name="connsiteX4" fmla="*/ 35198 w 576979"/>
              <a:gd name="connsiteY4" fmla="*/ 0 h 8369770"/>
              <a:gd name="connsiteX0" fmla="*/ 17599 w 559380"/>
              <a:gd name="connsiteY0" fmla="*/ 0 h 8369770"/>
              <a:gd name="connsiteX1" fmla="*/ 542168 w 559380"/>
              <a:gd name="connsiteY1" fmla="*/ 512956 h 8369770"/>
              <a:gd name="connsiteX2" fmla="*/ 559380 w 559380"/>
              <a:gd name="connsiteY2" fmla="*/ 8342348 h 8369770"/>
              <a:gd name="connsiteX3" fmla="*/ 0 w 559380"/>
              <a:gd name="connsiteY3" fmla="*/ 8369770 h 8369770"/>
              <a:gd name="connsiteX4" fmla="*/ 17599 w 559380"/>
              <a:gd name="connsiteY4" fmla="*/ 0 h 8369770"/>
              <a:gd name="connsiteX0" fmla="*/ 17599 w 542663"/>
              <a:gd name="connsiteY0" fmla="*/ 0 h 8369770"/>
              <a:gd name="connsiteX1" fmla="*/ 542168 w 542663"/>
              <a:gd name="connsiteY1" fmla="*/ 512956 h 8369770"/>
              <a:gd name="connsiteX2" fmla="*/ 506583 w 542663"/>
              <a:gd name="connsiteY2" fmla="*/ 8324749 h 8369770"/>
              <a:gd name="connsiteX3" fmla="*/ 0 w 542663"/>
              <a:gd name="connsiteY3" fmla="*/ 8369770 h 8369770"/>
              <a:gd name="connsiteX4" fmla="*/ 17599 w 542663"/>
              <a:gd name="connsiteY4" fmla="*/ 0 h 8369770"/>
              <a:gd name="connsiteX0" fmla="*/ 17599 w 542961"/>
              <a:gd name="connsiteY0" fmla="*/ 0 h 8369770"/>
              <a:gd name="connsiteX1" fmla="*/ 542168 w 542961"/>
              <a:gd name="connsiteY1" fmla="*/ 512956 h 8369770"/>
              <a:gd name="connsiteX2" fmla="*/ 524182 w 542961"/>
              <a:gd name="connsiteY2" fmla="*/ 8324749 h 8369770"/>
              <a:gd name="connsiteX3" fmla="*/ 0 w 542961"/>
              <a:gd name="connsiteY3" fmla="*/ 8369770 h 8369770"/>
              <a:gd name="connsiteX4" fmla="*/ 17599 w 542961"/>
              <a:gd name="connsiteY4" fmla="*/ 0 h 8369770"/>
              <a:gd name="connsiteX0" fmla="*/ 35198 w 560560"/>
              <a:gd name="connsiteY0" fmla="*/ 0 h 8352171"/>
              <a:gd name="connsiteX1" fmla="*/ 559767 w 560560"/>
              <a:gd name="connsiteY1" fmla="*/ 512956 h 8352171"/>
              <a:gd name="connsiteX2" fmla="*/ 541781 w 560560"/>
              <a:gd name="connsiteY2" fmla="*/ 8324749 h 8352171"/>
              <a:gd name="connsiteX3" fmla="*/ 0 w 560560"/>
              <a:gd name="connsiteY3" fmla="*/ 8352171 h 8352171"/>
              <a:gd name="connsiteX4" fmla="*/ 35198 w 560560"/>
              <a:gd name="connsiteY4" fmla="*/ 0 h 8352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0560" h="8352171">
                <a:moveTo>
                  <a:pt x="35198" y="0"/>
                </a:moveTo>
                <a:lnTo>
                  <a:pt x="559767" y="512956"/>
                </a:lnTo>
                <a:cubicBezTo>
                  <a:pt x="565342" y="1802670"/>
                  <a:pt x="539629" y="7031612"/>
                  <a:pt x="541781" y="8324749"/>
                </a:cubicBezTo>
                <a:lnTo>
                  <a:pt x="0" y="8352171"/>
                </a:lnTo>
                <a:cubicBezTo>
                  <a:pt x="5866" y="5550515"/>
                  <a:pt x="29332" y="2801656"/>
                  <a:pt x="35198" y="0"/>
                </a:cubicBezTo>
                <a:close/>
              </a:path>
            </a:pathLst>
          </a:cu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a:p>
        </p:txBody>
      </p:sp>
    </p:spTree>
    <p:extLst>
      <p:ext uri="{BB962C8B-B14F-4D97-AF65-F5344CB8AC3E}">
        <p14:creationId xmlns:p14="http://schemas.microsoft.com/office/powerpoint/2010/main" val="380203188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7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2D302473-B519-74A2-5DE5-AED23E24ECE4}"/>
              </a:ext>
            </a:extLst>
          </p:cNvPr>
          <p:cNvPicPr>
            <a:picLocks noChangeAspect="1"/>
          </p:cNvPicPr>
          <p:nvPr userDrawn="1"/>
        </p:nvPicPr>
        <p:blipFill>
          <a:blip r:embed="rId2">
            <a:alphaModFix amt="40000"/>
          </a:blip>
          <a:stretch>
            <a:fillRect/>
          </a:stretch>
        </p:blipFill>
        <p:spPr>
          <a:xfrm rot="10800000">
            <a:off x="7434416" y="4150986"/>
            <a:ext cx="2433762" cy="1490811"/>
          </a:xfrm>
          <a:prstGeom prst="rect">
            <a:avLst/>
          </a:prstGeom>
        </p:spPr>
      </p:pic>
      <p:pic>
        <p:nvPicPr>
          <p:cNvPr id="10" name="Picture 9">
            <a:extLst>
              <a:ext uri="{FF2B5EF4-FFF2-40B4-BE49-F238E27FC236}">
                <a16:creationId xmlns:a16="http://schemas.microsoft.com/office/drawing/2014/main" id="{A9DEB6C6-0949-D191-C996-B4176A826C5D}"/>
              </a:ext>
            </a:extLst>
          </p:cNvPr>
          <p:cNvPicPr>
            <a:picLocks noChangeAspect="1"/>
          </p:cNvPicPr>
          <p:nvPr userDrawn="1"/>
        </p:nvPicPr>
        <p:blipFill>
          <a:blip r:embed="rId3">
            <a:alphaModFix amt="10000"/>
          </a:blip>
          <a:stretch>
            <a:fillRect/>
          </a:stretch>
        </p:blipFill>
        <p:spPr>
          <a:xfrm>
            <a:off x="-129810" y="2571750"/>
            <a:ext cx="5300663" cy="5143500"/>
          </a:xfrm>
          <a:prstGeom prst="rect">
            <a:avLst/>
          </a:prstGeom>
        </p:spPr>
      </p:pic>
      <p:sp>
        <p:nvSpPr>
          <p:cNvPr id="2" name="Title 1">
            <a:extLst>
              <a:ext uri="{FF2B5EF4-FFF2-40B4-BE49-F238E27FC236}">
                <a16:creationId xmlns:a16="http://schemas.microsoft.com/office/drawing/2014/main" id="{9ED9F8B5-D3FF-5FA0-0233-91719D303082}"/>
              </a:ext>
            </a:extLst>
          </p:cNvPr>
          <p:cNvSpPr>
            <a:spLocks noGrp="1"/>
          </p:cNvSpPr>
          <p:nvPr>
            <p:ph type="title"/>
          </p:nvPr>
        </p:nvSpPr>
        <p:spPr>
          <a:xfrm>
            <a:off x="468989" y="273844"/>
            <a:ext cx="5305758" cy="994172"/>
          </a:xfrm>
        </p:spPr>
        <p:txBody>
          <a:bodyPr/>
          <a:lstStyle/>
          <a:p>
            <a:r>
              <a:rPr lang="en-GB" dirty="0"/>
              <a:t>Click to edit Master title style</a:t>
            </a:r>
          </a:p>
        </p:txBody>
      </p:sp>
      <p:sp>
        <p:nvSpPr>
          <p:cNvPr id="3" name="Content Placeholder 2">
            <a:extLst>
              <a:ext uri="{FF2B5EF4-FFF2-40B4-BE49-F238E27FC236}">
                <a16:creationId xmlns:a16="http://schemas.microsoft.com/office/drawing/2014/main" id="{B9529667-3294-63C4-5E1C-269502360315}"/>
              </a:ext>
            </a:extLst>
          </p:cNvPr>
          <p:cNvSpPr>
            <a:spLocks noGrp="1"/>
          </p:cNvSpPr>
          <p:nvPr>
            <p:ph idx="1"/>
          </p:nvPr>
        </p:nvSpPr>
        <p:spPr>
          <a:xfrm>
            <a:off x="468989" y="1446756"/>
            <a:ext cx="5305758" cy="3185965"/>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5" name="Footer Placeholder 4">
            <a:extLst>
              <a:ext uri="{FF2B5EF4-FFF2-40B4-BE49-F238E27FC236}">
                <a16:creationId xmlns:a16="http://schemas.microsoft.com/office/drawing/2014/main" id="{47F46497-57BC-710C-B8EC-96832190F4CE}"/>
              </a:ext>
            </a:extLst>
          </p:cNvPr>
          <p:cNvSpPr>
            <a:spLocks noGrp="1"/>
          </p:cNvSpPr>
          <p:nvPr>
            <p:ph type="ftr" sz="quarter" idx="11"/>
          </p:nvPr>
        </p:nvSpPr>
        <p:spPr>
          <a:xfrm>
            <a:off x="469301" y="4767263"/>
            <a:ext cx="6716012" cy="273844"/>
          </a:xfrm>
        </p:spPr>
        <p:txBody>
          <a:bodyPr/>
          <a:lstStyle>
            <a:lvl1pPr algn="l">
              <a:defRPr/>
            </a:lvl1pPr>
          </a:lstStyle>
          <a:p>
            <a:r>
              <a:rPr lang="en-GB"/>
              <a:t>Cheshire and Merseyside Secure Data Environment</a:t>
            </a:r>
            <a:endParaRPr lang="en-GB" dirty="0"/>
          </a:p>
        </p:txBody>
      </p:sp>
      <p:sp>
        <p:nvSpPr>
          <p:cNvPr id="6" name="Slide Number Placeholder 5">
            <a:extLst>
              <a:ext uri="{FF2B5EF4-FFF2-40B4-BE49-F238E27FC236}">
                <a16:creationId xmlns:a16="http://schemas.microsoft.com/office/drawing/2014/main" id="{6C484834-07DE-23E4-DFF9-AC7F275F0CD0}"/>
              </a:ext>
            </a:extLst>
          </p:cNvPr>
          <p:cNvSpPr>
            <a:spLocks noGrp="1"/>
          </p:cNvSpPr>
          <p:nvPr>
            <p:ph type="sldNum" sz="quarter" idx="12"/>
          </p:nvPr>
        </p:nvSpPr>
        <p:spPr>
          <a:xfrm>
            <a:off x="8304415" y="4767263"/>
            <a:ext cx="450965" cy="273844"/>
          </a:xfrm>
        </p:spPr>
        <p:txBody>
          <a:bodyPr/>
          <a:lstStyle/>
          <a:p>
            <a:fld id="{4AE82366-37E6-B747-BCA8-2E369D8F9656}" type="slidenum">
              <a:rPr lang="en-GB" smtClean="0"/>
              <a:t>‹#›</a:t>
            </a:fld>
            <a:endParaRPr lang="en-GB"/>
          </a:p>
        </p:txBody>
      </p:sp>
      <p:cxnSp>
        <p:nvCxnSpPr>
          <p:cNvPr id="19" name="Straight Connector 18">
            <a:extLst>
              <a:ext uri="{FF2B5EF4-FFF2-40B4-BE49-F238E27FC236}">
                <a16:creationId xmlns:a16="http://schemas.microsoft.com/office/drawing/2014/main" id="{2E952021-94DB-2B34-CB68-97FC889D5DFD}"/>
              </a:ext>
              <a:ext uri="{C183D7F6-B498-43B3-948B-1728B52AA6E4}">
                <adec:decorative xmlns:adec="http://schemas.microsoft.com/office/drawing/2017/decorative" val="1"/>
              </a:ext>
            </a:extLst>
          </p:cNvPr>
          <p:cNvCxnSpPr>
            <a:cxnSpLocks/>
          </p:cNvCxnSpPr>
          <p:nvPr userDrawn="1"/>
        </p:nvCxnSpPr>
        <p:spPr>
          <a:xfrm>
            <a:off x="452556" y="4770044"/>
            <a:ext cx="6733069" cy="0"/>
          </a:xfrm>
          <a:prstGeom prst="line">
            <a:avLst/>
          </a:prstGeom>
          <a:ln w="28575" cap="rnd">
            <a:solidFill>
              <a:schemeClr val="tx2">
                <a:alpha val="10000"/>
              </a:schemeClr>
            </a:solidFill>
            <a:round/>
            <a:headEnd type="none"/>
            <a:tailEnd type="none" w="lg" len="lg"/>
          </a:ln>
        </p:spPr>
        <p:style>
          <a:lnRef idx="1">
            <a:schemeClr val="accent1"/>
          </a:lnRef>
          <a:fillRef idx="0">
            <a:schemeClr val="accent1"/>
          </a:fillRef>
          <a:effectRef idx="0">
            <a:schemeClr val="accent1"/>
          </a:effectRef>
          <a:fontRef idx="minor">
            <a:schemeClr val="tx1"/>
          </a:fontRef>
        </p:style>
      </p:cxnSp>
      <p:sp>
        <p:nvSpPr>
          <p:cNvPr id="4" name="Picture Placeholder 5">
            <a:extLst>
              <a:ext uri="{FF2B5EF4-FFF2-40B4-BE49-F238E27FC236}">
                <a16:creationId xmlns:a16="http://schemas.microsoft.com/office/drawing/2014/main" id="{457BA797-1244-C3BA-8BCB-FE30BAF43191}"/>
              </a:ext>
            </a:extLst>
          </p:cNvPr>
          <p:cNvSpPr>
            <a:spLocks noGrp="1"/>
          </p:cNvSpPr>
          <p:nvPr>
            <p:ph type="pic" sz="quarter" idx="13"/>
          </p:nvPr>
        </p:nvSpPr>
        <p:spPr>
          <a:xfrm>
            <a:off x="6112527" y="-32217"/>
            <a:ext cx="3036225" cy="4544003"/>
          </a:xfrm>
          <a:custGeom>
            <a:avLst/>
            <a:gdLst>
              <a:gd name="connsiteX0" fmla="*/ 0 w 4076699"/>
              <a:gd name="connsiteY0" fmla="*/ 0 h 6176956"/>
              <a:gd name="connsiteX1" fmla="*/ 3397236 w 4076699"/>
              <a:gd name="connsiteY1" fmla="*/ 0 h 6176956"/>
              <a:gd name="connsiteX2" fmla="*/ 4076699 w 4076699"/>
              <a:gd name="connsiteY2" fmla="*/ 679463 h 6176956"/>
              <a:gd name="connsiteX3" fmla="*/ 4076699 w 4076699"/>
              <a:gd name="connsiteY3" fmla="*/ 6176956 h 6176956"/>
              <a:gd name="connsiteX4" fmla="*/ 4076699 w 4076699"/>
              <a:gd name="connsiteY4" fmla="*/ 6176956 h 6176956"/>
              <a:gd name="connsiteX5" fmla="*/ 679463 w 4076699"/>
              <a:gd name="connsiteY5" fmla="*/ 6176956 h 6176956"/>
              <a:gd name="connsiteX6" fmla="*/ 0 w 4076699"/>
              <a:gd name="connsiteY6" fmla="*/ 5497493 h 6176956"/>
              <a:gd name="connsiteX7" fmla="*/ 0 w 4076699"/>
              <a:gd name="connsiteY7" fmla="*/ 0 h 6176956"/>
              <a:gd name="connsiteX0" fmla="*/ 0 w 4093427"/>
              <a:gd name="connsiteY0" fmla="*/ 10391 h 6187347"/>
              <a:gd name="connsiteX1" fmla="*/ 4093427 w 4093427"/>
              <a:gd name="connsiteY1" fmla="*/ 0 h 6187347"/>
              <a:gd name="connsiteX2" fmla="*/ 4076699 w 4093427"/>
              <a:gd name="connsiteY2" fmla="*/ 689854 h 6187347"/>
              <a:gd name="connsiteX3" fmla="*/ 4076699 w 4093427"/>
              <a:gd name="connsiteY3" fmla="*/ 6187347 h 6187347"/>
              <a:gd name="connsiteX4" fmla="*/ 4076699 w 4093427"/>
              <a:gd name="connsiteY4" fmla="*/ 6187347 h 6187347"/>
              <a:gd name="connsiteX5" fmla="*/ 679463 w 4093427"/>
              <a:gd name="connsiteY5" fmla="*/ 6187347 h 6187347"/>
              <a:gd name="connsiteX6" fmla="*/ 0 w 4093427"/>
              <a:gd name="connsiteY6" fmla="*/ 5507884 h 6187347"/>
              <a:gd name="connsiteX7" fmla="*/ 0 w 4093427"/>
              <a:gd name="connsiteY7" fmla="*/ 10391 h 6187347"/>
              <a:gd name="connsiteX0" fmla="*/ 0 w 4083036"/>
              <a:gd name="connsiteY0" fmla="*/ 10391 h 6187347"/>
              <a:gd name="connsiteX1" fmla="*/ 4083036 w 4083036"/>
              <a:gd name="connsiteY1" fmla="*/ 0 h 6187347"/>
              <a:gd name="connsiteX2" fmla="*/ 4076699 w 4083036"/>
              <a:gd name="connsiteY2" fmla="*/ 689854 h 6187347"/>
              <a:gd name="connsiteX3" fmla="*/ 4076699 w 4083036"/>
              <a:gd name="connsiteY3" fmla="*/ 6187347 h 6187347"/>
              <a:gd name="connsiteX4" fmla="*/ 4076699 w 4083036"/>
              <a:gd name="connsiteY4" fmla="*/ 6187347 h 6187347"/>
              <a:gd name="connsiteX5" fmla="*/ 679463 w 4083036"/>
              <a:gd name="connsiteY5" fmla="*/ 6187347 h 6187347"/>
              <a:gd name="connsiteX6" fmla="*/ 0 w 4083036"/>
              <a:gd name="connsiteY6" fmla="*/ 5507884 h 6187347"/>
              <a:gd name="connsiteX7" fmla="*/ 0 w 4083036"/>
              <a:gd name="connsiteY7" fmla="*/ 10391 h 6187347"/>
              <a:gd name="connsiteX0" fmla="*/ 0 w 4083036"/>
              <a:gd name="connsiteY0" fmla="*/ 0 h 6194502"/>
              <a:gd name="connsiteX1" fmla="*/ 4083036 w 4083036"/>
              <a:gd name="connsiteY1" fmla="*/ 7155 h 6194502"/>
              <a:gd name="connsiteX2" fmla="*/ 4076699 w 4083036"/>
              <a:gd name="connsiteY2" fmla="*/ 697009 h 6194502"/>
              <a:gd name="connsiteX3" fmla="*/ 4076699 w 4083036"/>
              <a:gd name="connsiteY3" fmla="*/ 6194502 h 6194502"/>
              <a:gd name="connsiteX4" fmla="*/ 4076699 w 4083036"/>
              <a:gd name="connsiteY4" fmla="*/ 6194502 h 6194502"/>
              <a:gd name="connsiteX5" fmla="*/ 679463 w 4083036"/>
              <a:gd name="connsiteY5" fmla="*/ 6194502 h 6194502"/>
              <a:gd name="connsiteX6" fmla="*/ 0 w 4083036"/>
              <a:gd name="connsiteY6" fmla="*/ 5515039 h 6194502"/>
              <a:gd name="connsiteX7" fmla="*/ 0 w 4083036"/>
              <a:gd name="connsiteY7" fmla="*/ 0 h 6194502"/>
              <a:gd name="connsiteX0" fmla="*/ 0 w 4083036"/>
              <a:gd name="connsiteY0" fmla="*/ 11781 h 6206283"/>
              <a:gd name="connsiteX1" fmla="*/ 4083036 w 4083036"/>
              <a:gd name="connsiteY1" fmla="*/ 0 h 6206283"/>
              <a:gd name="connsiteX2" fmla="*/ 4076699 w 4083036"/>
              <a:gd name="connsiteY2" fmla="*/ 708790 h 6206283"/>
              <a:gd name="connsiteX3" fmla="*/ 4076699 w 4083036"/>
              <a:gd name="connsiteY3" fmla="*/ 6206283 h 6206283"/>
              <a:gd name="connsiteX4" fmla="*/ 4076699 w 4083036"/>
              <a:gd name="connsiteY4" fmla="*/ 6206283 h 6206283"/>
              <a:gd name="connsiteX5" fmla="*/ 679463 w 4083036"/>
              <a:gd name="connsiteY5" fmla="*/ 6206283 h 6206283"/>
              <a:gd name="connsiteX6" fmla="*/ 0 w 4083036"/>
              <a:gd name="connsiteY6" fmla="*/ 5526820 h 6206283"/>
              <a:gd name="connsiteX7" fmla="*/ 0 w 4083036"/>
              <a:gd name="connsiteY7" fmla="*/ 11781 h 6206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83036" h="6206283">
                <a:moveTo>
                  <a:pt x="0" y="11781"/>
                </a:moveTo>
                <a:lnTo>
                  <a:pt x="4083036" y="0"/>
                </a:lnTo>
                <a:cubicBezTo>
                  <a:pt x="4080924" y="229951"/>
                  <a:pt x="4078811" y="478839"/>
                  <a:pt x="4076699" y="708790"/>
                </a:cubicBezTo>
                <a:lnTo>
                  <a:pt x="4076699" y="6206283"/>
                </a:lnTo>
                <a:lnTo>
                  <a:pt x="4076699" y="6206283"/>
                </a:lnTo>
                <a:lnTo>
                  <a:pt x="679463" y="6206283"/>
                </a:lnTo>
                <a:lnTo>
                  <a:pt x="0" y="5526820"/>
                </a:lnTo>
                <a:lnTo>
                  <a:pt x="0" y="11781"/>
                </a:lnTo>
                <a:close/>
              </a:path>
            </a:pathLst>
          </a:custGeom>
          <a:solidFill>
            <a:schemeClr val="bg1">
              <a:lumMod val="95000"/>
            </a:schemeClr>
          </a:solidFill>
        </p:spPr>
        <p:txBody>
          <a:bodyPr/>
          <a:lstStyle/>
          <a:p>
            <a:endParaRPr lang="en-GB" dirty="0"/>
          </a:p>
        </p:txBody>
      </p:sp>
      <p:sp>
        <p:nvSpPr>
          <p:cNvPr id="8" name="Rectangle 11">
            <a:extLst>
              <a:ext uri="{FF2B5EF4-FFF2-40B4-BE49-F238E27FC236}">
                <a16:creationId xmlns:a16="http://schemas.microsoft.com/office/drawing/2014/main" id="{3ECF600E-5B8E-F2A8-844C-5EE28389574F}"/>
              </a:ext>
              <a:ext uri="{C183D7F6-B498-43B3-948B-1728B52AA6E4}">
                <adec:decorative xmlns:adec="http://schemas.microsoft.com/office/drawing/2017/decorative" val="1"/>
              </a:ext>
            </a:extLst>
          </p:cNvPr>
          <p:cNvSpPr/>
          <p:nvPr userDrawn="1"/>
        </p:nvSpPr>
        <p:spPr>
          <a:xfrm>
            <a:off x="-30480" y="1552076"/>
            <a:ext cx="242711" cy="3616326"/>
          </a:xfrm>
          <a:custGeom>
            <a:avLst/>
            <a:gdLst>
              <a:gd name="connsiteX0" fmla="*/ 0 w 541295"/>
              <a:gd name="connsiteY0" fmla="*/ 0 h 4382098"/>
              <a:gd name="connsiteX1" fmla="*/ 541295 w 541295"/>
              <a:gd name="connsiteY1" fmla="*/ 0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3846840 h 4382098"/>
              <a:gd name="connsiteX4" fmla="*/ 0 w 541295"/>
              <a:gd name="connsiteY4" fmla="*/ 0 h 4382098"/>
              <a:gd name="connsiteX0" fmla="*/ 0 w 526135"/>
              <a:gd name="connsiteY0" fmla="*/ 0 h 4364985"/>
              <a:gd name="connsiteX1" fmla="*/ 524569 w 526135"/>
              <a:gd name="connsiteY1" fmla="*/ 512956 h 4364985"/>
              <a:gd name="connsiteX2" fmla="*/ 524182 w 526135"/>
              <a:gd name="connsiteY2" fmla="*/ 4364985 h 4364985"/>
              <a:gd name="connsiteX3" fmla="*/ 0 w 526135"/>
              <a:gd name="connsiteY3" fmla="*/ 3846840 h 4364985"/>
              <a:gd name="connsiteX4" fmla="*/ 0 w 526135"/>
              <a:gd name="connsiteY4" fmla="*/ 0 h 4364985"/>
              <a:gd name="connsiteX0" fmla="*/ 0 w 526562"/>
              <a:gd name="connsiteY0" fmla="*/ 0 h 4364985"/>
              <a:gd name="connsiteX1" fmla="*/ 524569 w 526562"/>
              <a:gd name="connsiteY1" fmla="*/ 512956 h 4364985"/>
              <a:gd name="connsiteX2" fmla="*/ 524182 w 526562"/>
              <a:gd name="connsiteY2" fmla="*/ 4364985 h 4364985"/>
              <a:gd name="connsiteX3" fmla="*/ 0 w 526562"/>
              <a:gd name="connsiteY3" fmla="*/ 3846840 h 4364985"/>
              <a:gd name="connsiteX4" fmla="*/ 0 w 526562"/>
              <a:gd name="connsiteY4" fmla="*/ 0 h 4364985"/>
              <a:gd name="connsiteX0" fmla="*/ 17599 w 544161"/>
              <a:gd name="connsiteY0" fmla="*/ 0 h 8404968"/>
              <a:gd name="connsiteX1" fmla="*/ 542168 w 544161"/>
              <a:gd name="connsiteY1" fmla="*/ 512956 h 8404968"/>
              <a:gd name="connsiteX2" fmla="*/ 541781 w 544161"/>
              <a:gd name="connsiteY2" fmla="*/ 4364985 h 8404968"/>
              <a:gd name="connsiteX3" fmla="*/ 0 w 544161"/>
              <a:gd name="connsiteY3" fmla="*/ 8404968 h 8404968"/>
              <a:gd name="connsiteX4" fmla="*/ 17599 w 544161"/>
              <a:gd name="connsiteY4" fmla="*/ 0 h 8404968"/>
              <a:gd name="connsiteX0" fmla="*/ 17599 w 542961"/>
              <a:gd name="connsiteY0" fmla="*/ 0 h 8404968"/>
              <a:gd name="connsiteX1" fmla="*/ 542168 w 542961"/>
              <a:gd name="connsiteY1" fmla="*/ 512956 h 8404968"/>
              <a:gd name="connsiteX2" fmla="*/ 524182 w 542961"/>
              <a:gd name="connsiteY2" fmla="*/ 8271952 h 8404968"/>
              <a:gd name="connsiteX3" fmla="*/ 0 w 542961"/>
              <a:gd name="connsiteY3" fmla="*/ 8404968 h 8404968"/>
              <a:gd name="connsiteX4" fmla="*/ 17599 w 542961"/>
              <a:gd name="connsiteY4" fmla="*/ 0 h 8404968"/>
              <a:gd name="connsiteX0" fmla="*/ 1694 w 527056"/>
              <a:gd name="connsiteY0" fmla="*/ 0 h 8334572"/>
              <a:gd name="connsiteX1" fmla="*/ 526263 w 527056"/>
              <a:gd name="connsiteY1" fmla="*/ 512956 h 8334572"/>
              <a:gd name="connsiteX2" fmla="*/ 508277 w 527056"/>
              <a:gd name="connsiteY2" fmla="*/ 8271952 h 8334572"/>
              <a:gd name="connsiteX3" fmla="*/ 1694 w 527056"/>
              <a:gd name="connsiteY3" fmla="*/ 8334572 h 8334572"/>
              <a:gd name="connsiteX4" fmla="*/ 1694 w 527056"/>
              <a:gd name="connsiteY4" fmla="*/ 0 h 8334572"/>
              <a:gd name="connsiteX0" fmla="*/ 52797 w 578159"/>
              <a:gd name="connsiteY0" fmla="*/ 0 h 8352171"/>
              <a:gd name="connsiteX1" fmla="*/ 577366 w 578159"/>
              <a:gd name="connsiteY1" fmla="*/ 512956 h 8352171"/>
              <a:gd name="connsiteX2" fmla="*/ 559380 w 578159"/>
              <a:gd name="connsiteY2" fmla="*/ 8271952 h 8352171"/>
              <a:gd name="connsiteX3" fmla="*/ 0 w 578159"/>
              <a:gd name="connsiteY3" fmla="*/ 8352171 h 8352171"/>
              <a:gd name="connsiteX4" fmla="*/ 52797 w 578159"/>
              <a:gd name="connsiteY4" fmla="*/ 0 h 8352171"/>
              <a:gd name="connsiteX0" fmla="*/ 35198 w 560560"/>
              <a:gd name="connsiteY0" fmla="*/ 0 h 8369770"/>
              <a:gd name="connsiteX1" fmla="*/ 559767 w 560560"/>
              <a:gd name="connsiteY1" fmla="*/ 512956 h 8369770"/>
              <a:gd name="connsiteX2" fmla="*/ 541781 w 560560"/>
              <a:gd name="connsiteY2" fmla="*/ 8271952 h 8369770"/>
              <a:gd name="connsiteX3" fmla="*/ 0 w 560560"/>
              <a:gd name="connsiteY3" fmla="*/ 8369770 h 8369770"/>
              <a:gd name="connsiteX4" fmla="*/ 35198 w 560560"/>
              <a:gd name="connsiteY4" fmla="*/ 0 h 8369770"/>
              <a:gd name="connsiteX0" fmla="*/ 35198 w 560262"/>
              <a:gd name="connsiteY0" fmla="*/ 0 h 8395145"/>
              <a:gd name="connsiteX1" fmla="*/ 559767 w 560262"/>
              <a:gd name="connsiteY1" fmla="*/ 512956 h 8395145"/>
              <a:gd name="connsiteX2" fmla="*/ 524182 w 560262"/>
              <a:gd name="connsiteY2" fmla="*/ 8395145 h 8395145"/>
              <a:gd name="connsiteX3" fmla="*/ 0 w 560262"/>
              <a:gd name="connsiteY3" fmla="*/ 8369770 h 8395145"/>
              <a:gd name="connsiteX4" fmla="*/ 35198 w 560262"/>
              <a:gd name="connsiteY4" fmla="*/ 0 h 8395145"/>
              <a:gd name="connsiteX0" fmla="*/ 35198 w 576979"/>
              <a:gd name="connsiteY0" fmla="*/ 0 h 8369770"/>
              <a:gd name="connsiteX1" fmla="*/ 559767 w 576979"/>
              <a:gd name="connsiteY1" fmla="*/ 512956 h 8369770"/>
              <a:gd name="connsiteX2" fmla="*/ 576979 w 576979"/>
              <a:gd name="connsiteY2" fmla="*/ 8342348 h 8369770"/>
              <a:gd name="connsiteX3" fmla="*/ 0 w 576979"/>
              <a:gd name="connsiteY3" fmla="*/ 8369770 h 8369770"/>
              <a:gd name="connsiteX4" fmla="*/ 35198 w 576979"/>
              <a:gd name="connsiteY4" fmla="*/ 0 h 8369770"/>
              <a:gd name="connsiteX0" fmla="*/ 17599 w 559380"/>
              <a:gd name="connsiteY0" fmla="*/ 0 h 8369770"/>
              <a:gd name="connsiteX1" fmla="*/ 542168 w 559380"/>
              <a:gd name="connsiteY1" fmla="*/ 512956 h 8369770"/>
              <a:gd name="connsiteX2" fmla="*/ 559380 w 559380"/>
              <a:gd name="connsiteY2" fmla="*/ 8342348 h 8369770"/>
              <a:gd name="connsiteX3" fmla="*/ 0 w 559380"/>
              <a:gd name="connsiteY3" fmla="*/ 8369770 h 8369770"/>
              <a:gd name="connsiteX4" fmla="*/ 17599 w 559380"/>
              <a:gd name="connsiteY4" fmla="*/ 0 h 8369770"/>
              <a:gd name="connsiteX0" fmla="*/ 17599 w 542663"/>
              <a:gd name="connsiteY0" fmla="*/ 0 h 8369770"/>
              <a:gd name="connsiteX1" fmla="*/ 542168 w 542663"/>
              <a:gd name="connsiteY1" fmla="*/ 512956 h 8369770"/>
              <a:gd name="connsiteX2" fmla="*/ 506583 w 542663"/>
              <a:gd name="connsiteY2" fmla="*/ 8324749 h 8369770"/>
              <a:gd name="connsiteX3" fmla="*/ 0 w 542663"/>
              <a:gd name="connsiteY3" fmla="*/ 8369770 h 8369770"/>
              <a:gd name="connsiteX4" fmla="*/ 17599 w 542663"/>
              <a:gd name="connsiteY4" fmla="*/ 0 h 8369770"/>
              <a:gd name="connsiteX0" fmla="*/ 17599 w 542961"/>
              <a:gd name="connsiteY0" fmla="*/ 0 h 8369770"/>
              <a:gd name="connsiteX1" fmla="*/ 542168 w 542961"/>
              <a:gd name="connsiteY1" fmla="*/ 512956 h 8369770"/>
              <a:gd name="connsiteX2" fmla="*/ 524182 w 542961"/>
              <a:gd name="connsiteY2" fmla="*/ 8324749 h 8369770"/>
              <a:gd name="connsiteX3" fmla="*/ 0 w 542961"/>
              <a:gd name="connsiteY3" fmla="*/ 8369770 h 8369770"/>
              <a:gd name="connsiteX4" fmla="*/ 17599 w 542961"/>
              <a:gd name="connsiteY4" fmla="*/ 0 h 8369770"/>
              <a:gd name="connsiteX0" fmla="*/ 35198 w 560560"/>
              <a:gd name="connsiteY0" fmla="*/ 0 h 8352171"/>
              <a:gd name="connsiteX1" fmla="*/ 559767 w 560560"/>
              <a:gd name="connsiteY1" fmla="*/ 512956 h 8352171"/>
              <a:gd name="connsiteX2" fmla="*/ 541781 w 560560"/>
              <a:gd name="connsiteY2" fmla="*/ 8324749 h 8352171"/>
              <a:gd name="connsiteX3" fmla="*/ 0 w 560560"/>
              <a:gd name="connsiteY3" fmla="*/ 8352171 h 8352171"/>
              <a:gd name="connsiteX4" fmla="*/ 35198 w 560560"/>
              <a:gd name="connsiteY4" fmla="*/ 0 h 8352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0560" h="8352171">
                <a:moveTo>
                  <a:pt x="35198" y="0"/>
                </a:moveTo>
                <a:lnTo>
                  <a:pt x="559767" y="512956"/>
                </a:lnTo>
                <a:cubicBezTo>
                  <a:pt x="565342" y="1802670"/>
                  <a:pt x="539629" y="7031612"/>
                  <a:pt x="541781" y="8324749"/>
                </a:cubicBezTo>
                <a:lnTo>
                  <a:pt x="0" y="8352171"/>
                </a:lnTo>
                <a:cubicBezTo>
                  <a:pt x="5866" y="5550515"/>
                  <a:pt x="29332" y="2801656"/>
                  <a:pt x="35198" y="0"/>
                </a:cubicBezTo>
                <a:close/>
              </a:path>
            </a:pathLst>
          </a:cu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a:p>
        </p:txBody>
      </p:sp>
    </p:spTree>
    <p:extLst>
      <p:ext uri="{BB962C8B-B14F-4D97-AF65-F5344CB8AC3E}">
        <p14:creationId xmlns:p14="http://schemas.microsoft.com/office/powerpoint/2010/main" val="253380326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8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2D302473-B519-74A2-5DE5-AED23E24ECE4}"/>
              </a:ext>
            </a:extLst>
          </p:cNvPr>
          <p:cNvPicPr>
            <a:picLocks noChangeAspect="1"/>
          </p:cNvPicPr>
          <p:nvPr userDrawn="1"/>
        </p:nvPicPr>
        <p:blipFill>
          <a:blip r:embed="rId2">
            <a:alphaModFix amt="40000"/>
          </a:blip>
          <a:stretch>
            <a:fillRect/>
          </a:stretch>
        </p:blipFill>
        <p:spPr>
          <a:xfrm rot="10800000">
            <a:off x="7434416" y="4150986"/>
            <a:ext cx="2433762" cy="1490811"/>
          </a:xfrm>
          <a:prstGeom prst="rect">
            <a:avLst/>
          </a:prstGeom>
        </p:spPr>
      </p:pic>
      <p:pic>
        <p:nvPicPr>
          <p:cNvPr id="10" name="Picture 9">
            <a:extLst>
              <a:ext uri="{FF2B5EF4-FFF2-40B4-BE49-F238E27FC236}">
                <a16:creationId xmlns:a16="http://schemas.microsoft.com/office/drawing/2014/main" id="{A9DEB6C6-0949-D191-C996-B4176A826C5D}"/>
              </a:ext>
            </a:extLst>
          </p:cNvPr>
          <p:cNvPicPr>
            <a:picLocks noChangeAspect="1"/>
          </p:cNvPicPr>
          <p:nvPr userDrawn="1"/>
        </p:nvPicPr>
        <p:blipFill>
          <a:blip r:embed="rId3">
            <a:alphaModFix amt="10000"/>
          </a:blip>
          <a:stretch>
            <a:fillRect/>
          </a:stretch>
        </p:blipFill>
        <p:spPr>
          <a:xfrm>
            <a:off x="-129810" y="2571750"/>
            <a:ext cx="5300663" cy="5143500"/>
          </a:xfrm>
          <a:prstGeom prst="rect">
            <a:avLst/>
          </a:prstGeom>
        </p:spPr>
      </p:pic>
      <p:sp>
        <p:nvSpPr>
          <p:cNvPr id="2" name="Title 1">
            <a:extLst>
              <a:ext uri="{FF2B5EF4-FFF2-40B4-BE49-F238E27FC236}">
                <a16:creationId xmlns:a16="http://schemas.microsoft.com/office/drawing/2014/main" id="{9ED9F8B5-D3FF-5FA0-0233-91719D303082}"/>
              </a:ext>
            </a:extLst>
          </p:cNvPr>
          <p:cNvSpPr>
            <a:spLocks noGrp="1"/>
          </p:cNvSpPr>
          <p:nvPr>
            <p:ph type="title"/>
          </p:nvPr>
        </p:nvSpPr>
        <p:spPr>
          <a:xfrm>
            <a:off x="468989" y="273844"/>
            <a:ext cx="5305758" cy="994172"/>
          </a:xfrm>
        </p:spPr>
        <p:txBody>
          <a:bodyPr/>
          <a:lstStyle/>
          <a:p>
            <a:r>
              <a:rPr lang="en-GB" dirty="0"/>
              <a:t>Click to edit Master title style</a:t>
            </a:r>
          </a:p>
        </p:txBody>
      </p:sp>
      <p:sp>
        <p:nvSpPr>
          <p:cNvPr id="3" name="Content Placeholder 2">
            <a:extLst>
              <a:ext uri="{FF2B5EF4-FFF2-40B4-BE49-F238E27FC236}">
                <a16:creationId xmlns:a16="http://schemas.microsoft.com/office/drawing/2014/main" id="{B9529667-3294-63C4-5E1C-269502360315}"/>
              </a:ext>
            </a:extLst>
          </p:cNvPr>
          <p:cNvSpPr>
            <a:spLocks noGrp="1"/>
          </p:cNvSpPr>
          <p:nvPr>
            <p:ph idx="1"/>
          </p:nvPr>
        </p:nvSpPr>
        <p:spPr>
          <a:xfrm>
            <a:off x="468989" y="1446756"/>
            <a:ext cx="5305758" cy="3185965"/>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5" name="Footer Placeholder 4">
            <a:extLst>
              <a:ext uri="{FF2B5EF4-FFF2-40B4-BE49-F238E27FC236}">
                <a16:creationId xmlns:a16="http://schemas.microsoft.com/office/drawing/2014/main" id="{47F46497-57BC-710C-B8EC-96832190F4CE}"/>
              </a:ext>
            </a:extLst>
          </p:cNvPr>
          <p:cNvSpPr>
            <a:spLocks noGrp="1"/>
          </p:cNvSpPr>
          <p:nvPr>
            <p:ph type="ftr" sz="quarter" idx="11"/>
          </p:nvPr>
        </p:nvSpPr>
        <p:spPr>
          <a:xfrm>
            <a:off x="469301" y="4767263"/>
            <a:ext cx="6716012" cy="273844"/>
          </a:xfrm>
        </p:spPr>
        <p:txBody>
          <a:bodyPr/>
          <a:lstStyle>
            <a:lvl1pPr algn="l">
              <a:defRPr/>
            </a:lvl1pPr>
          </a:lstStyle>
          <a:p>
            <a:r>
              <a:rPr lang="en-GB"/>
              <a:t>Cheshire and Merseyside Secure Data Environment</a:t>
            </a:r>
            <a:endParaRPr lang="en-GB" dirty="0"/>
          </a:p>
        </p:txBody>
      </p:sp>
      <p:sp>
        <p:nvSpPr>
          <p:cNvPr id="6" name="Slide Number Placeholder 5">
            <a:extLst>
              <a:ext uri="{FF2B5EF4-FFF2-40B4-BE49-F238E27FC236}">
                <a16:creationId xmlns:a16="http://schemas.microsoft.com/office/drawing/2014/main" id="{6C484834-07DE-23E4-DFF9-AC7F275F0CD0}"/>
              </a:ext>
            </a:extLst>
          </p:cNvPr>
          <p:cNvSpPr>
            <a:spLocks noGrp="1"/>
          </p:cNvSpPr>
          <p:nvPr>
            <p:ph type="sldNum" sz="quarter" idx="12"/>
          </p:nvPr>
        </p:nvSpPr>
        <p:spPr>
          <a:xfrm>
            <a:off x="8304415" y="4767263"/>
            <a:ext cx="450965" cy="273844"/>
          </a:xfrm>
        </p:spPr>
        <p:txBody>
          <a:bodyPr/>
          <a:lstStyle/>
          <a:p>
            <a:fld id="{4AE82366-37E6-B747-BCA8-2E369D8F9656}" type="slidenum">
              <a:rPr lang="en-GB" smtClean="0"/>
              <a:t>‹#›</a:t>
            </a:fld>
            <a:endParaRPr lang="en-GB"/>
          </a:p>
        </p:txBody>
      </p:sp>
      <p:cxnSp>
        <p:nvCxnSpPr>
          <p:cNvPr id="19" name="Straight Connector 18">
            <a:extLst>
              <a:ext uri="{FF2B5EF4-FFF2-40B4-BE49-F238E27FC236}">
                <a16:creationId xmlns:a16="http://schemas.microsoft.com/office/drawing/2014/main" id="{2E952021-94DB-2B34-CB68-97FC889D5DFD}"/>
              </a:ext>
              <a:ext uri="{C183D7F6-B498-43B3-948B-1728B52AA6E4}">
                <adec:decorative xmlns:adec="http://schemas.microsoft.com/office/drawing/2017/decorative" val="1"/>
              </a:ext>
            </a:extLst>
          </p:cNvPr>
          <p:cNvCxnSpPr>
            <a:cxnSpLocks/>
          </p:cNvCxnSpPr>
          <p:nvPr userDrawn="1"/>
        </p:nvCxnSpPr>
        <p:spPr>
          <a:xfrm>
            <a:off x="452556" y="4770044"/>
            <a:ext cx="6733069" cy="0"/>
          </a:xfrm>
          <a:prstGeom prst="line">
            <a:avLst/>
          </a:prstGeom>
          <a:ln w="28575" cap="rnd">
            <a:solidFill>
              <a:schemeClr val="tx2">
                <a:alpha val="10000"/>
              </a:schemeClr>
            </a:solidFill>
            <a:round/>
            <a:headEnd type="none"/>
            <a:tailEnd type="none" w="lg" len="lg"/>
          </a:ln>
        </p:spPr>
        <p:style>
          <a:lnRef idx="1">
            <a:schemeClr val="accent1"/>
          </a:lnRef>
          <a:fillRef idx="0">
            <a:schemeClr val="accent1"/>
          </a:fillRef>
          <a:effectRef idx="0">
            <a:schemeClr val="accent1"/>
          </a:effectRef>
          <a:fontRef idx="minor">
            <a:schemeClr val="tx1"/>
          </a:fontRef>
        </p:style>
      </p:cxnSp>
      <p:sp>
        <p:nvSpPr>
          <p:cNvPr id="4" name="Picture Placeholder 5">
            <a:extLst>
              <a:ext uri="{FF2B5EF4-FFF2-40B4-BE49-F238E27FC236}">
                <a16:creationId xmlns:a16="http://schemas.microsoft.com/office/drawing/2014/main" id="{457BA797-1244-C3BA-8BCB-FE30BAF43191}"/>
              </a:ext>
            </a:extLst>
          </p:cNvPr>
          <p:cNvSpPr>
            <a:spLocks noGrp="1"/>
          </p:cNvSpPr>
          <p:nvPr>
            <p:ph type="pic" sz="quarter" idx="13"/>
          </p:nvPr>
        </p:nvSpPr>
        <p:spPr>
          <a:xfrm>
            <a:off x="6112527" y="-32217"/>
            <a:ext cx="3036225" cy="4544003"/>
          </a:xfrm>
          <a:custGeom>
            <a:avLst/>
            <a:gdLst>
              <a:gd name="connsiteX0" fmla="*/ 0 w 4076699"/>
              <a:gd name="connsiteY0" fmla="*/ 0 h 6176956"/>
              <a:gd name="connsiteX1" fmla="*/ 3397236 w 4076699"/>
              <a:gd name="connsiteY1" fmla="*/ 0 h 6176956"/>
              <a:gd name="connsiteX2" fmla="*/ 4076699 w 4076699"/>
              <a:gd name="connsiteY2" fmla="*/ 679463 h 6176956"/>
              <a:gd name="connsiteX3" fmla="*/ 4076699 w 4076699"/>
              <a:gd name="connsiteY3" fmla="*/ 6176956 h 6176956"/>
              <a:gd name="connsiteX4" fmla="*/ 4076699 w 4076699"/>
              <a:gd name="connsiteY4" fmla="*/ 6176956 h 6176956"/>
              <a:gd name="connsiteX5" fmla="*/ 679463 w 4076699"/>
              <a:gd name="connsiteY5" fmla="*/ 6176956 h 6176956"/>
              <a:gd name="connsiteX6" fmla="*/ 0 w 4076699"/>
              <a:gd name="connsiteY6" fmla="*/ 5497493 h 6176956"/>
              <a:gd name="connsiteX7" fmla="*/ 0 w 4076699"/>
              <a:gd name="connsiteY7" fmla="*/ 0 h 6176956"/>
              <a:gd name="connsiteX0" fmla="*/ 0 w 4093427"/>
              <a:gd name="connsiteY0" fmla="*/ 10391 h 6187347"/>
              <a:gd name="connsiteX1" fmla="*/ 4093427 w 4093427"/>
              <a:gd name="connsiteY1" fmla="*/ 0 h 6187347"/>
              <a:gd name="connsiteX2" fmla="*/ 4076699 w 4093427"/>
              <a:gd name="connsiteY2" fmla="*/ 689854 h 6187347"/>
              <a:gd name="connsiteX3" fmla="*/ 4076699 w 4093427"/>
              <a:gd name="connsiteY3" fmla="*/ 6187347 h 6187347"/>
              <a:gd name="connsiteX4" fmla="*/ 4076699 w 4093427"/>
              <a:gd name="connsiteY4" fmla="*/ 6187347 h 6187347"/>
              <a:gd name="connsiteX5" fmla="*/ 679463 w 4093427"/>
              <a:gd name="connsiteY5" fmla="*/ 6187347 h 6187347"/>
              <a:gd name="connsiteX6" fmla="*/ 0 w 4093427"/>
              <a:gd name="connsiteY6" fmla="*/ 5507884 h 6187347"/>
              <a:gd name="connsiteX7" fmla="*/ 0 w 4093427"/>
              <a:gd name="connsiteY7" fmla="*/ 10391 h 6187347"/>
              <a:gd name="connsiteX0" fmla="*/ 0 w 4083036"/>
              <a:gd name="connsiteY0" fmla="*/ 10391 h 6187347"/>
              <a:gd name="connsiteX1" fmla="*/ 4083036 w 4083036"/>
              <a:gd name="connsiteY1" fmla="*/ 0 h 6187347"/>
              <a:gd name="connsiteX2" fmla="*/ 4076699 w 4083036"/>
              <a:gd name="connsiteY2" fmla="*/ 689854 h 6187347"/>
              <a:gd name="connsiteX3" fmla="*/ 4076699 w 4083036"/>
              <a:gd name="connsiteY3" fmla="*/ 6187347 h 6187347"/>
              <a:gd name="connsiteX4" fmla="*/ 4076699 w 4083036"/>
              <a:gd name="connsiteY4" fmla="*/ 6187347 h 6187347"/>
              <a:gd name="connsiteX5" fmla="*/ 679463 w 4083036"/>
              <a:gd name="connsiteY5" fmla="*/ 6187347 h 6187347"/>
              <a:gd name="connsiteX6" fmla="*/ 0 w 4083036"/>
              <a:gd name="connsiteY6" fmla="*/ 5507884 h 6187347"/>
              <a:gd name="connsiteX7" fmla="*/ 0 w 4083036"/>
              <a:gd name="connsiteY7" fmla="*/ 10391 h 6187347"/>
              <a:gd name="connsiteX0" fmla="*/ 0 w 4083036"/>
              <a:gd name="connsiteY0" fmla="*/ 0 h 6194502"/>
              <a:gd name="connsiteX1" fmla="*/ 4083036 w 4083036"/>
              <a:gd name="connsiteY1" fmla="*/ 7155 h 6194502"/>
              <a:gd name="connsiteX2" fmla="*/ 4076699 w 4083036"/>
              <a:gd name="connsiteY2" fmla="*/ 697009 h 6194502"/>
              <a:gd name="connsiteX3" fmla="*/ 4076699 w 4083036"/>
              <a:gd name="connsiteY3" fmla="*/ 6194502 h 6194502"/>
              <a:gd name="connsiteX4" fmla="*/ 4076699 w 4083036"/>
              <a:gd name="connsiteY4" fmla="*/ 6194502 h 6194502"/>
              <a:gd name="connsiteX5" fmla="*/ 679463 w 4083036"/>
              <a:gd name="connsiteY5" fmla="*/ 6194502 h 6194502"/>
              <a:gd name="connsiteX6" fmla="*/ 0 w 4083036"/>
              <a:gd name="connsiteY6" fmla="*/ 5515039 h 6194502"/>
              <a:gd name="connsiteX7" fmla="*/ 0 w 4083036"/>
              <a:gd name="connsiteY7" fmla="*/ 0 h 6194502"/>
              <a:gd name="connsiteX0" fmla="*/ 0 w 4083036"/>
              <a:gd name="connsiteY0" fmla="*/ 11781 h 6206283"/>
              <a:gd name="connsiteX1" fmla="*/ 4083036 w 4083036"/>
              <a:gd name="connsiteY1" fmla="*/ 0 h 6206283"/>
              <a:gd name="connsiteX2" fmla="*/ 4076699 w 4083036"/>
              <a:gd name="connsiteY2" fmla="*/ 708790 h 6206283"/>
              <a:gd name="connsiteX3" fmla="*/ 4076699 w 4083036"/>
              <a:gd name="connsiteY3" fmla="*/ 6206283 h 6206283"/>
              <a:gd name="connsiteX4" fmla="*/ 4076699 w 4083036"/>
              <a:gd name="connsiteY4" fmla="*/ 6206283 h 6206283"/>
              <a:gd name="connsiteX5" fmla="*/ 679463 w 4083036"/>
              <a:gd name="connsiteY5" fmla="*/ 6206283 h 6206283"/>
              <a:gd name="connsiteX6" fmla="*/ 0 w 4083036"/>
              <a:gd name="connsiteY6" fmla="*/ 5526820 h 6206283"/>
              <a:gd name="connsiteX7" fmla="*/ 0 w 4083036"/>
              <a:gd name="connsiteY7" fmla="*/ 11781 h 6206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83036" h="6206283">
                <a:moveTo>
                  <a:pt x="0" y="11781"/>
                </a:moveTo>
                <a:lnTo>
                  <a:pt x="4083036" y="0"/>
                </a:lnTo>
                <a:cubicBezTo>
                  <a:pt x="4080924" y="229951"/>
                  <a:pt x="4078811" y="478839"/>
                  <a:pt x="4076699" y="708790"/>
                </a:cubicBezTo>
                <a:lnTo>
                  <a:pt x="4076699" y="6206283"/>
                </a:lnTo>
                <a:lnTo>
                  <a:pt x="4076699" y="6206283"/>
                </a:lnTo>
                <a:lnTo>
                  <a:pt x="679463" y="6206283"/>
                </a:lnTo>
                <a:lnTo>
                  <a:pt x="0" y="5526820"/>
                </a:lnTo>
                <a:lnTo>
                  <a:pt x="0" y="11781"/>
                </a:lnTo>
                <a:close/>
              </a:path>
            </a:pathLst>
          </a:custGeom>
          <a:solidFill>
            <a:schemeClr val="bg1">
              <a:lumMod val="95000"/>
            </a:schemeClr>
          </a:solidFill>
        </p:spPr>
        <p:txBody>
          <a:bodyPr/>
          <a:lstStyle/>
          <a:p>
            <a:endParaRPr lang="en-GB" dirty="0"/>
          </a:p>
        </p:txBody>
      </p:sp>
      <p:sp>
        <p:nvSpPr>
          <p:cNvPr id="8" name="Rectangle 11">
            <a:extLst>
              <a:ext uri="{FF2B5EF4-FFF2-40B4-BE49-F238E27FC236}">
                <a16:creationId xmlns:a16="http://schemas.microsoft.com/office/drawing/2014/main" id="{3ECF600E-5B8E-F2A8-844C-5EE28389574F}"/>
              </a:ext>
              <a:ext uri="{C183D7F6-B498-43B3-948B-1728B52AA6E4}">
                <adec:decorative xmlns:adec="http://schemas.microsoft.com/office/drawing/2017/decorative" val="1"/>
              </a:ext>
            </a:extLst>
          </p:cNvPr>
          <p:cNvSpPr/>
          <p:nvPr userDrawn="1"/>
        </p:nvSpPr>
        <p:spPr>
          <a:xfrm>
            <a:off x="-30480" y="1552076"/>
            <a:ext cx="242711" cy="3616326"/>
          </a:xfrm>
          <a:custGeom>
            <a:avLst/>
            <a:gdLst>
              <a:gd name="connsiteX0" fmla="*/ 0 w 541295"/>
              <a:gd name="connsiteY0" fmla="*/ 0 h 4382098"/>
              <a:gd name="connsiteX1" fmla="*/ 541295 w 541295"/>
              <a:gd name="connsiteY1" fmla="*/ 0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3846840 h 4382098"/>
              <a:gd name="connsiteX4" fmla="*/ 0 w 541295"/>
              <a:gd name="connsiteY4" fmla="*/ 0 h 4382098"/>
              <a:gd name="connsiteX0" fmla="*/ 0 w 526135"/>
              <a:gd name="connsiteY0" fmla="*/ 0 h 4364985"/>
              <a:gd name="connsiteX1" fmla="*/ 524569 w 526135"/>
              <a:gd name="connsiteY1" fmla="*/ 512956 h 4364985"/>
              <a:gd name="connsiteX2" fmla="*/ 524182 w 526135"/>
              <a:gd name="connsiteY2" fmla="*/ 4364985 h 4364985"/>
              <a:gd name="connsiteX3" fmla="*/ 0 w 526135"/>
              <a:gd name="connsiteY3" fmla="*/ 3846840 h 4364985"/>
              <a:gd name="connsiteX4" fmla="*/ 0 w 526135"/>
              <a:gd name="connsiteY4" fmla="*/ 0 h 4364985"/>
              <a:gd name="connsiteX0" fmla="*/ 0 w 526562"/>
              <a:gd name="connsiteY0" fmla="*/ 0 h 4364985"/>
              <a:gd name="connsiteX1" fmla="*/ 524569 w 526562"/>
              <a:gd name="connsiteY1" fmla="*/ 512956 h 4364985"/>
              <a:gd name="connsiteX2" fmla="*/ 524182 w 526562"/>
              <a:gd name="connsiteY2" fmla="*/ 4364985 h 4364985"/>
              <a:gd name="connsiteX3" fmla="*/ 0 w 526562"/>
              <a:gd name="connsiteY3" fmla="*/ 3846840 h 4364985"/>
              <a:gd name="connsiteX4" fmla="*/ 0 w 526562"/>
              <a:gd name="connsiteY4" fmla="*/ 0 h 4364985"/>
              <a:gd name="connsiteX0" fmla="*/ 17599 w 544161"/>
              <a:gd name="connsiteY0" fmla="*/ 0 h 8404968"/>
              <a:gd name="connsiteX1" fmla="*/ 542168 w 544161"/>
              <a:gd name="connsiteY1" fmla="*/ 512956 h 8404968"/>
              <a:gd name="connsiteX2" fmla="*/ 541781 w 544161"/>
              <a:gd name="connsiteY2" fmla="*/ 4364985 h 8404968"/>
              <a:gd name="connsiteX3" fmla="*/ 0 w 544161"/>
              <a:gd name="connsiteY3" fmla="*/ 8404968 h 8404968"/>
              <a:gd name="connsiteX4" fmla="*/ 17599 w 544161"/>
              <a:gd name="connsiteY4" fmla="*/ 0 h 8404968"/>
              <a:gd name="connsiteX0" fmla="*/ 17599 w 542961"/>
              <a:gd name="connsiteY0" fmla="*/ 0 h 8404968"/>
              <a:gd name="connsiteX1" fmla="*/ 542168 w 542961"/>
              <a:gd name="connsiteY1" fmla="*/ 512956 h 8404968"/>
              <a:gd name="connsiteX2" fmla="*/ 524182 w 542961"/>
              <a:gd name="connsiteY2" fmla="*/ 8271952 h 8404968"/>
              <a:gd name="connsiteX3" fmla="*/ 0 w 542961"/>
              <a:gd name="connsiteY3" fmla="*/ 8404968 h 8404968"/>
              <a:gd name="connsiteX4" fmla="*/ 17599 w 542961"/>
              <a:gd name="connsiteY4" fmla="*/ 0 h 8404968"/>
              <a:gd name="connsiteX0" fmla="*/ 1694 w 527056"/>
              <a:gd name="connsiteY0" fmla="*/ 0 h 8334572"/>
              <a:gd name="connsiteX1" fmla="*/ 526263 w 527056"/>
              <a:gd name="connsiteY1" fmla="*/ 512956 h 8334572"/>
              <a:gd name="connsiteX2" fmla="*/ 508277 w 527056"/>
              <a:gd name="connsiteY2" fmla="*/ 8271952 h 8334572"/>
              <a:gd name="connsiteX3" fmla="*/ 1694 w 527056"/>
              <a:gd name="connsiteY3" fmla="*/ 8334572 h 8334572"/>
              <a:gd name="connsiteX4" fmla="*/ 1694 w 527056"/>
              <a:gd name="connsiteY4" fmla="*/ 0 h 8334572"/>
              <a:gd name="connsiteX0" fmla="*/ 52797 w 578159"/>
              <a:gd name="connsiteY0" fmla="*/ 0 h 8352171"/>
              <a:gd name="connsiteX1" fmla="*/ 577366 w 578159"/>
              <a:gd name="connsiteY1" fmla="*/ 512956 h 8352171"/>
              <a:gd name="connsiteX2" fmla="*/ 559380 w 578159"/>
              <a:gd name="connsiteY2" fmla="*/ 8271952 h 8352171"/>
              <a:gd name="connsiteX3" fmla="*/ 0 w 578159"/>
              <a:gd name="connsiteY3" fmla="*/ 8352171 h 8352171"/>
              <a:gd name="connsiteX4" fmla="*/ 52797 w 578159"/>
              <a:gd name="connsiteY4" fmla="*/ 0 h 8352171"/>
              <a:gd name="connsiteX0" fmla="*/ 35198 w 560560"/>
              <a:gd name="connsiteY0" fmla="*/ 0 h 8369770"/>
              <a:gd name="connsiteX1" fmla="*/ 559767 w 560560"/>
              <a:gd name="connsiteY1" fmla="*/ 512956 h 8369770"/>
              <a:gd name="connsiteX2" fmla="*/ 541781 w 560560"/>
              <a:gd name="connsiteY2" fmla="*/ 8271952 h 8369770"/>
              <a:gd name="connsiteX3" fmla="*/ 0 w 560560"/>
              <a:gd name="connsiteY3" fmla="*/ 8369770 h 8369770"/>
              <a:gd name="connsiteX4" fmla="*/ 35198 w 560560"/>
              <a:gd name="connsiteY4" fmla="*/ 0 h 8369770"/>
              <a:gd name="connsiteX0" fmla="*/ 35198 w 560262"/>
              <a:gd name="connsiteY0" fmla="*/ 0 h 8395145"/>
              <a:gd name="connsiteX1" fmla="*/ 559767 w 560262"/>
              <a:gd name="connsiteY1" fmla="*/ 512956 h 8395145"/>
              <a:gd name="connsiteX2" fmla="*/ 524182 w 560262"/>
              <a:gd name="connsiteY2" fmla="*/ 8395145 h 8395145"/>
              <a:gd name="connsiteX3" fmla="*/ 0 w 560262"/>
              <a:gd name="connsiteY3" fmla="*/ 8369770 h 8395145"/>
              <a:gd name="connsiteX4" fmla="*/ 35198 w 560262"/>
              <a:gd name="connsiteY4" fmla="*/ 0 h 8395145"/>
              <a:gd name="connsiteX0" fmla="*/ 35198 w 576979"/>
              <a:gd name="connsiteY0" fmla="*/ 0 h 8369770"/>
              <a:gd name="connsiteX1" fmla="*/ 559767 w 576979"/>
              <a:gd name="connsiteY1" fmla="*/ 512956 h 8369770"/>
              <a:gd name="connsiteX2" fmla="*/ 576979 w 576979"/>
              <a:gd name="connsiteY2" fmla="*/ 8342348 h 8369770"/>
              <a:gd name="connsiteX3" fmla="*/ 0 w 576979"/>
              <a:gd name="connsiteY3" fmla="*/ 8369770 h 8369770"/>
              <a:gd name="connsiteX4" fmla="*/ 35198 w 576979"/>
              <a:gd name="connsiteY4" fmla="*/ 0 h 8369770"/>
              <a:gd name="connsiteX0" fmla="*/ 17599 w 559380"/>
              <a:gd name="connsiteY0" fmla="*/ 0 h 8369770"/>
              <a:gd name="connsiteX1" fmla="*/ 542168 w 559380"/>
              <a:gd name="connsiteY1" fmla="*/ 512956 h 8369770"/>
              <a:gd name="connsiteX2" fmla="*/ 559380 w 559380"/>
              <a:gd name="connsiteY2" fmla="*/ 8342348 h 8369770"/>
              <a:gd name="connsiteX3" fmla="*/ 0 w 559380"/>
              <a:gd name="connsiteY3" fmla="*/ 8369770 h 8369770"/>
              <a:gd name="connsiteX4" fmla="*/ 17599 w 559380"/>
              <a:gd name="connsiteY4" fmla="*/ 0 h 8369770"/>
              <a:gd name="connsiteX0" fmla="*/ 17599 w 542663"/>
              <a:gd name="connsiteY0" fmla="*/ 0 h 8369770"/>
              <a:gd name="connsiteX1" fmla="*/ 542168 w 542663"/>
              <a:gd name="connsiteY1" fmla="*/ 512956 h 8369770"/>
              <a:gd name="connsiteX2" fmla="*/ 506583 w 542663"/>
              <a:gd name="connsiteY2" fmla="*/ 8324749 h 8369770"/>
              <a:gd name="connsiteX3" fmla="*/ 0 w 542663"/>
              <a:gd name="connsiteY3" fmla="*/ 8369770 h 8369770"/>
              <a:gd name="connsiteX4" fmla="*/ 17599 w 542663"/>
              <a:gd name="connsiteY4" fmla="*/ 0 h 8369770"/>
              <a:gd name="connsiteX0" fmla="*/ 17599 w 542961"/>
              <a:gd name="connsiteY0" fmla="*/ 0 h 8369770"/>
              <a:gd name="connsiteX1" fmla="*/ 542168 w 542961"/>
              <a:gd name="connsiteY1" fmla="*/ 512956 h 8369770"/>
              <a:gd name="connsiteX2" fmla="*/ 524182 w 542961"/>
              <a:gd name="connsiteY2" fmla="*/ 8324749 h 8369770"/>
              <a:gd name="connsiteX3" fmla="*/ 0 w 542961"/>
              <a:gd name="connsiteY3" fmla="*/ 8369770 h 8369770"/>
              <a:gd name="connsiteX4" fmla="*/ 17599 w 542961"/>
              <a:gd name="connsiteY4" fmla="*/ 0 h 8369770"/>
              <a:gd name="connsiteX0" fmla="*/ 35198 w 560560"/>
              <a:gd name="connsiteY0" fmla="*/ 0 h 8352171"/>
              <a:gd name="connsiteX1" fmla="*/ 559767 w 560560"/>
              <a:gd name="connsiteY1" fmla="*/ 512956 h 8352171"/>
              <a:gd name="connsiteX2" fmla="*/ 541781 w 560560"/>
              <a:gd name="connsiteY2" fmla="*/ 8324749 h 8352171"/>
              <a:gd name="connsiteX3" fmla="*/ 0 w 560560"/>
              <a:gd name="connsiteY3" fmla="*/ 8352171 h 8352171"/>
              <a:gd name="connsiteX4" fmla="*/ 35198 w 560560"/>
              <a:gd name="connsiteY4" fmla="*/ 0 h 8352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0560" h="8352171">
                <a:moveTo>
                  <a:pt x="35198" y="0"/>
                </a:moveTo>
                <a:lnTo>
                  <a:pt x="559767" y="512956"/>
                </a:lnTo>
                <a:cubicBezTo>
                  <a:pt x="565342" y="1802670"/>
                  <a:pt x="539629" y="7031612"/>
                  <a:pt x="541781" y="8324749"/>
                </a:cubicBezTo>
                <a:lnTo>
                  <a:pt x="0" y="8352171"/>
                </a:lnTo>
                <a:cubicBezTo>
                  <a:pt x="5866" y="5550515"/>
                  <a:pt x="29332" y="2801656"/>
                  <a:pt x="35198" y="0"/>
                </a:cubicBezTo>
                <a:close/>
              </a:path>
            </a:pathLst>
          </a:cu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a:p>
        </p:txBody>
      </p:sp>
    </p:spTree>
    <p:extLst>
      <p:ext uri="{BB962C8B-B14F-4D97-AF65-F5344CB8AC3E}">
        <p14:creationId xmlns:p14="http://schemas.microsoft.com/office/powerpoint/2010/main" val="321076166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4D056A2-1595-63E3-B20D-CF880C7CF5BD}"/>
              </a:ext>
            </a:extLst>
          </p:cNvPr>
          <p:cNvPicPr>
            <a:picLocks noChangeAspect="1"/>
          </p:cNvPicPr>
          <p:nvPr userDrawn="1"/>
        </p:nvPicPr>
        <p:blipFill>
          <a:blip r:embed="rId2">
            <a:alphaModFix amt="40000"/>
          </a:blip>
          <a:stretch>
            <a:fillRect/>
          </a:stretch>
        </p:blipFill>
        <p:spPr>
          <a:xfrm rot="10800000">
            <a:off x="7434416" y="4150986"/>
            <a:ext cx="2433762" cy="1490811"/>
          </a:xfrm>
          <a:prstGeom prst="rect">
            <a:avLst/>
          </a:prstGeom>
        </p:spPr>
      </p:pic>
      <p:pic>
        <p:nvPicPr>
          <p:cNvPr id="20" name="Picture 19">
            <a:extLst>
              <a:ext uri="{FF2B5EF4-FFF2-40B4-BE49-F238E27FC236}">
                <a16:creationId xmlns:a16="http://schemas.microsoft.com/office/drawing/2014/main" id="{933BDCCE-0B58-1B65-1CCE-9D7EB8DA0F3B}"/>
              </a:ext>
            </a:extLst>
          </p:cNvPr>
          <p:cNvPicPr>
            <a:picLocks noChangeAspect="1"/>
          </p:cNvPicPr>
          <p:nvPr userDrawn="1"/>
        </p:nvPicPr>
        <p:blipFill>
          <a:blip r:embed="rId3">
            <a:alphaModFix amt="10000"/>
          </a:blip>
          <a:stretch>
            <a:fillRect/>
          </a:stretch>
        </p:blipFill>
        <p:spPr>
          <a:xfrm>
            <a:off x="-129810" y="2571750"/>
            <a:ext cx="5300663" cy="5143500"/>
          </a:xfrm>
          <a:prstGeom prst="rect">
            <a:avLst/>
          </a:prstGeom>
        </p:spPr>
      </p:pic>
      <p:sp>
        <p:nvSpPr>
          <p:cNvPr id="2" name="Title 1">
            <a:extLst>
              <a:ext uri="{FF2B5EF4-FFF2-40B4-BE49-F238E27FC236}">
                <a16:creationId xmlns:a16="http://schemas.microsoft.com/office/drawing/2014/main" id="{D10DC6E9-F8AC-C8C8-D63F-7EC793BA2046}"/>
              </a:ext>
            </a:extLst>
          </p:cNvPr>
          <p:cNvSpPr>
            <a:spLocks noGrp="1"/>
          </p:cNvSpPr>
          <p:nvPr>
            <p:ph type="title"/>
          </p:nvPr>
        </p:nvSpPr>
        <p:spPr>
          <a:xfrm>
            <a:off x="469301" y="273844"/>
            <a:ext cx="8286079" cy="994172"/>
          </a:xfrm>
        </p:spPr>
        <p:txBody>
          <a:bodyPr/>
          <a:lstStyle/>
          <a:p>
            <a:r>
              <a:rPr lang="en-GB" dirty="0"/>
              <a:t>Click to edit Master title style</a:t>
            </a:r>
          </a:p>
        </p:txBody>
      </p:sp>
      <p:sp>
        <p:nvSpPr>
          <p:cNvPr id="3" name="Content Placeholder 2">
            <a:extLst>
              <a:ext uri="{FF2B5EF4-FFF2-40B4-BE49-F238E27FC236}">
                <a16:creationId xmlns:a16="http://schemas.microsoft.com/office/drawing/2014/main" id="{BD204F3D-EF91-CC75-E4B5-12C04A9BC240}"/>
              </a:ext>
            </a:extLst>
          </p:cNvPr>
          <p:cNvSpPr>
            <a:spLocks noGrp="1"/>
          </p:cNvSpPr>
          <p:nvPr>
            <p:ph sz="half" idx="1"/>
          </p:nvPr>
        </p:nvSpPr>
        <p:spPr>
          <a:xfrm>
            <a:off x="469301" y="1446755"/>
            <a:ext cx="4045550" cy="3185967"/>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4" name="Content Placeholder 3">
            <a:extLst>
              <a:ext uri="{FF2B5EF4-FFF2-40B4-BE49-F238E27FC236}">
                <a16:creationId xmlns:a16="http://schemas.microsoft.com/office/drawing/2014/main" id="{64407A67-4E63-F07B-6B94-75451CFA6511}"/>
              </a:ext>
            </a:extLst>
          </p:cNvPr>
          <p:cNvSpPr>
            <a:spLocks noGrp="1"/>
          </p:cNvSpPr>
          <p:nvPr>
            <p:ph sz="half" idx="2"/>
          </p:nvPr>
        </p:nvSpPr>
        <p:spPr>
          <a:xfrm>
            <a:off x="4709830" y="1446755"/>
            <a:ext cx="4045550" cy="3185967"/>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a:extLst>
              <a:ext uri="{FF2B5EF4-FFF2-40B4-BE49-F238E27FC236}">
                <a16:creationId xmlns:a16="http://schemas.microsoft.com/office/drawing/2014/main" id="{69640453-9CC4-BBB2-4F30-A0DC79CF542D}"/>
              </a:ext>
            </a:extLst>
          </p:cNvPr>
          <p:cNvSpPr>
            <a:spLocks noGrp="1"/>
          </p:cNvSpPr>
          <p:nvPr>
            <p:ph type="ftr" sz="quarter" idx="11"/>
          </p:nvPr>
        </p:nvSpPr>
        <p:spPr>
          <a:xfrm>
            <a:off x="469301" y="4767263"/>
            <a:ext cx="5645749" cy="273844"/>
          </a:xfrm>
        </p:spPr>
        <p:txBody>
          <a:bodyPr/>
          <a:lstStyle>
            <a:lvl1pPr algn="l">
              <a:defRPr/>
            </a:lvl1pPr>
          </a:lstStyle>
          <a:p>
            <a:r>
              <a:rPr lang="en-GB"/>
              <a:t>Cheshire and Merseyside Secure Data Environment</a:t>
            </a:r>
          </a:p>
        </p:txBody>
      </p:sp>
      <p:sp>
        <p:nvSpPr>
          <p:cNvPr id="7" name="Slide Number Placeholder 6">
            <a:extLst>
              <a:ext uri="{FF2B5EF4-FFF2-40B4-BE49-F238E27FC236}">
                <a16:creationId xmlns:a16="http://schemas.microsoft.com/office/drawing/2014/main" id="{F436F573-7A18-386D-0EBB-FD78D17A53CD}"/>
              </a:ext>
            </a:extLst>
          </p:cNvPr>
          <p:cNvSpPr>
            <a:spLocks noGrp="1"/>
          </p:cNvSpPr>
          <p:nvPr>
            <p:ph type="sldNum" sz="quarter" idx="12"/>
          </p:nvPr>
        </p:nvSpPr>
        <p:spPr/>
        <p:txBody>
          <a:bodyPr/>
          <a:lstStyle/>
          <a:p>
            <a:fld id="{4AE82366-37E6-B747-BCA8-2E369D8F9656}" type="slidenum">
              <a:rPr lang="en-GB" smtClean="0"/>
              <a:t>‹#›</a:t>
            </a:fld>
            <a:endParaRPr lang="en-GB"/>
          </a:p>
        </p:txBody>
      </p:sp>
      <p:cxnSp>
        <p:nvCxnSpPr>
          <p:cNvPr id="18" name="Straight Connector 17">
            <a:extLst>
              <a:ext uri="{FF2B5EF4-FFF2-40B4-BE49-F238E27FC236}">
                <a16:creationId xmlns:a16="http://schemas.microsoft.com/office/drawing/2014/main" id="{DBDD8AD9-FE35-635A-E194-D0AB6C1C527C}"/>
              </a:ext>
              <a:ext uri="{C183D7F6-B498-43B3-948B-1728B52AA6E4}">
                <adec:decorative xmlns:adec="http://schemas.microsoft.com/office/drawing/2017/decorative" val="1"/>
              </a:ext>
            </a:extLst>
          </p:cNvPr>
          <p:cNvCxnSpPr>
            <a:cxnSpLocks/>
          </p:cNvCxnSpPr>
          <p:nvPr userDrawn="1"/>
        </p:nvCxnSpPr>
        <p:spPr>
          <a:xfrm>
            <a:off x="469301" y="4770044"/>
            <a:ext cx="6716324" cy="0"/>
          </a:xfrm>
          <a:prstGeom prst="line">
            <a:avLst/>
          </a:prstGeom>
          <a:ln w="28575" cap="rnd">
            <a:solidFill>
              <a:schemeClr val="tx2">
                <a:alpha val="10000"/>
              </a:schemeClr>
            </a:solidFill>
            <a:round/>
            <a:headEnd type="none"/>
            <a:tailEnd type="none" w="lg" len="lg"/>
          </a:ln>
        </p:spPr>
        <p:style>
          <a:lnRef idx="1">
            <a:schemeClr val="accent1"/>
          </a:lnRef>
          <a:fillRef idx="0">
            <a:schemeClr val="accent1"/>
          </a:fillRef>
          <a:effectRef idx="0">
            <a:schemeClr val="accent1"/>
          </a:effectRef>
          <a:fontRef idx="minor">
            <a:schemeClr val="tx1"/>
          </a:fontRef>
        </p:style>
      </p:cxnSp>
      <p:sp>
        <p:nvSpPr>
          <p:cNvPr id="8" name="Rectangle 11">
            <a:extLst>
              <a:ext uri="{FF2B5EF4-FFF2-40B4-BE49-F238E27FC236}">
                <a16:creationId xmlns:a16="http://schemas.microsoft.com/office/drawing/2014/main" id="{3083F0FE-A58A-29EF-2CEC-70AFC962EC46}"/>
              </a:ext>
              <a:ext uri="{C183D7F6-B498-43B3-948B-1728B52AA6E4}">
                <adec:decorative xmlns:adec="http://schemas.microsoft.com/office/drawing/2017/decorative" val="1"/>
              </a:ext>
            </a:extLst>
          </p:cNvPr>
          <p:cNvSpPr/>
          <p:nvPr userDrawn="1"/>
        </p:nvSpPr>
        <p:spPr>
          <a:xfrm>
            <a:off x="-30480" y="1552076"/>
            <a:ext cx="242711" cy="3616326"/>
          </a:xfrm>
          <a:custGeom>
            <a:avLst/>
            <a:gdLst>
              <a:gd name="connsiteX0" fmla="*/ 0 w 541295"/>
              <a:gd name="connsiteY0" fmla="*/ 0 h 4382098"/>
              <a:gd name="connsiteX1" fmla="*/ 541295 w 541295"/>
              <a:gd name="connsiteY1" fmla="*/ 0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3846840 h 4382098"/>
              <a:gd name="connsiteX4" fmla="*/ 0 w 541295"/>
              <a:gd name="connsiteY4" fmla="*/ 0 h 4382098"/>
              <a:gd name="connsiteX0" fmla="*/ 0 w 526135"/>
              <a:gd name="connsiteY0" fmla="*/ 0 h 4364985"/>
              <a:gd name="connsiteX1" fmla="*/ 524569 w 526135"/>
              <a:gd name="connsiteY1" fmla="*/ 512956 h 4364985"/>
              <a:gd name="connsiteX2" fmla="*/ 524182 w 526135"/>
              <a:gd name="connsiteY2" fmla="*/ 4364985 h 4364985"/>
              <a:gd name="connsiteX3" fmla="*/ 0 w 526135"/>
              <a:gd name="connsiteY3" fmla="*/ 3846840 h 4364985"/>
              <a:gd name="connsiteX4" fmla="*/ 0 w 526135"/>
              <a:gd name="connsiteY4" fmla="*/ 0 h 4364985"/>
              <a:gd name="connsiteX0" fmla="*/ 0 w 526562"/>
              <a:gd name="connsiteY0" fmla="*/ 0 h 4364985"/>
              <a:gd name="connsiteX1" fmla="*/ 524569 w 526562"/>
              <a:gd name="connsiteY1" fmla="*/ 512956 h 4364985"/>
              <a:gd name="connsiteX2" fmla="*/ 524182 w 526562"/>
              <a:gd name="connsiteY2" fmla="*/ 4364985 h 4364985"/>
              <a:gd name="connsiteX3" fmla="*/ 0 w 526562"/>
              <a:gd name="connsiteY3" fmla="*/ 3846840 h 4364985"/>
              <a:gd name="connsiteX4" fmla="*/ 0 w 526562"/>
              <a:gd name="connsiteY4" fmla="*/ 0 h 4364985"/>
              <a:gd name="connsiteX0" fmla="*/ 17599 w 544161"/>
              <a:gd name="connsiteY0" fmla="*/ 0 h 8404968"/>
              <a:gd name="connsiteX1" fmla="*/ 542168 w 544161"/>
              <a:gd name="connsiteY1" fmla="*/ 512956 h 8404968"/>
              <a:gd name="connsiteX2" fmla="*/ 541781 w 544161"/>
              <a:gd name="connsiteY2" fmla="*/ 4364985 h 8404968"/>
              <a:gd name="connsiteX3" fmla="*/ 0 w 544161"/>
              <a:gd name="connsiteY3" fmla="*/ 8404968 h 8404968"/>
              <a:gd name="connsiteX4" fmla="*/ 17599 w 544161"/>
              <a:gd name="connsiteY4" fmla="*/ 0 h 8404968"/>
              <a:gd name="connsiteX0" fmla="*/ 17599 w 542961"/>
              <a:gd name="connsiteY0" fmla="*/ 0 h 8404968"/>
              <a:gd name="connsiteX1" fmla="*/ 542168 w 542961"/>
              <a:gd name="connsiteY1" fmla="*/ 512956 h 8404968"/>
              <a:gd name="connsiteX2" fmla="*/ 524182 w 542961"/>
              <a:gd name="connsiteY2" fmla="*/ 8271952 h 8404968"/>
              <a:gd name="connsiteX3" fmla="*/ 0 w 542961"/>
              <a:gd name="connsiteY3" fmla="*/ 8404968 h 8404968"/>
              <a:gd name="connsiteX4" fmla="*/ 17599 w 542961"/>
              <a:gd name="connsiteY4" fmla="*/ 0 h 8404968"/>
              <a:gd name="connsiteX0" fmla="*/ 1694 w 527056"/>
              <a:gd name="connsiteY0" fmla="*/ 0 h 8334572"/>
              <a:gd name="connsiteX1" fmla="*/ 526263 w 527056"/>
              <a:gd name="connsiteY1" fmla="*/ 512956 h 8334572"/>
              <a:gd name="connsiteX2" fmla="*/ 508277 w 527056"/>
              <a:gd name="connsiteY2" fmla="*/ 8271952 h 8334572"/>
              <a:gd name="connsiteX3" fmla="*/ 1694 w 527056"/>
              <a:gd name="connsiteY3" fmla="*/ 8334572 h 8334572"/>
              <a:gd name="connsiteX4" fmla="*/ 1694 w 527056"/>
              <a:gd name="connsiteY4" fmla="*/ 0 h 8334572"/>
              <a:gd name="connsiteX0" fmla="*/ 52797 w 578159"/>
              <a:gd name="connsiteY0" fmla="*/ 0 h 8352171"/>
              <a:gd name="connsiteX1" fmla="*/ 577366 w 578159"/>
              <a:gd name="connsiteY1" fmla="*/ 512956 h 8352171"/>
              <a:gd name="connsiteX2" fmla="*/ 559380 w 578159"/>
              <a:gd name="connsiteY2" fmla="*/ 8271952 h 8352171"/>
              <a:gd name="connsiteX3" fmla="*/ 0 w 578159"/>
              <a:gd name="connsiteY3" fmla="*/ 8352171 h 8352171"/>
              <a:gd name="connsiteX4" fmla="*/ 52797 w 578159"/>
              <a:gd name="connsiteY4" fmla="*/ 0 h 8352171"/>
              <a:gd name="connsiteX0" fmla="*/ 35198 w 560560"/>
              <a:gd name="connsiteY0" fmla="*/ 0 h 8369770"/>
              <a:gd name="connsiteX1" fmla="*/ 559767 w 560560"/>
              <a:gd name="connsiteY1" fmla="*/ 512956 h 8369770"/>
              <a:gd name="connsiteX2" fmla="*/ 541781 w 560560"/>
              <a:gd name="connsiteY2" fmla="*/ 8271952 h 8369770"/>
              <a:gd name="connsiteX3" fmla="*/ 0 w 560560"/>
              <a:gd name="connsiteY3" fmla="*/ 8369770 h 8369770"/>
              <a:gd name="connsiteX4" fmla="*/ 35198 w 560560"/>
              <a:gd name="connsiteY4" fmla="*/ 0 h 8369770"/>
              <a:gd name="connsiteX0" fmla="*/ 35198 w 560262"/>
              <a:gd name="connsiteY0" fmla="*/ 0 h 8395145"/>
              <a:gd name="connsiteX1" fmla="*/ 559767 w 560262"/>
              <a:gd name="connsiteY1" fmla="*/ 512956 h 8395145"/>
              <a:gd name="connsiteX2" fmla="*/ 524182 w 560262"/>
              <a:gd name="connsiteY2" fmla="*/ 8395145 h 8395145"/>
              <a:gd name="connsiteX3" fmla="*/ 0 w 560262"/>
              <a:gd name="connsiteY3" fmla="*/ 8369770 h 8395145"/>
              <a:gd name="connsiteX4" fmla="*/ 35198 w 560262"/>
              <a:gd name="connsiteY4" fmla="*/ 0 h 8395145"/>
              <a:gd name="connsiteX0" fmla="*/ 35198 w 576979"/>
              <a:gd name="connsiteY0" fmla="*/ 0 h 8369770"/>
              <a:gd name="connsiteX1" fmla="*/ 559767 w 576979"/>
              <a:gd name="connsiteY1" fmla="*/ 512956 h 8369770"/>
              <a:gd name="connsiteX2" fmla="*/ 576979 w 576979"/>
              <a:gd name="connsiteY2" fmla="*/ 8342348 h 8369770"/>
              <a:gd name="connsiteX3" fmla="*/ 0 w 576979"/>
              <a:gd name="connsiteY3" fmla="*/ 8369770 h 8369770"/>
              <a:gd name="connsiteX4" fmla="*/ 35198 w 576979"/>
              <a:gd name="connsiteY4" fmla="*/ 0 h 8369770"/>
              <a:gd name="connsiteX0" fmla="*/ 17599 w 559380"/>
              <a:gd name="connsiteY0" fmla="*/ 0 h 8369770"/>
              <a:gd name="connsiteX1" fmla="*/ 542168 w 559380"/>
              <a:gd name="connsiteY1" fmla="*/ 512956 h 8369770"/>
              <a:gd name="connsiteX2" fmla="*/ 559380 w 559380"/>
              <a:gd name="connsiteY2" fmla="*/ 8342348 h 8369770"/>
              <a:gd name="connsiteX3" fmla="*/ 0 w 559380"/>
              <a:gd name="connsiteY3" fmla="*/ 8369770 h 8369770"/>
              <a:gd name="connsiteX4" fmla="*/ 17599 w 559380"/>
              <a:gd name="connsiteY4" fmla="*/ 0 h 8369770"/>
              <a:gd name="connsiteX0" fmla="*/ 17599 w 542663"/>
              <a:gd name="connsiteY0" fmla="*/ 0 h 8369770"/>
              <a:gd name="connsiteX1" fmla="*/ 542168 w 542663"/>
              <a:gd name="connsiteY1" fmla="*/ 512956 h 8369770"/>
              <a:gd name="connsiteX2" fmla="*/ 506583 w 542663"/>
              <a:gd name="connsiteY2" fmla="*/ 8324749 h 8369770"/>
              <a:gd name="connsiteX3" fmla="*/ 0 w 542663"/>
              <a:gd name="connsiteY3" fmla="*/ 8369770 h 8369770"/>
              <a:gd name="connsiteX4" fmla="*/ 17599 w 542663"/>
              <a:gd name="connsiteY4" fmla="*/ 0 h 8369770"/>
              <a:gd name="connsiteX0" fmla="*/ 17599 w 542961"/>
              <a:gd name="connsiteY0" fmla="*/ 0 h 8369770"/>
              <a:gd name="connsiteX1" fmla="*/ 542168 w 542961"/>
              <a:gd name="connsiteY1" fmla="*/ 512956 h 8369770"/>
              <a:gd name="connsiteX2" fmla="*/ 524182 w 542961"/>
              <a:gd name="connsiteY2" fmla="*/ 8324749 h 8369770"/>
              <a:gd name="connsiteX3" fmla="*/ 0 w 542961"/>
              <a:gd name="connsiteY3" fmla="*/ 8369770 h 8369770"/>
              <a:gd name="connsiteX4" fmla="*/ 17599 w 542961"/>
              <a:gd name="connsiteY4" fmla="*/ 0 h 8369770"/>
              <a:gd name="connsiteX0" fmla="*/ 35198 w 560560"/>
              <a:gd name="connsiteY0" fmla="*/ 0 h 8352171"/>
              <a:gd name="connsiteX1" fmla="*/ 559767 w 560560"/>
              <a:gd name="connsiteY1" fmla="*/ 512956 h 8352171"/>
              <a:gd name="connsiteX2" fmla="*/ 541781 w 560560"/>
              <a:gd name="connsiteY2" fmla="*/ 8324749 h 8352171"/>
              <a:gd name="connsiteX3" fmla="*/ 0 w 560560"/>
              <a:gd name="connsiteY3" fmla="*/ 8352171 h 8352171"/>
              <a:gd name="connsiteX4" fmla="*/ 35198 w 560560"/>
              <a:gd name="connsiteY4" fmla="*/ 0 h 8352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0560" h="8352171">
                <a:moveTo>
                  <a:pt x="35198" y="0"/>
                </a:moveTo>
                <a:lnTo>
                  <a:pt x="559767" y="512956"/>
                </a:lnTo>
                <a:cubicBezTo>
                  <a:pt x="565342" y="1802670"/>
                  <a:pt x="539629" y="7031612"/>
                  <a:pt x="541781" y="8324749"/>
                </a:cubicBezTo>
                <a:lnTo>
                  <a:pt x="0" y="8352171"/>
                </a:lnTo>
                <a:cubicBezTo>
                  <a:pt x="5866" y="5550515"/>
                  <a:pt x="29332" y="2801656"/>
                  <a:pt x="35198" y="0"/>
                </a:cubicBez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a:p>
        </p:txBody>
      </p:sp>
    </p:spTree>
    <p:extLst>
      <p:ext uri="{BB962C8B-B14F-4D97-AF65-F5344CB8AC3E}">
        <p14:creationId xmlns:p14="http://schemas.microsoft.com/office/powerpoint/2010/main" val="255494172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4D056A2-1595-63E3-B20D-CF880C7CF5BD}"/>
              </a:ext>
            </a:extLst>
          </p:cNvPr>
          <p:cNvPicPr>
            <a:picLocks noChangeAspect="1"/>
          </p:cNvPicPr>
          <p:nvPr userDrawn="1"/>
        </p:nvPicPr>
        <p:blipFill>
          <a:blip r:embed="rId2">
            <a:alphaModFix amt="40000"/>
          </a:blip>
          <a:stretch>
            <a:fillRect/>
          </a:stretch>
        </p:blipFill>
        <p:spPr>
          <a:xfrm rot="10800000">
            <a:off x="7434416" y="4150986"/>
            <a:ext cx="2433762" cy="1490811"/>
          </a:xfrm>
          <a:prstGeom prst="rect">
            <a:avLst/>
          </a:prstGeom>
        </p:spPr>
      </p:pic>
      <p:pic>
        <p:nvPicPr>
          <p:cNvPr id="20" name="Picture 19">
            <a:extLst>
              <a:ext uri="{FF2B5EF4-FFF2-40B4-BE49-F238E27FC236}">
                <a16:creationId xmlns:a16="http://schemas.microsoft.com/office/drawing/2014/main" id="{933BDCCE-0B58-1B65-1CCE-9D7EB8DA0F3B}"/>
              </a:ext>
            </a:extLst>
          </p:cNvPr>
          <p:cNvPicPr>
            <a:picLocks noChangeAspect="1"/>
          </p:cNvPicPr>
          <p:nvPr userDrawn="1"/>
        </p:nvPicPr>
        <p:blipFill>
          <a:blip r:embed="rId3">
            <a:alphaModFix amt="10000"/>
          </a:blip>
          <a:stretch>
            <a:fillRect/>
          </a:stretch>
        </p:blipFill>
        <p:spPr>
          <a:xfrm>
            <a:off x="-129810" y="2571750"/>
            <a:ext cx="5300663" cy="5143500"/>
          </a:xfrm>
          <a:prstGeom prst="rect">
            <a:avLst/>
          </a:prstGeom>
        </p:spPr>
      </p:pic>
      <p:sp>
        <p:nvSpPr>
          <p:cNvPr id="2" name="Title 1">
            <a:extLst>
              <a:ext uri="{FF2B5EF4-FFF2-40B4-BE49-F238E27FC236}">
                <a16:creationId xmlns:a16="http://schemas.microsoft.com/office/drawing/2014/main" id="{D10DC6E9-F8AC-C8C8-D63F-7EC793BA2046}"/>
              </a:ext>
            </a:extLst>
          </p:cNvPr>
          <p:cNvSpPr>
            <a:spLocks noGrp="1"/>
          </p:cNvSpPr>
          <p:nvPr>
            <p:ph type="title"/>
          </p:nvPr>
        </p:nvSpPr>
        <p:spPr>
          <a:xfrm>
            <a:off x="469301" y="273844"/>
            <a:ext cx="8286079" cy="994172"/>
          </a:xfrm>
        </p:spPr>
        <p:txBody>
          <a:bodyPr/>
          <a:lstStyle/>
          <a:p>
            <a:r>
              <a:rPr lang="en-GB" dirty="0"/>
              <a:t>Click to edit Master title style</a:t>
            </a:r>
          </a:p>
        </p:txBody>
      </p:sp>
      <p:sp>
        <p:nvSpPr>
          <p:cNvPr id="3" name="Content Placeholder 2">
            <a:extLst>
              <a:ext uri="{FF2B5EF4-FFF2-40B4-BE49-F238E27FC236}">
                <a16:creationId xmlns:a16="http://schemas.microsoft.com/office/drawing/2014/main" id="{BD204F3D-EF91-CC75-E4B5-12C04A9BC240}"/>
              </a:ext>
            </a:extLst>
          </p:cNvPr>
          <p:cNvSpPr>
            <a:spLocks noGrp="1"/>
          </p:cNvSpPr>
          <p:nvPr>
            <p:ph sz="half" idx="1"/>
          </p:nvPr>
        </p:nvSpPr>
        <p:spPr>
          <a:xfrm>
            <a:off x="469301" y="1446755"/>
            <a:ext cx="4045550" cy="3185967"/>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4" name="Content Placeholder 3">
            <a:extLst>
              <a:ext uri="{FF2B5EF4-FFF2-40B4-BE49-F238E27FC236}">
                <a16:creationId xmlns:a16="http://schemas.microsoft.com/office/drawing/2014/main" id="{64407A67-4E63-F07B-6B94-75451CFA6511}"/>
              </a:ext>
            </a:extLst>
          </p:cNvPr>
          <p:cNvSpPr>
            <a:spLocks noGrp="1"/>
          </p:cNvSpPr>
          <p:nvPr>
            <p:ph sz="half" idx="2"/>
          </p:nvPr>
        </p:nvSpPr>
        <p:spPr>
          <a:xfrm>
            <a:off x="4709830" y="1446755"/>
            <a:ext cx="4045550" cy="3185967"/>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a:extLst>
              <a:ext uri="{FF2B5EF4-FFF2-40B4-BE49-F238E27FC236}">
                <a16:creationId xmlns:a16="http://schemas.microsoft.com/office/drawing/2014/main" id="{69640453-9CC4-BBB2-4F30-A0DC79CF542D}"/>
              </a:ext>
            </a:extLst>
          </p:cNvPr>
          <p:cNvSpPr>
            <a:spLocks noGrp="1"/>
          </p:cNvSpPr>
          <p:nvPr>
            <p:ph type="ftr" sz="quarter" idx="11"/>
          </p:nvPr>
        </p:nvSpPr>
        <p:spPr>
          <a:xfrm>
            <a:off x="469301" y="4767263"/>
            <a:ext cx="5645749" cy="273844"/>
          </a:xfrm>
        </p:spPr>
        <p:txBody>
          <a:bodyPr/>
          <a:lstStyle>
            <a:lvl1pPr algn="l">
              <a:defRPr/>
            </a:lvl1pPr>
          </a:lstStyle>
          <a:p>
            <a:r>
              <a:rPr lang="en-GB"/>
              <a:t>Cheshire and Merseyside Secure Data Environment</a:t>
            </a:r>
          </a:p>
        </p:txBody>
      </p:sp>
      <p:sp>
        <p:nvSpPr>
          <p:cNvPr id="7" name="Slide Number Placeholder 6">
            <a:extLst>
              <a:ext uri="{FF2B5EF4-FFF2-40B4-BE49-F238E27FC236}">
                <a16:creationId xmlns:a16="http://schemas.microsoft.com/office/drawing/2014/main" id="{F436F573-7A18-386D-0EBB-FD78D17A53CD}"/>
              </a:ext>
            </a:extLst>
          </p:cNvPr>
          <p:cNvSpPr>
            <a:spLocks noGrp="1"/>
          </p:cNvSpPr>
          <p:nvPr>
            <p:ph type="sldNum" sz="quarter" idx="12"/>
          </p:nvPr>
        </p:nvSpPr>
        <p:spPr/>
        <p:txBody>
          <a:bodyPr/>
          <a:lstStyle/>
          <a:p>
            <a:fld id="{4AE82366-37E6-B747-BCA8-2E369D8F9656}" type="slidenum">
              <a:rPr lang="en-GB" smtClean="0"/>
              <a:t>‹#›</a:t>
            </a:fld>
            <a:endParaRPr lang="en-GB"/>
          </a:p>
        </p:txBody>
      </p:sp>
      <p:cxnSp>
        <p:nvCxnSpPr>
          <p:cNvPr id="18" name="Straight Connector 17">
            <a:extLst>
              <a:ext uri="{FF2B5EF4-FFF2-40B4-BE49-F238E27FC236}">
                <a16:creationId xmlns:a16="http://schemas.microsoft.com/office/drawing/2014/main" id="{DBDD8AD9-FE35-635A-E194-D0AB6C1C527C}"/>
              </a:ext>
              <a:ext uri="{C183D7F6-B498-43B3-948B-1728B52AA6E4}">
                <adec:decorative xmlns:adec="http://schemas.microsoft.com/office/drawing/2017/decorative" val="1"/>
              </a:ext>
            </a:extLst>
          </p:cNvPr>
          <p:cNvCxnSpPr>
            <a:cxnSpLocks/>
          </p:cNvCxnSpPr>
          <p:nvPr userDrawn="1"/>
        </p:nvCxnSpPr>
        <p:spPr>
          <a:xfrm>
            <a:off x="469301" y="4770044"/>
            <a:ext cx="6716324" cy="0"/>
          </a:xfrm>
          <a:prstGeom prst="line">
            <a:avLst/>
          </a:prstGeom>
          <a:ln w="28575" cap="rnd">
            <a:solidFill>
              <a:schemeClr val="tx2">
                <a:alpha val="10000"/>
              </a:schemeClr>
            </a:solidFill>
            <a:round/>
            <a:headEnd type="none"/>
            <a:tailEnd type="none" w="lg" len="lg"/>
          </a:ln>
        </p:spPr>
        <p:style>
          <a:lnRef idx="1">
            <a:schemeClr val="accent1"/>
          </a:lnRef>
          <a:fillRef idx="0">
            <a:schemeClr val="accent1"/>
          </a:fillRef>
          <a:effectRef idx="0">
            <a:schemeClr val="accent1"/>
          </a:effectRef>
          <a:fontRef idx="minor">
            <a:schemeClr val="tx1"/>
          </a:fontRef>
        </p:style>
      </p:cxnSp>
      <p:sp>
        <p:nvSpPr>
          <p:cNvPr id="8" name="Rectangle 11">
            <a:extLst>
              <a:ext uri="{FF2B5EF4-FFF2-40B4-BE49-F238E27FC236}">
                <a16:creationId xmlns:a16="http://schemas.microsoft.com/office/drawing/2014/main" id="{3083F0FE-A58A-29EF-2CEC-70AFC962EC46}"/>
              </a:ext>
              <a:ext uri="{C183D7F6-B498-43B3-948B-1728B52AA6E4}">
                <adec:decorative xmlns:adec="http://schemas.microsoft.com/office/drawing/2017/decorative" val="1"/>
              </a:ext>
            </a:extLst>
          </p:cNvPr>
          <p:cNvSpPr/>
          <p:nvPr userDrawn="1"/>
        </p:nvSpPr>
        <p:spPr>
          <a:xfrm>
            <a:off x="-30480" y="1552076"/>
            <a:ext cx="242711" cy="3616326"/>
          </a:xfrm>
          <a:custGeom>
            <a:avLst/>
            <a:gdLst>
              <a:gd name="connsiteX0" fmla="*/ 0 w 541295"/>
              <a:gd name="connsiteY0" fmla="*/ 0 h 4382098"/>
              <a:gd name="connsiteX1" fmla="*/ 541295 w 541295"/>
              <a:gd name="connsiteY1" fmla="*/ 0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3846840 h 4382098"/>
              <a:gd name="connsiteX4" fmla="*/ 0 w 541295"/>
              <a:gd name="connsiteY4" fmla="*/ 0 h 4382098"/>
              <a:gd name="connsiteX0" fmla="*/ 0 w 526135"/>
              <a:gd name="connsiteY0" fmla="*/ 0 h 4364985"/>
              <a:gd name="connsiteX1" fmla="*/ 524569 w 526135"/>
              <a:gd name="connsiteY1" fmla="*/ 512956 h 4364985"/>
              <a:gd name="connsiteX2" fmla="*/ 524182 w 526135"/>
              <a:gd name="connsiteY2" fmla="*/ 4364985 h 4364985"/>
              <a:gd name="connsiteX3" fmla="*/ 0 w 526135"/>
              <a:gd name="connsiteY3" fmla="*/ 3846840 h 4364985"/>
              <a:gd name="connsiteX4" fmla="*/ 0 w 526135"/>
              <a:gd name="connsiteY4" fmla="*/ 0 h 4364985"/>
              <a:gd name="connsiteX0" fmla="*/ 0 w 526562"/>
              <a:gd name="connsiteY0" fmla="*/ 0 h 4364985"/>
              <a:gd name="connsiteX1" fmla="*/ 524569 w 526562"/>
              <a:gd name="connsiteY1" fmla="*/ 512956 h 4364985"/>
              <a:gd name="connsiteX2" fmla="*/ 524182 w 526562"/>
              <a:gd name="connsiteY2" fmla="*/ 4364985 h 4364985"/>
              <a:gd name="connsiteX3" fmla="*/ 0 w 526562"/>
              <a:gd name="connsiteY3" fmla="*/ 3846840 h 4364985"/>
              <a:gd name="connsiteX4" fmla="*/ 0 w 526562"/>
              <a:gd name="connsiteY4" fmla="*/ 0 h 4364985"/>
              <a:gd name="connsiteX0" fmla="*/ 17599 w 544161"/>
              <a:gd name="connsiteY0" fmla="*/ 0 h 8404968"/>
              <a:gd name="connsiteX1" fmla="*/ 542168 w 544161"/>
              <a:gd name="connsiteY1" fmla="*/ 512956 h 8404968"/>
              <a:gd name="connsiteX2" fmla="*/ 541781 w 544161"/>
              <a:gd name="connsiteY2" fmla="*/ 4364985 h 8404968"/>
              <a:gd name="connsiteX3" fmla="*/ 0 w 544161"/>
              <a:gd name="connsiteY3" fmla="*/ 8404968 h 8404968"/>
              <a:gd name="connsiteX4" fmla="*/ 17599 w 544161"/>
              <a:gd name="connsiteY4" fmla="*/ 0 h 8404968"/>
              <a:gd name="connsiteX0" fmla="*/ 17599 w 542961"/>
              <a:gd name="connsiteY0" fmla="*/ 0 h 8404968"/>
              <a:gd name="connsiteX1" fmla="*/ 542168 w 542961"/>
              <a:gd name="connsiteY1" fmla="*/ 512956 h 8404968"/>
              <a:gd name="connsiteX2" fmla="*/ 524182 w 542961"/>
              <a:gd name="connsiteY2" fmla="*/ 8271952 h 8404968"/>
              <a:gd name="connsiteX3" fmla="*/ 0 w 542961"/>
              <a:gd name="connsiteY3" fmla="*/ 8404968 h 8404968"/>
              <a:gd name="connsiteX4" fmla="*/ 17599 w 542961"/>
              <a:gd name="connsiteY4" fmla="*/ 0 h 8404968"/>
              <a:gd name="connsiteX0" fmla="*/ 1694 w 527056"/>
              <a:gd name="connsiteY0" fmla="*/ 0 h 8334572"/>
              <a:gd name="connsiteX1" fmla="*/ 526263 w 527056"/>
              <a:gd name="connsiteY1" fmla="*/ 512956 h 8334572"/>
              <a:gd name="connsiteX2" fmla="*/ 508277 w 527056"/>
              <a:gd name="connsiteY2" fmla="*/ 8271952 h 8334572"/>
              <a:gd name="connsiteX3" fmla="*/ 1694 w 527056"/>
              <a:gd name="connsiteY3" fmla="*/ 8334572 h 8334572"/>
              <a:gd name="connsiteX4" fmla="*/ 1694 w 527056"/>
              <a:gd name="connsiteY4" fmla="*/ 0 h 8334572"/>
              <a:gd name="connsiteX0" fmla="*/ 52797 w 578159"/>
              <a:gd name="connsiteY0" fmla="*/ 0 h 8352171"/>
              <a:gd name="connsiteX1" fmla="*/ 577366 w 578159"/>
              <a:gd name="connsiteY1" fmla="*/ 512956 h 8352171"/>
              <a:gd name="connsiteX2" fmla="*/ 559380 w 578159"/>
              <a:gd name="connsiteY2" fmla="*/ 8271952 h 8352171"/>
              <a:gd name="connsiteX3" fmla="*/ 0 w 578159"/>
              <a:gd name="connsiteY3" fmla="*/ 8352171 h 8352171"/>
              <a:gd name="connsiteX4" fmla="*/ 52797 w 578159"/>
              <a:gd name="connsiteY4" fmla="*/ 0 h 8352171"/>
              <a:gd name="connsiteX0" fmla="*/ 35198 w 560560"/>
              <a:gd name="connsiteY0" fmla="*/ 0 h 8369770"/>
              <a:gd name="connsiteX1" fmla="*/ 559767 w 560560"/>
              <a:gd name="connsiteY1" fmla="*/ 512956 h 8369770"/>
              <a:gd name="connsiteX2" fmla="*/ 541781 w 560560"/>
              <a:gd name="connsiteY2" fmla="*/ 8271952 h 8369770"/>
              <a:gd name="connsiteX3" fmla="*/ 0 w 560560"/>
              <a:gd name="connsiteY3" fmla="*/ 8369770 h 8369770"/>
              <a:gd name="connsiteX4" fmla="*/ 35198 w 560560"/>
              <a:gd name="connsiteY4" fmla="*/ 0 h 8369770"/>
              <a:gd name="connsiteX0" fmla="*/ 35198 w 560262"/>
              <a:gd name="connsiteY0" fmla="*/ 0 h 8395145"/>
              <a:gd name="connsiteX1" fmla="*/ 559767 w 560262"/>
              <a:gd name="connsiteY1" fmla="*/ 512956 h 8395145"/>
              <a:gd name="connsiteX2" fmla="*/ 524182 w 560262"/>
              <a:gd name="connsiteY2" fmla="*/ 8395145 h 8395145"/>
              <a:gd name="connsiteX3" fmla="*/ 0 w 560262"/>
              <a:gd name="connsiteY3" fmla="*/ 8369770 h 8395145"/>
              <a:gd name="connsiteX4" fmla="*/ 35198 w 560262"/>
              <a:gd name="connsiteY4" fmla="*/ 0 h 8395145"/>
              <a:gd name="connsiteX0" fmla="*/ 35198 w 576979"/>
              <a:gd name="connsiteY0" fmla="*/ 0 h 8369770"/>
              <a:gd name="connsiteX1" fmla="*/ 559767 w 576979"/>
              <a:gd name="connsiteY1" fmla="*/ 512956 h 8369770"/>
              <a:gd name="connsiteX2" fmla="*/ 576979 w 576979"/>
              <a:gd name="connsiteY2" fmla="*/ 8342348 h 8369770"/>
              <a:gd name="connsiteX3" fmla="*/ 0 w 576979"/>
              <a:gd name="connsiteY3" fmla="*/ 8369770 h 8369770"/>
              <a:gd name="connsiteX4" fmla="*/ 35198 w 576979"/>
              <a:gd name="connsiteY4" fmla="*/ 0 h 8369770"/>
              <a:gd name="connsiteX0" fmla="*/ 17599 w 559380"/>
              <a:gd name="connsiteY0" fmla="*/ 0 h 8369770"/>
              <a:gd name="connsiteX1" fmla="*/ 542168 w 559380"/>
              <a:gd name="connsiteY1" fmla="*/ 512956 h 8369770"/>
              <a:gd name="connsiteX2" fmla="*/ 559380 w 559380"/>
              <a:gd name="connsiteY2" fmla="*/ 8342348 h 8369770"/>
              <a:gd name="connsiteX3" fmla="*/ 0 w 559380"/>
              <a:gd name="connsiteY3" fmla="*/ 8369770 h 8369770"/>
              <a:gd name="connsiteX4" fmla="*/ 17599 w 559380"/>
              <a:gd name="connsiteY4" fmla="*/ 0 h 8369770"/>
              <a:gd name="connsiteX0" fmla="*/ 17599 w 542663"/>
              <a:gd name="connsiteY0" fmla="*/ 0 h 8369770"/>
              <a:gd name="connsiteX1" fmla="*/ 542168 w 542663"/>
              <a:gd name="connsiteY1" fmla="*/ 512956 h 8369770"/>
              <a:gd name="connsiteX2" fmla="*/ 506583 w 542663"/>
              <a:gd name="connsiteY2" fmla="*/ 8324749 h 8369770"/>
              <a:gd name="connsiteX3" fmla="*/ 0 w 542663"/>
              <a:gd name="connsiteY3" fmla="*/ 8369770 h 8369770"/>
              <a:gd name="connsiteX4" fmla="*/ 17599 w 542663"/>
              <a:gd name="connsiteY4" fmla="*/ 0 h 8369770"/>
              <a:gd name="connsiteX0" fmla="*/ 17599 w 542961"/>
              <a:gd name="connsiteY0" fmla="*/ 0 h 8369770"/>
              <a:gd name="connsiteX1" fmla="*/ 542168 w 542961"/>
              <a:gd name="connsiteY1" fmla="*/ 512956 h 8369770"/>
              <a:gd name="connsiteX2" fmla="*/ 524182 w 542961"/>
              <a:gd name="connsiteY2" fmla="*/ 8324749 h 8369770"/>
              <a:gd name="connsiteX3" fmla="*/ 0 w 542961"/>
              <a:gd name="connsiteY3" fmla="*/ 8369770 h 8369770"/>
              <a:gd name="connsiteX4" fmla="*/ 17599 w 542961"/>
              <a:gd name="connsiteY4" fmla="*/ 0 h 8369770"/>
              <a:gd name="connsiteX0" fmla="*/ 35198 w 560560"/>
              <a:gd name="connsiteY0" fmla="*/ 0 h 8352171"/>
              <a:gd name="connsiteX1" fmla="*/ 559767 w 560560"/>
              <a:gd name="connsiteY1" fmla="*/ 512956 h 8352171"/>
              <a:gd name="connsiteX2" fmla="*/ 541781 w 560560"/>
              <a:gd name="connsiteY2" fmla="*/ 8324749 h 8352171"/>
              <a:gd name="connsiteX3" fmla="*/ 0 w 560560"/>
              <a:gd name="connsiteY3" fmla="*/ 8352171 h 8352171"/>
              <a:gd name="connsiteX4" fmla="*/ 35198 w 560560"/>
              <a:gd name="connsiteY4" fmla="*/ 0 h 8352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0560" h="8352171">
                <a:moveTo>
                  <a:pt x="35198" y="0"/>
                </a:moveTo>
                <a:lnTo>
                  <a:pt x="559767" y="512956"/>
                </a:lnTo>
                <a:cubicBezTo>
                  <a:pt x="565342" y="1802670"/>
                  <a:pt x="539629" y="7031612"/>
                  <a:pt x="541781" y="8324749"/>
                </a:cubicBezTo>
                <a:lnTo>
                  <a:pt x="0" y="8352171"/>
                </a:lnTo>
                <a:cubicBezTo>
                  <a:pt x="5866" y="5550515"/>
                  <a:pt x="29332" y="2801656"/>
                  <a:pt x="35198" y="0"/>
                </a:cubicBezTo>
                <a:close/>
              </a:path>
            </a:pathLst>
          </a:cu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a:p>
        </p:txBody>
      </p:sp>
    </p:spTree>
    <p:extLst>
      <p:ext uri="{BB962C8B-B14F-4D97-AF65-F5344CB8AC3E}">
        <p14:creationId xmlns:p14="http://schemas.microsoft.com/office/powerpoint/2010/main" val="249448343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4_Two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4D056A2-1595-63E3-B20D-CF880C7CF5BD}"/>
              </a:ext>
            </a:extLst>
          </p:cNvPr>
          <p:cNvPicPr>
            <a:picLocks noChangeAspect="1"/>
          </p:cNvPicPr>
          <p:nvPr userDrawn="1"/>
        </p:nvPicPr>
        <p:blipFill rotWithShape="1">
          <a:blip r:embed="rId2" cstate="print">
            <a:alphaModFix amt="40000"/>
            <a:extLst>
              <a:ext uri="{28A0092B-C50C-407E-A947-70E740481C1C}">
                <a14:useLocalDpi xmlns:a14="http://schemas.microsoft.com/office/drawing/2010/main"/>
              </a:ext>
            </a:extLst>
          </a:blip>
          <a:srcRect l="29756" t="31754"/>
          <a:stretch/>
        </p:blipFill>
        <p:spPr>
          <a:xfrm rot="10800000">
            <a:off x="7434417" y="4150987"/>
            <a:ext cx="1709584" cy="1017416"/>
          </a:xfrm>
          <a:prstGeom prst="rect">
            <a:avLst/>
          </a:prstGeom>
        </p:spPr>
      </p:pic>
      <p:pic>
        <p:nvPicPr>
          <p:cNvPr id="20" name="Picture 19">
            <a:extLst>
              <a:ext uri="{FF2B5EF4-FFF2-40B4-BE49-F238E27FC236}">
                <a16:creationId xmlns:a16="http://schemas.microsoft.com/office/drawing/2014/main" id="{933BDCCE-0B58-1B65-1CCE-9D7EB8DA0F3B}"/>
              </a:ext>
            </a:extLst>
          </p:cNvPr>
          <p:cNvPicPr>
            <a:picLocks noChangeAspect="1"/>
          </p:cNvPicPr>
          <p:nvPr userDrawn="1"/>
        </p:nvPicPr>
        <p:blipFill rotWithShape="1">
          <a:blip r:embed="rId3" cstate="print">
            <a:alphaModFix amt="10000"/>
            <a:extLst>
              <a:ext uri="{28A0092B-C50C-407E-A947-70E740481C1C}">
                <a14:useLocalDpi xmlns:a14="http://schemas.microsoft.com/office/drawing/2010/main"/>
              </a:ext>
            </a:extLst>
          </a:blip>
          <a:srcRect l="2449" b="50000"/>
          <a:stretch/>
        </p:blipFill>
        <p:spPr>
          <a:xfrm>
            <a:off x="0" y="2571750"/>
            <a:ext cx="5170853" cy="2571750"/>
          </a:xfrm>
          <a:prstGeom prst="rect">
            <a:avLst/>
          </a:prstGeom>
        </p:spPr>
      </p:pic>
      <p:sp>
        <p:nvSpPr>
          <p:cNvPr id="14" name="Rectangle 13">
            <a:extLst>
              <a:ext uri="{FF2B5EF4-FFF2-40B4-BE49-F238E27FC236}">
                <a16:creationId xmlns:a16="http://schemas.microsoft.com/office/drawing/2014/main" id="{9959DD2A-2ABF-1B9D-173C-2099F6B6F105}"/>
              </a:ext>
              <a:ext uri="{C183D7F6-B498-43B3-948B-1728B52AA6E4}">
                <adec:decorative xmlns:adec="http://schemas.microsoft.com/office/drawing/2017/decorative" val="1"/>
              </a:ext>
            </a:extLst>
          </p:cNvPr>
          <p:cNvSpPr/>
          <p:nvPr userDrawn="1"/>
        </p:nvSpPr>
        <p:spPr>
          <a:xfrm>
            <a:off x="4709635" y="1440708"/>
            <a:ext cx="4045550" cy="3075965"/>
          </a:xfrm>
          <a:prstGeom prst="rect">
            <a:avLst/>
          </a:prstGeom>
          <a:solidFill>
            <a:srgbClr val="CEDFF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13" name="Rectangle 12">
            <a:extLst>
              <a:ext uri="{FF2B5EF4-FFF2-40B4-BE49-F238E27FC236}">
                <a16:creationId xmlns:a16="http://schemas.microsoft.com/office/drawing/2014/main" id="{CD4DDC9D-5FBE-8660-15FD-6FA06CD636EC}"/>
              </a:ext>
              <a:ext uri="{C183D7F6-B498-43B3-948B-1728B52AA6E4}">
                <adec:decorative xmlns:adec="http://schemas.microsoft.com/office/drawing/2017/decorative" val="1"/>
              </a:ext>
            </a:extLst>
          </p:cNvPr>
          <p:cNvSpPr/>
          <p:nvPr userDrawn="1"/>
        </p:nvSpPr>
        <p:spPr>
          <a:xfrm>
            <a:off x="469106" y="1440709"/>
            <a:ext cx="4045550" cy="3075965"/>
          </a:xfrm>
          <a:prstGeom prst="rect">
            <a:avLst/>
          </a:prstGeom>
          <a:solidFill>
            <a:srgbClr val="CEDFF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2" name="Title 1">
            <a:extLst>
              <a:ext uri="{FF2B5EF4-FFF2-40B4-BE49-F238E27FC236}">
                <a16:creationId xmlns:a16="http://schemas.microsoft.com/office/drawing/2014/main" id="{D10DC6E9-F8AC-C8C8-D63F-7EC793BA2046}"/>
              </a:ext>
            </a:extLst>
          </p:cNvPr>
          <p:cNvSpPr>
            <a:spLocks noGrp="1"/>
          </p:cNvSpPr>
          <p:nvPr>
            <p:ph type="title"/>
          </p:nvPr>
        </p:nvSpPr>
        <p:spPr>
          <a:xfrm>
            <a:off x="469301" y="273844"/>
            <a:ext cx="8286079" cy="994172"/>
          </a:xfrm>
        </p:spPr>
        <p:txBody>
          <a:bodyPr/>
          <a:lstStyle/>
          <a:p>
            <a:r>
              <a:rPr lang="en-GB" dirty="0"/>
              <a:t>Click to edit Master title style</a:t>
            </a:r>
          </a:p>
        </p:txBody>
      </p:sp>
      <p:sp>
        <p:nvSpPr>
          <p:cNvPr id="3" name="Content Placeholder 2">
            <a:extLst>
              <a:ext uri="{FF2B5EF4-FFF2-40B4-BE49-F238E27FC236}">
                <a16:creationId xmlns:a16="http://schemas.microsoft.com/office/drawing/2014/main" id="{BD204F3D-EF91-CC75-E4B5-12C04A9BC240}"/>
              </a:ext>
            </a:extLst>
          </p:cNvPr>
          <p:cNvSpPr>
            <a:spLocks noGrp="1"/>
          </p:cNvSpPr>
          <p:nvPr>
            <p:ph sz="half" idx="1"/>
          </p:nvPr>
        </p:nvSpPr>
        <p:spPr>
          <a:xfrm>
            <a:off x="469301" y="3276649"/>
            <a:ext cx="4045550" cy="1240025"/>
          </a:xfrm>
        </p:spPr>
        <p:txBody>
          <a:bodyPr lIns="216000" tIns="216000" rIns="216000" bIns="216000"/>
          <a:lstStyle/>
          <a:p>
            <a:pPr lvl="0"/>
            <a:r>
              <a:rPr lang="en-GB" dirty="0"/>
              <a:t>Click to edit Master text styles</a:t>
            </a:r>
          </a:p>
          <a:p>
            <a:pPr lvl="1"/>
            <a:r>
              <a:rPr lang="en-GB" dirty="0"/>
              <a:t>Second level</a:t>
            </a:r>
          </a:p>
        </p:txBody>
      </p:sp>
      <p:sp>
        <p:nvSpPr>
          <p:cNvPr id="4" name="Content Placeholder 3">
            <a:extLst>
              <a:ext uri="{FF2B5EF4-FFF2-40B4-BE49-F238E27FC236}">
                <a16:creationId xmlns:a16="http://schemas.microsoft.com/office/drawing/2014/main" id="{64407A67-4E63-F07B-6B94-75451CFA6511}"/>
              </a:ext>
            </a:extLst>
          </p:cNvPr>
          <p:cNvSpPr>
            <a:spLocks noGrp="1"/>
          </p:cNvSpPr>
          <p:nvPr>
            <p:ph sz="half" idx="2"/>
          </p:nvPr>
        </p:nvSpPr>
        <p:spPr>
          <a:xfrm>
            <a:off x="4709830" y="3276649"/>
            <a:ext cx="4045355" cy="1240025"/>
          </a:xfrm>
        </p:spPr>
        <p:txBody>
          <a:bodyPr lIns="216000" tIns="216000" rIns="216000" bIns="216000"/>
          <a:lstStyle/>
          <a:p>
            <a:pPr lvl="0"/>
            <a:r>
              <a:rPr lang="en-GB" dirty="0"/>
              <a:t>Click to edit Master text styles</a:t>
            </a:r>
          </a:p>
          <a:p>
            <a:pPr lvl="1"/>
            <a:r>
              <a:rPr lang="en-GB" dirty="0"/>
              <a:t>Second level</a:t>
            </a:r>
          </a:p>
        </p:txBody>
      </p:sp>
      <p:sp>
        <p:nvSpPr>
          <p:cNvPr id="6" name="Footer Placeholder 5">
            <a:extLst>
              <a:ext uri="{FF2B5EF4-FFF2-40B4-BE49-F238E27FC236}">
                <a16:creationId xmlns:a16="http://schemas.microsoft.com/office/drawing/2014/main" id="{69640453-9CC4-BBB2-4F30-A0DC79CF542D}"/>
              </a:ext>
            </a:extLst>
          </p:cNvPr>
          <p:cNvSpPr>
            <a:spLocks noGrp="1"/>
          </p:cNvSpPr>
          <p:nvPr>
            <p:ph type="ftr" sz="quarter" idx="11"/>
          </p:nvPr>
        </p:nvSpPr>
        <p:spPr>
          <a:xfrm>
            <a:off x="469301" y="4767263"/>
            <a:ext cx="5645749" cy="273844"/>
          </a:xfrm>
        </p:spPr>
        <p:txBody>
          <a:bodyPr/>
          <a:lstStyle>
            <a:lvl1pPr algn="l">
              <a:defRPr/>
            </a:lvl1pPr>
          </a:lstStyle>
          <a:p>
            <a:r>
              <a:rPr lang="en-GB"/>
              <a:t>Cheshire and Merseyside Secure Data Environment</a:t>
            </a:r>
          </a:p>
        </p:txBody>
      </p:sp>
      <p:sp>
        <p:nvSpPr>
          <p:cNvPr id="7" name="Slide Number Placeholder 6">
            <a:extLst>
              <a:ext uri="{FF2B5EF4-FFF2-40B4-BE49-F238E27FC236}">
                <a16:creationId xmlns:a16="http://schemas.microsoft.com/office/drawing/2014/main" id="{F436F573-7A18-386D-0EBB-FD78D17A53CD}"/>
              </a:ext>
            </a:extLst>
          </p:cNvPr>
          <p:cNvSpPr>
            <a:spLocks noGrp="1"/>
          </p:cNvSpPr>
          <p:nvPr>
            <p:ph type="sldNum" sz="quarter" idx="12"/>
          </p:nvPr>
        </p:nvSpPr>
        <p:spPr/>
        <p:txBody>
          <a:bodyPr/>
          <a:lstStyle/>
          <a:p>
            <a:fld id="{4AE82366-37E6-B747-BCA8-2E369D8F9656}" type="slidenum">
              <a:rPr lang="en-GB" smtClean="0"/>
              <a:t>‹#›</a:t>
            </a:fld>
            <a:endParaRPr lang="en-GB"/>
          </a:p>
        </p:txBody>
      </p:sp>
      <p:cxnSp>
        <p:nvCxnSpPr>
          <p:cNvPr id="18" name="Straight Connector 17">
            <a:extLst>
              <a:ext uri="{FF2B5EF4-FFF2-40B4-BE49-F238E27FC236}">
                <a16:creationId xmlns:a16="http://schemas.microsoft.com/office/drawing/2014/main" id="{DBDD8AD9-FE35-635A-E194-D0AB6C1C527C}"/>
              </a:ext>
              <a:ext uri="{C183D7F6-B498-43B3-948B-1728B52AA6E4}">
                <adec:decorative xmlns:adec="http://schemas.microsoft.com/office/drawing/2017/decorative" val="1"/>
              </a:ext>
            </a:extLst>
          </p:cNvPr>
          <p:cNvCxnSpPr>
            <a:cxnSpLocks/>
          </p:cNvCxnSpPr>
          <p:nvPr userDrawn="1"/>
        </p:nvCxnSpPr>
        <p:spPr>
          <a:xfrm>
            <a:off x="469301" y="4770044"/>
            <a:ext cx="6716324" cy="0"/>
          </a:xfrm>
          <a:prstGeom prst="line">
            <a:avLst/>
          </a:prstGeom>
          <a:ln w="28575" cap="rnd">
            <a:solidFill>
              <a:schemeClr val="tx2">
                <a:alpha val="10000"/>
              </a:schemeClr>
            </a:solidFill>
            <a:round/>
            <a:headEnd type="none"/>
            <a:tailEnd type="none" w="lg" len="lg"/>
          </a:ln>
        </p:spPr>
        <p:style>
          <a:lnRef idx="1">
            <a:schemeClr val="accent1"/>
          </a:lnRef>
          <a:fillRef idx="0">
            <a:schemeClr val="accent1"/>
          </a:fillRef>
          <a:effectRef idx="0">
            <a:schemeClr val="accent1"/>
          </a:effectRef>
          <a:fontRef idx="minor">
            <a:schemeClr val="tx1"/>
          </a:fontRef>
        </p:style>
      </p:cxnSp>
      <p:sp>
        <p:nvSpPr>
          <p:cNvPr id="8" name="Rectangle 11">
            <a:extLst>
              <a:ext uri="{FF2B5EF4-FFF2-40B4-BE49-F238E27FC236}">
                <a16:creationId xmlns:a16="http://schemas.microsoft.com/office/drawing/2014/main" id="{3083F0FE-A58A-29EF-2CEC-70AFC962EC46}"/>
              </a:ext>
              <a:ext uri="{C183D7F6-B498-43B3-948B-1728B52AA6E4}">
                <adec:decorative xmlns:adec="http://schemas.microsoft.com/office/drawing/2017/decorative" val="1"/>
              </a:ext>
            </a:extLst>
          </p:cNvPr>
          <p:cNvSpPr/>
          <p:nvPr userDrawn="1"/>
        </p:nvSpPr>
        <p:spPr>
          <a:xfrm>
            <a:off x="-30480" y="1552076"/>
            <a:ext cx="242711" cy="3616326"/>
          </a:xfrm>
          <a:custGeom>
            <a:avLst/>
            <a:gdLst>
              <a:gd name="connsiteX0" fmla="*/ 0 w 541295"/>
              <a:gd name="connsiteY0" fmla="*/ 0 h 4382098"/>
              <a:gd name="connsiteX1" fmla="*/ 541295 w 541295"/>
              <a:gd name="connsiteY1" fmla="*/ 0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3846840 h 4382098"/>
              <a:gd name="connsiteX4" fmla="*/ 0 w 541295"/>
              <a:gd name="connsiteY4" fmla="*/ 0 h 4382098"/>
              <a:gd name="connsiteX0" fmla="*/ 0 w 526135"/>
              <a:gd name="connsiteY0" fmla="*/ 0 h 4364985"/>
              <a:gd name="connsiteX1" fmla="*/ 524569 w 526135"/>
              <a:gd name="connsiteY1" fmla="*/ 512956 h 4364985"/>
              <a:gd name="connsiteX2" fmla="*/ 524182 w 526135"/>
              <a:gd name="connsiteY2" fmla="*/ 4364985 h 4364985"/>
              <a:gd name="connsiteX3" fmla="*/ 0 w 526135"/>
              <a:gd name="connsiteY3" fmla="*/ 3846840 h 4364985"/>
              <a:gd name="connsiteX4" fmla="*/ 0 w 526135"/>
              <a:gd name="connsiteY4" fmla="*/ 0 h 4364985"/>
              <a:gd name="connsiteX0" fmla="*/ 0 w 526562"/>
              <a:gd name="connsiteY0" fmla="*/ 0 h 4364985"/>
              <a:gd name="connsiteX1" fmla="*/ 524569 w 526562"/>
              <a:gd name="connsiteY1" fmla="*/ 512956 h 4364985"/>
              <a:gd name="connsiteX2" fmla="*/ 524182 w 526562"/>
              <a:gd name="connsiteY2" fmla="*/ 4364985 h 4364985"/>
              <a:gd name="connsiteX3" fmla="*/ 0 w 526562"/>
              <a:gd name="connsiteY3" fmla="*/ 3846840 h 4364985"/>
              <a:gd name="connsiteX4" fmla="*/ 0 w 526562"/>
              <a:gd name="connsiteY4" fmla="*/ 0 h 4364985"/>
              <a:gd name="connsiteX0" fmla="*/ 17599 w 544161"/>
              <a:gd name="connsiteY0" fmla="*/ 0 h 8404968"/>
              <a:gd name="connsiteX1" fmla="*/ 542168 w 544161"/>
              <a:gd name="connsiteY1" fmla="*/ 512956 h 8404968"/>
              <a:gd name="connsiteX2" fmla="*/ 541781 w 544161"/>
              <a:gd name="connsiteY2" fmla="*/ 4364985 h 8404968"/>
              <a:gd name="connsiteX3" fmla="*/ 0 w 544161"/>
              <a:gd name="connsiteY3" fmla="*/ 8404968 h 8404968"/>
              <a:gd name="connsiteX4" fmla="*/ 17599 w 544161"/>
              <a:gd name="connsiteY4" fmla="*/ 0 h 8404968"/>
              <a:gd name="connsiteX0" fmla="*/ 17599 w 542961"/>
              <a:gd name="connsiteY0" fmla="*/ 0 h 8404968"/>
              <a:gd name="connsiteX1" fmla="*/ 542168 w 542961"/>
              <a:gd name="connsiteY1" fmla="*/ 512956 h 8404968"/>
              <a:gd name="connsiteX2" fmla="*/ 524182 w 542961"/>
              <a:gd name="connsiteY2" fmla="*/ 8271952 h 8404968"/>
              <a:gd name="connsiteX3" fmla="*/ 0 w 542961"/>
              <a:gd name="connsiteY3" fmla="*/ 8404968 h 8404968"/>
              <a:gd name="connsiteX4" fmla="*/ 17599 w 542961"/>
              <a:gd name="connsiteY4" fmla="*/ 0 h 8404968"/>
              <a:gd name="connsiteX0" fmla="*/ 1694 w 527056"/>
              <a:gd name="connsiteY0" fmla="*/ 0 h 8334572"/>
              <a:gd name="connsiteX1" fmla="*/ 526263 w 527056"/>
              <a:gd name="connsiteY1" fmla="*/ 512956 h 8334572"/>
              <a:gd name="connsiteX2" fmla="*/ 508277 w 527056"/>
              <a:gd name="connsiteY2" fmla="*/ 8271952 h 8334572"/>
              <a:gd name="connsiteX3" fmla="*/ 1694 w 527056"/>
              <a:gd name="connsiteY3" fmla="*/ 8334572 h 8334572"/>
              <a:gd name="connsiteX4" fmla="*/ 1694 w 527056"/>
              <a:gd name="connsiteY4" fmla="*/ 0 h 8334572"/>
              <a:gd name="connsiteX0" fmla="*/ 52797 w 578159"/>
              <a:gd name="connsiteY0" fmla="*/ 0 h 8352171"/>
              <a:gd name="connsiteX1" fmla="*/ 577366 w 578159"/>
              <a:gd name="connsiteY1" fmla="*/ 512956 h 8352171"/>
              <a:gd name="connsiteX2" fmla="*/ 559380 w 578159"/>
              <a:gd name="connsiteY2" fmla="*/ 8271952 h 8352171"/>
              <a:gd name="connsiteX3" fmla="*/ 0 w 578159"/>
              <a:gd name="connsiteY3" fmla="*/ 8352171 h 8352171"/>
              <a:gd name="connsiteX4" fmla="*/ 52797 w 578159"/>
              <a:gd name="connsiteY4" fmla="*/ 0 h 8352171"/>
              <a:gd name="connsiteX0" fmla="*/ 35198 w 560560"/>
              <a:gd name="connsiteY0" fmla="*/ 0 h 8369770"/>
              <a:gd name="connsiteX1" fmla="*/ 559767 w 560560"/>
              <a:gd name="connsiteY1" fmla="*/ 512956 h 8369770"/>
              <a:gd name="connsiteX2" fmla="*/ 541781 w 560560"/>
              <a:gd name="connsiteY2" fmla="*/ 8271952 h 8369770"/>
              <a:gd name="connsiteX3" fmla="*/ 0 w 560560"/>
              <a:gd name="connsiteY3" fmla="*/ 8369770 h 8369770"/>
              <a:gd name="connsiteX4" fmla="*/ 35198 w 560560"/>
              <a:gd name="connsiteY4" fmla="*/ 0 h 8369770"/>
              <a:gd name="connsiteX0" fmla="*/ 35198 w 560262"/>
              <a:gd name="connsiteY0" fmla="*/ 0 h 8395145"/>
              <a:gd name="connsiteX1" fmla="*/ 559767 w 560262"/>
              <a:gd name="connsiteY1" fmla="*/ 512956 h 8395145"/>
              <a:gd name="connsiteX2" fmla="*/ 524182 w 560262"/>
              <a:gd name="connsiteY2" fmla="*/ 8395145 h 8395145"/>
              <a:gd name="connsiteX3" fmla="*/ 0 w 560262"/>
              <a:gd name="connsiteY3" fmla="*/ 8369770 h 8395145"/>
              <a:gd name="connsiteX4" fmla="*/ 35198 w 560262"/>
              <a:gd name="connsiteY4" fmla="*/ 0 h 8395145"/>
              <a:gd name="connsiteX0" fmla="*/ 35198 w 576979"/>
              <a:gd name="connsiteY0" fmla="*/ 0 h 8369770"/>
              <a:gd name="connsiteX1" fmla="*/ 559767 w 576979"/>
              <a:gd name="connsiteY1" fmla="*/ 512956 h 8369770"/>
              <a:gd name="connsiteX2" fmla="*/ 576979 w 576979"/>
              <a:gd name="connsiteY2" fmla="*/ 8342348 h 8369770"/>
              <a:gd name="connsiteX3" fmla="*/ 0 w 576979"/>
              <a:gd name="connsiteY3" fmla="*/ 8369770 h 8369770"/>
              <a:gd name="connsiteX4" fmla="*/ 35198 w 576979"/>
              <a:gd name="connsiteY4" fmla="*/ 0 h 8369770"/>
              <a:gd name="connsiteX0" fmla="*/ 17599 w 559380"/>
              <a:gd name="connsiteY0" fmla="*/ 0 h 8369770"/>
              <a:gd name="connsiteX1" fmla="*/ 542168 w 559380"/>
              <a:gd name="connsiteY1" fmla="*/ 512956 h 8369770"/>
              <a:gd name="connsiteX2" fmla="*/ 559380 w 559380"/>
              <a:gd name="connsiteY2" fmla="*/ 8342348 h 8369770"/>
              <a:gd name="connsiteX3" fmla="*/ 0 w 559380"/>
              <a:gd name="connsiteY3" fmla="*/ 8369770 h 8369770"/>
              <a:gd name="connsiteX4" fmla="*/ 17599 w 559380"/>
              <a:gd name="connsiteY4" fmla="*/ 0 h 8369770"/>
              <a:gd name="connsiteX0" fmla="*/ 17599 w 542663"/>
              <a:gd name="connsiteY0" fmla="*/ 0 h 8369770"/>
              <a:gd name="connsiteX1" fmla="*/ 542168 w 542663"/>
              <a:gd name="connsiteY1" fmla="*/ 512956 h 8369770"/>
              <a:gd name="connsiteX2" fmla="*/ 506583 w 542663"/>
              <a:gd name="connsiteY2" fmla="*/ 8324749 h 8369770"/>
              <a:gd name="connsiteX3" fmla="*/ 0 w 542663"/>
              <a:gd name="connsiteY3" fmla="*/ 8369770 h 8369770"/>
              <a:gd name="connsiteX4" fmla="*/ 17599 w 542663"/>
              <a:gd name="connsiteY4" fmla="*/ 0 h 8369770"/>
              <a:gd name="connsiteX0" fmla="*/ 17599 w 542961"/>
              <a:gd name="connsiteY0" fmla="*/ 0 h 8369770"/>
              <a:gd name="connsiteX1" fmla="*/ 542168 w 542961"/>
              <a:gd name="connsiteY1" fmla="*/ 512956 h 8369770"/>
              <a:gd name="connsiteX2" fmla="*/ 524182 w 542961"/>
              <a:gd name="connsiteY2" fmla="*/ 8324749 h 8369770"/>
              <a:gd name="connsiteX3" fmla="*/ 0 w 542961"/>
              <a:gd name="connsiteY3" fmla="*/ 8369770 h 8369770"/>
              <a:gd name="connsiteX4" fmla="*/ 17599 w 542961"/>
              <a:gd name="connsiteY4" fmla="*/ 0 h 8369770"/>
              <a:gd name="connsiteX0" fmla="*/ 35198 w 560560"/>
              <a:gd name="connsiteY0" fmla="*/ 0 h 8352171"/>
              <a:gd name="connsiteX1" fmla="*/ 559767 w 560560"/>
              <a:gd name="connsiteY1" fmla="*/ 512956 h 8352171"/>
              <a:gd name="connsiteX2" fmla="*/ 541781 w 560560"/>
              <a:gd name="connsiteY2" fmla="*/ 8324749 h 8352171"/>
              <a:gd name="connsiteX3" fmla="*/ 0 w 560560"/>
              <a:gd name="connsiteY3" fmla="*/ 8352171 h 8352171"/>
              <a:gd name="connsiteX4" fmla="*/ 35198 w 560560"/>
              <a:gd name="connsiteY4" fmla="*/ 0 h 8352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0560" h="8352171">
                <a:moveTo>
                  <a:pt x="35198" y="0"/>
                </a:moveTo>
                <a:lnTo>
                  <a:pt x="559767" y="512956"/>
                </a:lnTo>
                <a:cubicBezTo>
                  <a:pt x="565342" y="1802670"/>
                  <a:pt x="539629" y="7031612"/>
                  <a:pt x="541781" y="8324749"/>
                </a:cubicBezTo>
                <a:lnTo>
                  <a:pt x="0" y="8352171"/>
                </a:lnTo>
                <a:cubicBezTo>
                  <a:pt x="5866" y="5550515"/>
                  <a:pt x="29332" y="2801656"/>
                  <a:pt x="35198" y="0"/>
                </a:cubicBezTo>
                <a:close/>
              </a:path>
            </a:pathLst>
          </a:cu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10" name="Media Placeholder 9">
            <a:extLst>
              <a:ext uri="{FF2B5EF4-FFF2-40B4-BE49-F238E27FC236}">
                <a16:creationId xmlns:a16="http://schemas.microsoft.com/office/drawing/2014/main" id="{75EE3384-281F-2F40-2A3F-6C465EB97AE0}"/>
              </a:ext>
            </a:extLst>
          </p:cNvPr>
          <p:cNvSpPr>
            <a:spLocks noGrp="1"/>
          </p:cNvSpPr>
          <p:nvPr>
            <p:ph type="media" sz="quarter" idx="13"/>
          </p:nvPr>
        </p:nvSpPr>
        <p:spPr>
          <a:xfrm>
            <a:off x="469106" y="1440708"/>
            <a:ext cx="4045744" cy="1835941"/>
          </a:xfrm>
          <a:solidFill>
            <a:schemeClr val="tx1">
              <a:lumMod val="85000"/>
              <a:lumOff val="15000"/>
            </a:schemeClr>
          </a:solidFill>
        </p:spPr>
        <p:txBody>
          <a:bodyPr/>
          <a:lstStyle/>
          <a:p>
            <a:endParaRPr lang="en-GB"/>
          </a:p>
        </p:txBody>
      </p:sp>
      <p:sp>
        <p:nvSpPr>
          <p:cNvPr id="11" name="Media Placeholder 9">
            <a:extLst>
              <a:ext uri="{FF2B5EF4-FFF2-40B4-BE49-F238E27FC236}">
                <a16:creationId xmlns:a16="http://schemas.microsoft.com/office/drawing/2014/main" id="{88A12E73-8B7A-73E8-A03A-39AEDF0C4574}"/>
              </a:ext>
            </a:extLst>
          </p:cNvPr>
          <p:cNvSpPr>
            <a:spLocks noGrp="1"/>
          </p:cNvSpPr>
          <p:nvPr>
            <p:ph type="media" sz="quarter" idx="14"/>
          </p:nvPr>
        </p:nvSpPr>
        <p:spPr>
          <a:xfrm>
            <a:off x="4709831" y="1440708"/>
            <a:ext cx="4045744" cy="1835941"/>
          </a:xfrm>
          <a:solidFill>
            <a:schemeClr val="tx1">
              <a:lumMod val="85000"/>
              <a:lumOff val="15000"/>
            </a:schemeClr>
          </a:solidFill>
        </p:spPr>
        <p:txBody>
          <a:bodyPr/>
          <a:lstStyle/>
          <a:p>
            <a:endParaRPr lang="en-GB"/>
          </a:p>
        </p:txBody>
      </p:sp>
    </p:spTree>
    <p:extLst>
      <p:ext uri="{BB962C8B-B14F-4D97-AF65-F5344CB8AC3E}">
        <p14:creationId xmlns:p14="http://schemas.microsoft.com/office/powerpoint/2010/main" val="33629887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3"/>
        <p:cNvGrpSpPr/>
        <p:nvPr/>
      </p:nvGrpSpPr>
      <p:grpSpPr>
        <a:xfrm>
          <a:off x="0" y="0"/>
          <a:ext cx="0" cy="0"/>
          <a:chOff x="0" y="0"/>
          <a:chExt cx="0" cy="0"/>
        </a:xfrm>
      </p:grpSpPr>
      <p:sp>
        <p:nvSpPr>
          <p:cNvPr id="34" name="Google Shape;34;p7"/>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lvl1pPr lvl="0" algn="l" rtl="0">
              <a:buNone/>
              <a:defRPr b="1">
                <a:solidFill>
                  <a:srgbClr val="FF9797"/>
                </a:solidFill>
                <a:latin typeface="Montserrat"/>
                <a:ea typeface="Montserrat"/>
                <a:cs typeface="Montserrat"/>
                <a:sym typeface="Montserrat"/>
              </a:defRPr>
            </a:lvl1pPr>
            <a:lvl2pPr lvl="1" algn="l" rtl="0">
              <a:buNone/>
              <a:defRPr b="1">
                <a:solidFill>
                  <a:srgbClr val="FF9797"/>
                </a:solidFill>
                <a:latin typeface="Montserrat"/>
                <a:ea typeface="Montserrat"/>
                <a:cs typeface="Montserrat"/>
                <a:sym typeface="Montserrat"/>
              </a:defRPr>
            </a:lvl2pPr>
            <a:lvl3pPr lvl="2" algn="l" rtl="0">
              <a:buNone/>
              <a:defRPr b="1">
                <a:solidFill>
                  <a:srgbClr val="FF9797"/>
                </a:solidFill>
                <a:latin typeface="Montserrat"/>
                <a:ea typeface="Montserrat"/>
                <a:cs typeface="Montserrat"/>
                <a:sym typeface="Montserrat"/>
              </a:defRPr>
            </a:lvl3pPr>
            <a:lvl4pPr lvl="3" algn="l" rtl="0">
              <a:buNone/>
              <a:defRPr b="1">
                <a:solidFill>
                  <a:srgbClr val="FF9797"/>
                </a:solidFill>
                <a:latin typeface="Montserrat"/>
                <a:ea typeface="Montserrat"/>
                <a:cs typeface="Montserrat"/>
                <a:sym typeface="Montserrat"/>
              </a:defRPr>
            </a:lvl4pPr>
            <a:lvl5pPr lvl="4" algn="l" rtl="0">
              <a:buNone/>
              <a:defRPr b="1">
                <a:solidFill>
                  <a:srgbClr val="FF9797"/>
                </a:solidFill>
                <a:latin typeface="Montserrat"/>
                <a:ea typeface="Montserrat"/>
                <a:cs typeface="Montserrat"/>
                <a:sym typeface="Montserrat"/>
              </a:defRPr>
            </a:lvl5pPr>
            <a:lvl6pPr lvl="5" algn="l" rtl="0">
              <a:buNone/>
              <a:defRPr b="1">
                <a:solidFill>
                  <a:srgbClr val="FF9797"/>
                </a:solidFill>
                <a:latin typeface="Montserrat"/>
                <a:ea typeface="Montserrat"/>
                <a:cs typeface="Montserrat"/>
                <a:sym typeface="Montserrat"/>
              </a:defRPr>
            </a:lvl6pPr>
            <a:lvl7pPr lvl="6" algn="l" rtl="0">
              <a:buNone/>
              <a:defRPr b="1">
                <a:solidFill>
                  <a:srgbClr val="FF9797"/>
                </a:solidFill>
                <a:latin typeface="Montserrat"/>
                <a:ea typeface="Montserrat"/>
                <a:cs typeface="Montserrat"/>
                <a:sym typeface="Montserrat"/>
              </a:defRPr>
            </a:lvl7pPr>
            <a:lvl8pPr lvl="7" algn="l" rtl="0">
              <a:buNone/>
              <a:defRPr b="1">
                <a:solidFill>
                  <a:srgbClr val="FF9797"/>
                </a:solidFill>
                <a:latin typeface="Montserrat"/>
                <a:ea typeface="Montserrat"/>
                <a:cs typeface="Montserrat"/>
                <a:sym typeface="Montserrat"/>
              </a:defRPr>
            </a:lvl8pPr>
            <a:lvl9pPr lvl="8" algn="l" rtl="0">
              <a:buNone/>
              <a:defRPr b="1">
                <a:solidFill>
                  <a:srgbClr val="FF9797"/>
                </a:solidFill>
                <a:latin typeface="Montserrat"/>
                <a:ea typeface="Montserrat"/>
                <a:cs typeface="Montserrat"/>
                <a:sym typeface="Montserrat"/>
              </a:defRPr>
            </a:lvl9pPr>
          </a:lstStyle>
          <a:p>
            <a:pPr marL="0" lvl="0" indent="0" algn="l" rtl="0">
              <a:spcBef>
                <a:spcPts val="0"/>
              </a:spcBef>
              <a:spcAft>
                <a:spcPts val="0"/>
              </a:spcAft>
              <a:buNone/>
            </a:pPr>
            <a:fld id="{00000000-1234-1234-1234-123412341234}" type="slidenum">
              <a:rPr lang="en"/>
              <a:t>‹#›</a:t>
            </a:fld>
            <a:endParaRPr/>
          </a:p>
        </p:txBody>
      </p:sp>
      <p:pic>
        <p:nvPicPr>
          <p:cNvPr id="35" name="Google Shape;35;p7"/>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8315050" y="4177575"/>
            <a:ext cx="573051" cy="722799"/>
          </a:xfrm>
          <a:prstGeom prst="rect">
            <a:avLst/>
          </a:prstGeom>
          <a:noFill/>
          <a:ln>
            <a:noFill/>
          </a:ln>
        </p:spPr>
      </p:pic>
      <p:sp>
        <p:nvSpPr>
          <p:cNvPr id="36" name="Google Shape;36;p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1pPr>
            <a:lvl2pPr lvl="1"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2pPr>
            <a:lvl3pPr lvl="2"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3pPr>
            <a:lvl4pPr lvl="3"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4pPr>
            <a:lvl5pPr lvl="4"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5pPr>
            <a:lvl6pPr lvl="5"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6pPr>
            <a:lvl7pPr lvl="6"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7pPr>
            <a:lvl8pPr lvl="7"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8pPr>
            <a:lvl9pPr lvl="8"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9pPr>
          </a:lstStyle>
          <a:p>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5_Two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4D056A2-1595-63E3-B20D-CF880C7CF5BD}"/>
              </a:ext>
            </a:extLst>
          </p:cNvPr>
          <p:cNvPicPr>
            <a:picLocks noChangeAspect="1"/>
          </p:cNvPicPr>
          <p:nvPr userDrawn="1"/>
        </p:nvPicPr>
        <p:blipFill rotWithShape="1">
          <a:blip r:embed="rId2" cstate="print">
            <a:alphaModFix amt="40000"/>
            <a:extLst>
              <a:ext uri="{28A0092B-C50C-407E-A947-70E740481C1C}">
                <a14:useLocalDpi xmlns:a14="http://schemas.microsoft.com/office/drawing/2010/main"/>
              </a:ext>
            </a:extLst>
          </a:blip>
          <a:srcRect l="29756" t="31754"/>
          <a:stretch/>
        </p:blipFill>
        <p:spPr>
          <a:xfrm rot="10800000">
            <a:off x="7434417" y="4150987"/>
            <a:ext cx="1709584" cy="1017416"/>
          </a:xfrm>
          <a:prstGeom prst="rect">
            <a:avLst/>
          </a:prstGeom>
        </p:spPr>
      </p:pic>
      <p:pic>
        <p:nvPicPr>
          <p:cNvPr id="20" name="Picture 19">
            <a:extLst>
              <a:ext uri="{FF2B5EF4-FFF2-40B4-BE49-F238E27FC236}">
                <a16:creationId xmlns:a16="http://schemas.microsoft.com/office/drawing/2014/main" id="{933BDCCE-0B58-1B65-1CCE-9D7EB8DA0F3B}"/>
              </a:ext>
            </a:extLst>
          </p:cNvPr>
          <p:cNvPicPr>
            <a:picLocks noChangeAspect="1"/>
          </p:cNvPicPr>
          <p:nvPr userDrawn="1"/>
        </p:nvPicPr>
        <p:blipFill rotWithShape="1">
          <a:blip r:embed="rId3" cstate="print">
            <a:alphaModFix amt="10000"/>
            <a:extLst>
              <a:ext uri="{28A0092B-C50C-407E-A947-70E740481C1C}">
                <a14:useLocalDpi xmlns:a14="http://schemas.microsoft.com/office/drawing/2010/main"/>
              </a:ext>
            </a:extLst>
          </a:blip>
          <a:srcRect l="2449" b="50000"/>
          <a:stretch/>
        </p:blipFill>
        <p:spPr>
          <a:xfrm>
            <a:off x="0" y="2571750"/>
            <a:ext cx="5170853" cy="2571750"/>
          </a:xfrm>
          <a:prstGeom prst="rect">
            <a:avLst/>
          </a:prstGeom>
        </p:spPr>
      </p:pic>
      <p:sp>
        <p:nvSpPr>
          <p:cNvPr id="2" name="Title 1">
            <a:extLst>
              <a:ext uri="{FF2B5EF4-FFF2-40B4-BE49-F238E27FC236}">
                <a16:creationId xmlns:a16="http://schemas.microsoft.com/office/drawing/2014/main" id="{D10DC6E9-F8AC-C8C8-D63F-7EC793BA2046}"/>
              </a:ext>
            </a:extLst>
          </p:cNvPr>
          <p:cNvSpPr>
            <a:spLocks noGrp="1"/>
          </p:cNvSpPr>
          <p:nvPr>
            <p:ph type="title"/>
          </p:nvPr>
        </p:nvSpPr>
        <p:spPr>
          <a:xfrm>
            <a:off x="469301" y="273844"/>
            <a:ext cx="8286079" cy="994172"/>
          </a:xfrm>
        </p:spPr>
        <p:txBody>
          <a:bodyPr/>
          <a:lstStyle/>
          <a:p>
            <a:r>
              <a:rPr lang="en-GB" dirty="0"/>
              <a:t>Click to edit Master title style</a:t>
            </a:r>
          </a:p>
        </p:txBody>
      </p:sp>
      <p:sp>
        <p:nvSpPr>
          <p:cNvPr id="3" name="Content Placeholder 2">
            <a:extLst>
              <a:ext uri="{FF2B5EF4-FFF2-40B4-BE49-F238E27FC236}">
                <a16:creationId xmlns:a16="http://schemas.microsoft.com/office/drawing/2014/main" id="{BD204F3D-EF91-CC75-E4B5-12C04A9BC240}"/>
              </a:ext>
            </a:extLst>
          </p:cNvPr>
          <p:cNvSpPr>
            <a:spLocks noGrp="1"/>
          </p:cNvSpPr>
          <p:nvPr>
            <p:ph sz="half" idx="1"/>
          </p:nvPr>
        </p:nvSpPr>
        <p:spPr>
          <a:xfrm>
            <a:off x="469301" y="2106394"/>
            <a:ext cx="4045550" cy="2410280"/>
          </a:xfrm>
        </p:spPr>
        <p:txBody>
          <a:bodyPr lIns="216000" tIns="216000" rIns="216000" bIns="216000"/>
          <a:lstStyle>
            <a:lvl1pPr>
              <a:defRPr>
                <a:solidFill>
                  <a:schemeClr val="tx2"/>
                </a:solidFill>
              </a:defRPr>
            </a:lvl1pPr>
            <a:lvl2pPr>
              <a:defRPr>
                <a:solidFill>
                  <a:schemeClr val="tx2"/>
                </a:solidFill>
              </a:defRPr>
            </a:lvl2pPr>
          </a:lstStyle>
          <a:p>
            <a:pPr lvl="0"/>
            <a:r>
              <a:rPr lang="en-GB" dirty="0"/>
              <a:t>Click to edit Master text styles</a:t>
            </a:r>
          </a:p>
          <a:p>
            <a:pPr lvl="1"/>
            <a:r>
              <a:rPr lang="en-GB" dirty="0"/>
              <a:t>Second level</a:t>
            </a:r>
          </a:p>
        </p:txBody>
      </p:sp>
      <p:sp>
        <p:nvSpPr>
          <p:cNvPr id="4" name="Content Placeholder 3">
            <a:extLst>
              <a:ext uri="{FF2B5EF4-FFF2-40B4-BE49-F238E27FC236}">
                <a16:creationId xmlns:a16="http://schemas.microsoft.com/office/drawing/2014/main" id="{64407A67-4E63-F07B-6B94-75451CFA6511}"/>
              </a:ext>
            </a:extLst>
          </p:cNvPr>
          <p:cNvSpPr>
            <a:spLocks noGrp="1"/>
          </p:cNvSpPr>
          <p:nvPr>
            <p:ph sz="half" idx="2"/>
          </p:nvPr>
        </p:nvSpPr>
        <p:spPr>
          <a:xfrm>
            <a:off x="4709830" y="2106394"/>
            <a:ext cx="4045355" cy="2410280"/>
          </a:xfrm>
        </p:spPr>
        <p:txBody>
          <a:bodyPr lIns="216000" tIns="216000" rIns="216000" bIns="216000"/>
          <a:lstStyle>
            <a:lvl1pPr>
              <a:defRPr>
                <a:solidFill>
                  <a:schemeClr val="tx2"/>
                </a:solidFill>
              </a:defRPr>
            </a:lvl1pPr>
            <a:lvl2pPr>
              <a:defRPr>
                <a:solidFill>
                  <a:schemeClr val="tx2"/>
                </a:solidFill>
              </a:defRPr>
            </a:lvl2pPr>
          </a:lstStyle>
          <a:p>
            <a:pPr lvl="0"/>
            <a:r>
              <a:rPr lang="en-GB" dirty="0"/>
              <a:t>Click to edit Master text styles</a:t>
            </a:r>
          </a:p>
          <a:p>
            <a:pPr lvl="1"/>
            <a:r>
              <a:rPr lang="en-GB" dirty="0"/>
              <a:t>Second level</a:t>
            </a:r>
          </a:p>
        </p:txBody>
      </p:sp>
      <p:sp>
        <p:nvSpPr>
          <p:cNvPr id="6" name="Footer Placeholder 5">
            <a:extLst>
              <a:ext uri="{FF2B5EF4-FFF2-40B4-BE49-F238E27FC236}">
                <a16:creationId xmlns:a16="http://schemas.microsoft.com/office/drawing/2014/main" id="{69640453-9CC4-BBB2-4F30-A0DC79CF542D}"/>
              </a:ext>
            </a:extLst>
          </p:cNvPr>
          <p:cNvSpPr>
            <a:spLocks noGrp="1"/>
          </p:cNvSpPr>
          <p:nvPr>
            <p:ph type="ftr" sz="quarter" idx="11"/>
          </p:nvPr>
        </p:nvSpPr>
        <p:spPr>
          <a:xfrm>
            <a:off x="469301" y="4767263"/>
            <a:ext cx="5645749" cy="273844"/>
          </a:xfrm>
        </p:spPr>
        <p:txBody>
          <a:bodyPr/>
          <a:lstStyle>
            <a:lvl1pPr algn="l">
              <a:defRPr/>
            </a:lvl1pPr>
          </a:lstStyle>
          <a:p>
            <a:r>
              <a:rPr lang="en-GB"/>
              <a:t>Cheshire and Merseyside Secure Data Environment</a:t>
            </a:r>
          </a:p>
        </p:txBody>
      </p:sp>
      <p:sp>
        <p:nvSpPr>
          <p:cNvPr id="7" name="Slide Number Placeholder 6">
            <a:extLst>
              <a:ext uri="{FF2B5EF4-FFF2-40B4-BE49-F238E27FC236}">
                <a16:creationId xmlns:a16="http://schemas.microsoft.com/office/drawing/2014/main" id="{F436F573-7A18-386D-0EBB-FD78D17A53CD}"/>
              </a:ext>
            </a:extLst>
          </p:cNvPr>
          <p:cNvSpPr>
            <a:spLocks noGrp="1"/>
          </p:cNvSpPr>
          <p:nvPr>
            <p:ph type="sldNum" sz="quarter" idx="12"/>
          </p:nvPr>
        </p:nvSpPr>
        <p:spPr/>
        <p:txBody>
          <a:bodyPr/>
          <a:lstStyle/>
          <a:p>
            <a:fld id="{4AE82366-37E6-B747-BCA8-2E369D8F9656}" type="slidenum">
              <a:rPr lang="en-GB" smtClean="0"/>
              <a:t>‹#›</a:t>
            </a:fld>
            <a:endParaRPr lang="en-GB"/>
          </a:p>
        </p:txBody>
      </p:sp>
      <p:cxnSp>
        <p:nvCxnSpPr>
          <p:cNvPr id="18" name="Straight Connector 17">
            <a:extLst>
              <a:ext uri="{FF2B5EF4-FFF2-40B4-BE49-F238E27FC236}">
                <a16:creationId xmlns:a16="http://schemas.microsoft.com/office/drawing/2014/main" id="{DBDD8AD9-FE35-635A-E194-D0AB6C1C527C}"/>
              </a:ext>
              <a:ext uri="{C183D7F6-B498-43B3-948B-1728B52AA6E4}">
                <adec:decorative xmlns:adec="http://schemas.microsoft.com/office/drawing/2017/decorative" val="1"/>
              </a:ext>
            </a:extLst>
          </p:cNvPr>
          <p:cNvCxnSpPr>
            <a:cxnSpLocks/>
          </p:cNvCxnSpPr>
          <p:nvPr userDrawn="1"/>
        </p:nvCxnSpPr>
        <p:spPr>
          <a:xfrm>
            <a:off x="469301" y="4770044"/>
            <a:ext cx="6716324" cy="0"/>
          </a:xfrm>
          <a:prstGeom prst="line">
            <a:avLst/>
          </a:prstGeom>
          <a:ln w="28575" cap="rnd">
            <a:solidFill>
              <a:schemeClr val="tx2">
                <a:alpha val="10000"/>
              </a:schemeClr>
            </a:solidFill>
            <a:round/>
            <a:headEnd type="none"/>
            <a:tailEnd type="none" w="lg" len="lg"/>
          </a:ln>
        </p:spPr>
        <p:style>
          <a:lnRef idx="1">
            <a:schemeClr val="accent1"/>
          </a:lnRef>
          <a:fillRef idx="0">
            <a:schemeClr val="accent1"/>
          </a:fillRef>
          <a:effectRef idx="0">
            <a:schemeClr val="accent1"/>
          </a:effectRef>
          <a:fontRef idx="minor">
            <a:schemeClr val="tx1"/>
          </a:fontRef>
        </p:style>
      </p:cxnSp>
      <p:sp>
        <p:nvSpPr>
          <p:cNvPr id="8" name="Rectangle 11">
            <a:extLst>
              <a:ext uri="{FF2B5EF4-FFF2-40B4-BE49-F238E27FC236}">
                <a16:creationId xmlns:a16="http://schemas.microsoft.com/office/drawing/2014/main" id="{3083F0FE-A58A-29EF-2CEC-70AFC962EC46}"/>
              </a:ext>
              <a:ext uri="{C183D7F6-B498-43B3-948B-1728B52AA6E4}">
                <adec:decorative xmlns:adec="http://schemas.microsoft.com/office/drawing/2017/decorative" val="1"/>
              </a:ext>
            </a:extLst>
          </p:cNvPr>
          <p:cNvSpPr/>
          <p:nvPr userDrawn="1"/>
        </p:nvSpPr>
        <p:spPr>
          <a:xfrm>
            <a:off x="-30480" y="1552076"/>
            <a:ext cx="242711" cy="3616326"/>
          </a:xfrm>
          <a:custGeom>
            <a:avLst/>
            <a:gdLst>
              <a:gd name="connsiteX0" fmla="*/ 0 w 541295"/>
              <a:gd name="connsiteY0" fmla="*/ 0 h 4382098"/>
              <a:gd name="connsiteX1" fmla="*/ 541295 w 541295"/>
              <a:gd name="connsiteY1" fmla="*/ 0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3846840 h 4382098"/>
              <a:gd name="connsiteX4" fmla="*/ 0 w 541295"/>
              <a:gd name="connsiteY4" fmla="*/ 0 h 4382098"/>
              <a:gd name="connsiteX0" fmla="*/ 0 w 526135"/>
              <a:gd name="connsiteY0" fmla="*/ 0 h 4364985"/>
              <a:gd name="connsiteX1" fmla="*/ 524569 w 526135"/>
              <a:gd name="connsiteY1" fmla="*/ 512956 h 4364985"/>
              <a:gd name="connsiteX2" fmla="*/ 524182 w 526135"/>
              <a:gd name="connsiteY2" fmla="*/ 4364985 h 4364985"/>
              <a:gd name="connsiteX3" fmla="*/ 0 w 526135"/>
              <a:gd name="connsiteY3" fmla="*/ 3846840 h 4364985"/>
              <a:gd name="connsiteX4" fmla="*/ 0 w 526135"/>
              <a:gd name="connsiteY4" fmla="*/ 0 h 4364985"/>
              <a:gd name="connsiteX0" fmla="*/ 0 w 526562"/>
              <a:gd name="connsiteY0" fmla="*/ 0 h 4364985"/>
              <a:gd name="connsiteX1" fmla="*/ 524569 w 526562"/>
              <a:gd name="connsiteY1" fmla="*/ 512956 h 4364985"/>
              <a:gd name="connsiteX2" fmla="*/ 524182 w 526562"/>
              <a:gd name="connsiteY2" fmla="*/ 4364985 h 4364985"/>
              <a:gd name="connsiteX3" fmla="*/ 0 w 526562"/>
              <a:gd name="connsiteY3" fmla="*/ 3846840 h 4364985"/>
              <a:gd name="connsiteX4" fmla="*/ 0 w 526562"/>
              <a:gd name="connsiteY4" fmla="*/ 0 h 4364985"/>
              <a:gd name="connsiteX0" fmla="*/ 17599 w 544161"/>
              <a:gd name="connsiteY0" fmla="*/ 0 h 8404968"/>
              <a:gd name="connsiteX1" fmla="*/ 542168 w 544161"/>
              <a:gd name="connsiteY1" fmla="*/ 512956 h 8404968"/>
              <a:gd name="connsiteX2" fmla="*/ 541781 w 544161"/>
              <a:gd name="connsiteY2" fmla="*/ 4364985 h 8404968"/>
              <a:gd name="connsiteX3" fmla="*/ 0 w 544161"/>
              <a:gd name="connsiteY3" fmla="*/ 8404968 h 8404968"/>
              <a:gd name="connsiteX4" fmla="*/ 17599 w 544161"/>
              <a:gd name="connsiteY4" fmla="*/ 0 h 8404968"/>
              <a:gd name="connsiteX0" fmla="*/ 17599 w 542961"/>
              <a:gd name="connsiteY0" fmla="*/ 0 h 8404968"/>
              <a:gd name="connsiteX1" fmla="*/ 542168 w 542961"/>
              <a:gd name="connsiteY1" fmla="*/ 512956 h 8404968"/>
              <a:gd name="connsiteX2" fmla="*/ 524182 w 542961"/>
              <a:gd name="connsiteY2" fmla="*/ 8271952 h 8404968"/>
              <a:gd name="connsiteX3" fmla="*/ 0 w 542961"/>
              <a:gd name="connsiteY3" fmla="*/ 8404968 h 8404968"/>
              <a:gd name="connsiteX4" fmla="*/ 17599 w 542961"/>
              <a:gd name="connsiteY4" fmla="*/ 0 h 8404968"/>
              <a:gd name="connsiteX0" fmla="*/ 1694 w 527056"/>
              <a:gd name="connsiteY0" fmla="*/ 0 h 8334572"/>
              <a:gd name="connsiteX1" fmla="*/ 526263 w 527056"/>
              <a:gd name="connsiteY1" fmla="*/ 512956 h 8334572"/>
              <a:gd name="connsiteX2" fmla="*/ 508277 w 527056"/>
              <a:gd name="connsiteY2" fmla="*/ 8271952 h 8334572"/>
              <a:gd name="connsiteX3" fmla="*/ 1694 w 527056"/>
              <a:gd name="connsiteY3" fmla="*/ 8334572 h 8334572"/>
              <a:gd name="connsiteX4" fmla="*/ 1694 w 527056"/>
              <a:gd name="connsiteY4" fmla="*/ 0 h 8334572"/>
              <a:gd name="connsiteX0" fmla="*/ 52797 w 578159"/>
              <a:gd name="connsiteY0" fmla="*/ 0 h 8352171"/>
              <a:gd name="connsiteX1" fmla="*/ 577366 w 578159"/>
              <a:gd name="connsiteY1" fmla="*/ 512956 h 8352171"/>
              <a:gd name="connsiteX2" fmla="*/ 559380 w 578159"/>
              <a:gd name="connsiteY2" fmla="*/ 8271952 h 8352171"/>
              <a:gd name="connsiteX3" fmla="*/ 0 w 578159"/>
              <a:gd name="connsiteY3" fmla="*/ 8352171 h 8352171"/>
              <a:gd name="connsiteX4" fmla="*/ 52797 w 578159"/>
              <a:gd name="connsiteY4" fmla="*/ 0 h 8352171"/>
              <a:gd name="connsiteX0" fmla="*/ 35198 w 560560"/>
              <a:gd name="connsiteY0" fmla="*/ 0 h 8369770"/>
              <a:gd name="connsiteX1" fmla="*/ 559767 w 560560"/>
              <a:gd name="connsiteY1" fmla="*/ 512956 h 8369770"/>
              <a:gd name="connsiteX2" fmla="*/ 541781 w 560560"/>
              <a:gd name="connsiteY2" fmla="*/ 8271952 h 8369770"/>
              <a:gd name="connsiteX3" fmla="*/ 0 w 560560"/>
              <a:gd name="connsiteY3" fmla="*/ 8369770 h 8369770"/>
              <a:gd name="connsiteX4" fmla="*/ 35198 w 560560"/>
              <a:gd name="connsiteY4" fmla="*/ 0 h 8369770"/>
              <a:gd name="connsiteX0" fmla="*/ 35198 w 560262"/>
              <a:gd name="connsiteY0" fmla="*/ 0 h 8395145"/>
              <a:gd name="connsiteX1" fmla="*/ 559767 w 560262"/>
              <a:gd name="connsiteY1" fmla="*/ 512956 h 8395145"/>
              <a:gd name="connsiteX2" fmla="*/ 524182 w 560262"/>
              <a:gd name="connsiteY2" fmla="*/ 8395145 h 8395145"/>
              <a:gd name="connsiteX3" fmla="*/ 0 w 560262"/>
              <a:gd name="connsiteY3" fmla="*/ 8369770 h 8395145"/>
              <a:gd name="connsiteX4" fmla="*/ 35198 w 560262"/>
              <a:gd name="connsiteY4" fmla="*/ 0 h 8395145"/>
              <a:gd name="connsiteX0" fmla="*/ 35198 w 576979"/>
              <a:gd name="connsiteY0" fmla="*/ 0 h 8369770"/>
              <a:gd name="connsiteX1" fmla="*/ 559767 w 576979"/>
              <a:gd name="connsiteY1" fmla="*/ 512956 h 8369770"/>
              <a:gd name="connsiteX2" fmla="*/ 576979 w 576979"/>
              <a:gd name="connsiteY2" fmla="*/ 8342348 h 8369770"/>
              <a:gd name="connsiteX3" fmla="*/ 0 w 576979"/>
              <a:gd name="connsiteY3" fmla="*/ 8369770 h 8369770"/>
              <a:gd name="connsiteX4" fmla="*/ 35198 w 576979"/>
              <a:gd name="connsiteY4" fmla="*/ 0 h 8369770"/>
              <a:gd name="connsiteX0" fmla="*/ 17599 w 559380"/>
              <a:gd name="connsiteY0" fmla="*/ 0 h 8369770"/>
              <a:gd name="connsiteX1" fmla="*/ 542168 w 559380"/>
              <a:gd name="connsiteY1" fmla="*/ 512956 h 8369770"/>
              <a:gd name="connsiteX2" fmla="*/ 559380 w 559380"/>
              <a:gd name="connsiteY2" fmla="*/ 8342348 h 8369770"/>
              <a:gd name="connsiteX3" fmla="*/ 0 w 559380"/>
              <a:gd name="connsiteY3" fmla="*/ 8369770 h 8369770"/>
              <a:gd name="connsiteX4" fmla="*/ 17599 w 559380"/>
              <a:gd name="connsiteY4" fmla="*/ 0 h 8369770"/>
              <a:gd name="connsiteX0" fmla="*/ 17599 w 542663"/>
              <a:gd name="connsiteY0" fmla="*/ 0 h 8369770"/>
              <a:gd name="connsiteX1" fmla="*/ 542168 w 542663"/>
              <a:gd name="connsiteY1" fmla="*/ 512956 h 8369770"/>
              <a:gd name="connsiteX2" fmla="*/ 506583 w 542663"/>
              <a:gd name="connsiteY2" fmla="*/ 8324749 h 8369770"/>
              <a:gd name="connsiteX3" fmla="*/ 0 w 542663"/>
              <a:gd name="connsiteY3" fmla="*/ 8369770 h 8369770"/>
              <a:gd name="connsiteX4" fmla="*/ 17599 w 542663"/>
              <a:gd name="connsiteY4" fmla="*/ 0 h 8369770"/>
              <a:gd name="connsiteX0" fmla="*/ 17599 w 542961"/>
              <a:gd name="connsiteY0" fmla="*/ 0 h 8369770"/>
              <a:gd name="connsiteX1" fmla="*/ 542168 w 542961"/>
              <a:gd name="connsiteY1" fmla="*/ 512956 h 8369770"/>
              <a:gd name="connsiteX2" fmla="*/ 524182 w 542961"/>
              <a:gd name="connsiteY2" fmla="*/ 8324749 h 8369770"/>
              <a:gd name="connsiteX3" fmla="*/ 0 w 542961"/>
              <a:gd name="connsiteY3" fmla="*/ 8369770 h 8369770"/>
              <a:gd name="connsiteX4" fmla="*/ 17599 w 542961"/>
              <a:gd name="connsiteY4" fmla="*/ 0 h 8369770"/>
              <a:gd name="connsiteX0" fmla="*/ 35198 w 560560"/>
              <a:gd name="connsiteY0" fmla="*/ 0 h 8352171"/>
              <a:gd name="connsiteX1" fmla="*/ 559767 w 560560"/>
              <a:gd name="connsiteY1" fmla="*/ 512956 h 8352171"/>
              <a:gd name="connsiteX2" fmla="*/ 541781 w 560560"/>
              <a:gd name="connsiteY2" fmla="*/ 8324749 h 8352171"/>
              <a:gd name="connsiteX3" fmla="*/ 0 w 560560"/>
              <a:gd name="connsiteY3" fmla="*/ 8352171 h 8352171"/>
              <a:gd name="connsiteX4" fmla="*/ 35198 w 560560"/>
              <a:gd name="connsiteY4" fmla="*/ 0 h 8352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0560" h="8352171">
                <a:moveTo>
                  <a:pt x="35198" y="0"/>
                </a:moveTo>
                <a:lnTo>
                  <a:pt x="559767" y="512956"/>
                </a:lnTo>
                <a:cubicBezTo>
                  <a:pt x="565342" y="1802670"/>
                  <a:pt x="539629" y="7031612"/>
                  <a:pt x="541781" y="8324749"/>
                </a:cubicBezTo>
                <a:lnTo>
                  <a:pt x="0" y="8352171"/>
                </a:lnTo>
                <a:cubicBezTo>
                  <a:pt x="5866" y="5550515"/>
                  <a:pt x="29332" y="2801656"/>
                  <a:pt x="35198" y="0"/>
                </a:cubicBezTo>
                <a:close/>
              </a:path>
            </a:pathLst>
          </a:cu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12" name="Picture Placeholder 11">
            <a:extLst>
              <a:ext uri="{FF2B5EF4-FFF2-40B4-BE49-F238E27FC236}">
                <a16:creationId xmlns:a16="http://schemas.microsoft.com/office/drawing/2014/main" id="{6E93E713-B8F0-07E2-1D73-3DF21B2977FB}"/>
              </a:ext>
            </a:extLst>
          </p:cNvPr>
          <p:cNvSpPr>
            <a:spLocks noGrp="1"/>
          </p:cNvSpPr>
          <p:nvPr>
            <p:ph type="pic" sz="quarter" idx="13"/>
          </p:nvPr>
        </p:nvSpPr>
        <p:spPr>
          <a:xfrm>
            <a:off x="469106" y="1371600"/>
            <a:ext cx="734616" cy="734616"/>
          </a:xfrm>
          <a:solidFill>
            <a:schemeClr val="accent3"/>
          </a:solidFill>
        </p:spPr>
        <p:txBody>
          <a:bodyPr/>
          <a:lstStyle/>
          <a:p>
            <a:endParaRPr lang="en-GB" dirty="0"/>
          </a:p>
        </p:txBody>
      </p:sp>
      <p:sp>
        <p:nvSpPr>
          <p:cNvPr id="15" name="Picture Placeholder 11">
            <a:extLst>
              <a:ext uri="{FF2B5EF4-FFF2-40B4-BE49-F238E27FC236}">
                <a16:creationId xmlns:a16="http://schemas.microsoft.com/office/drawing/2014/main" id="{7F74AE38-944B-16ED-C806-371D5FA27D84}"/>
              </a:ext>
            </a:extLst>
          </p:cNvPr>
          <p:cNvSpPr>
            <a:spLocks noGrp="1"/>
          </p:cNvSpPr>
          <p:nvPr>
            <p:ph type="pic" sz="quarter" idx="14"/>
          </p:nvPr>
        </p:nvSpPr>
        <p:spPr>
          <a:xfrm>
            <a:off x="4688910" y="1371600"/>
            <a:ext cx="734616" cy="734616"/>
          </a:xfrm>
          <a:solidFill>
            <a:schemeClr val="accent4"/>
          </a:solidFill>
        </p:spPr>
        <p:txBody>
          <a:bodyPr/>
          <a:lstStyle/>
          <a:p>
            <a:endParaRPr lang="en-GB" dirty="0"/>
          </a:p>
        </p:txBody>
      </p:sp>
      <p:sp>
        <p:nvSpPr>
          <p:cNvPr id="16" name="Text Placeholder 2">
            <a:extLst>
              <a:ext uri="{FF2B5EF4-FFF2-40B4-BE49-F238E27FC236}">
                <a16:creationId xmlns:a16="http://schemas.microsoft.com/office/drawing/2014/main" id="{9F1ED6AC-96AD-E0AD-43F4-DE79B87D6853}"/>
              </a:ext>
            </a:extLst>
          </p:cNvPr>
          <p:cNvSpPr>
            <a:spLocks noGrp="1"/>
          </p:cNvSpPr>
          <p:nvPr>
            <p:ph type="body" idx="15"/>
          </p:nvPr>
        </p:nvSpPr>
        <p:spPr>
          <a:xfrm>
            <a:off x="1357251" y="1371422"/>
            <a:ext cx="3214750" cy="705173"/>
          </a:xfrm>
        </p:spPr>
        <p:txBody>
          <a:bodyPr anchor="ctr" anchorCtr="0"/>
          <a:lstStyle>
            <a:lvl1pPr marL="0" indent="0">
              <a:buNone/>
              <a:defRPr sz="1800" b="1">
                <a:solidFill>
                  <a:schemeClr val="accent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dirty="0"/>
              <a:t>Click to edit Master text styles</a:t>
            </a:r>
          </a:p>
        </p:txBody>
      </p:sp>
      <p:sp>
        <p:nvSpPr>
          <p:cNvPr id="17" name="Text Placeholder 4">
            <a:extLst>
              <a:ext uri="{FF2B5EF4-FFF2-40B4-BE49-F238E27FC236}">
                <a16:creationId xmlns:a16="http://schemas.microsoft.com/office/drawing/2014/main" id="{C6A7DFF8-90AC-448A-150B-93BC2C1A3F0F}"/>
              </a:ext>
            </a:extLst>
          </p:cNvPr>
          <p:cNvSpPr>
            <a:spLocks noGrp="1"/>
          </p:cNvSpPr>
          <p:nvPr>
            <p:ph type="body" sz="quarter" idx="3"/>
          </p:nvPr>
        </p:nvSpPr>
        <p:spPr>
          <a:xfrm>
            <a:off x="5538056" y="1371422"/>
            <a:ext cx="3217129" cy="705173"/>
          </a:xfrm>
        </p:spPr>
        <p:txBody>
          <a:bodyPr anchor="ctr" anchorCtr="0"/>
          <a:lstStyle>
            <a:lvl1pPr marL="0" indent="0">
              <a:buNone/>
              <a:defRPr sz="1800" b="1">
                <a:solidFill>
                  <a:schemeClr val="accent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dirty="0"/>
              <a:t>Click to edit Master text styles</a:t>
            </a:r>
          </a:p>
        </p:txBody>
      </p:sp>
    </p:spTree>
    <p:extLst>
      <p:ext uri="{BB962C8B-B14F-4D97-AF65-F5344CB8AC3E}">
        <p14:creationId xmlns:p14="http://schemas.microsoft.com/office/powerpoint/2010/main" val="4072175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2_Two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4D056A2-1595-63E3-B20D-CF880C7CF5BD}"/>
              </a:ext>
            </a:extLst>
          </p:cNvPr>
          <p:cNvPicPr>
            <a:picLocks noChangeAspect="1"/>
          </p:cNvPicPr>
          <p:nvPr userDrawn="1"/>
        </p:nvPicPr>
        <p:blipFill>
          <a:blip r:embed="rId2">
            <a:alphaModFix amt="40000"/>
          </a:blip>
          <a:stretch>
            <a:fillRect/>
          </a:stretch>
        </p:blipFill>
        <p:spPr>
          <a:xfrm rot="10800000">
            <a:off x="7434416" y="4150986"/>
            <a:ext cx="2433762" cy="1490811"/>
          </a:xfrm>
          <a:prstGeom prst="rect">
            <a:avLst/>
          </a:prstGeom>
        </p:spPr>
      </p:pic>
      <p:pic>
        <p:nvPicPr>
          <p:cNvPr id="20" name="Picture 19">
            <a:extLst>
              <a:ext uri="{FF2B5EF4-FFF2-40B4-BE49-F238E27FC236}">
                <a16:creationId xmlns:a16="http://schemas.microsoft.com/office/drawing/2014/main" id="{933BDCCE-0B58-1B65-1CCE-9D7EB8DA0F3B}"/>
              </a:ext>
            </a:extLst>
          </p:cNvPr>
          <p:cNvPicPr>
            <a:picLocks noChangeAspect="1"/>
          </p:cNvPicPr>
          <p:nvPr userDrawn="1"/>
        </p:nvPicPr>
        <p:blipFill>
          <a:blip r:embed="rId3">
            <a:alphaModFix amt="10000"/>
          </a:blip>
          <a:stretch>
            <a:fillRect/>
          </a:stretch>
        </p:blipFill>
        <p:spPr>
          <a:xfrm>
            <a:off x="-129810" y="2571750"/>
            <a:ext cx="5300663" cy="5143500"/>
          </a:xfrm>
          <a:prstGeom prst="rect">
            <a:avLst/>
          </a:prstGeom>
        </p:spPr>
      </p:pic>
      <p:sp>
        <p:nvSpPr>
          <p:cNvPr id="2" name="Title 1">
            <a:extLst>
              <a:ext uri="{FF2B5EF4-FFF2-40B4-BE49-F238E27FC236}">
                <a16:creationId xmlns:a16="http://schemas.microsoft.com/office/drawing/2014/main" id="{D10DC6E9-F8AC-C8C8-D63F-7EC793BA2046}"/>
              </a:ext>
            </a:extLst>
          </p:cNvPr>
          <p:cNvSpPr>
            <a:spLocks noGrp="1"/>
          </p:cNvSpPr>
          <p:nvPr>
            <p:ph type="title"/>
          </p:nvPr>
        </p:nvSpPr>
        <p:spPr>
          <a:xfrm>
            <a:off x="469301" y="273844"/>
            <a:ext cx="8286079" cy="994172"/>
          </a:xfrm>
        </p:spPr>
        <p:txBody>
          <a:bodyPr/>
          <a:lstStyle/>
          <a:p>
            <a:r>
              <a:rPr lang="en-GB" dirty="0"/>
              <a:t>Click to edit Master title style</a:t>
            </a:r>
          </a:p>
        </p:txBody>
      </p:sp>
      <p:sp>
        <p:nvSpPr>
          <p:cNvPr id="3" name="Content Placeholder 2">
            <a:extLst>
              <a:ext uri="{FF2B5EF4-FFF2-40B4-BE49-F238E27FC236}">
                <a16:creationId xmlns:a16="http://schemas.microsoft.com/office/drawing/2014/main" id="{BD204F3D-EF91-CC75-E4B5-12C04A9BC240}"/>
              </a:ext>
            </a:extLst>
          </p:cNvPr>
          <p:cNvSpPr>
            <a:spLocks noGrp="1"/>
          </p:cNvSpPr>
          <p:nvPr>
            <p:ph sz="half" idx="1"/>
          </p:nvPr>
        </p:nvSpPr>
        <p:spPr>
          <a:xfrm>
            <a:off x="469301" y="1446755"/>
            <a:ext cx="4045550" cy="3185967"/>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4" name="Content Placeholder 3">
            <a:extLst>
              <a:ext uri="{FF2B5EF4-FFF2-40B4-BE49-F238E27FC236}">
                <a16:creationId xmlns:a16="http://schemas.microsoft.com/office/drawing/2014/main" id="{64407A67-4E63-F07B-6B94-75451CFA6511}"/>
              </a:ext>
            </a:extLst>
          </p:cNvPr>
          <p:cNvSpPr>
            <a:spLocks noGrp="1"/>
          </p:cNvSpPr>
          <p:nvPr>
            <p:ph sz="half" idx="2"/>
          </p:nvPr>
        </p:nvSpPr>
        <p:spPr>
          <a:xfrm>
            <a:off x="4709830" y="1446755"/>
            <a:ext cx="4045550" cy="3185967"/>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a:extLst>
              <a:ext uri="{FF2B5EF4-FFF2-40B4-BE49-F238E27FC236}">
                <a16:creationId xmlns:a16="http://schemas.microsoft.com/office/drawing/2014/main" id="{69640453-9CC4-BBB2-4F30-A0DC79CF542D}"/>
              </a:ext>
            </a:extLst>
          </p:cNvPr>
          <p:cNvSpPr>
            <a:spLocks noGrp="1"/>
          </p:cNvSpPr>
          <p:nvPr>
            <p:ph type="ftr" sz="quarter" idx="11"/>
          </p:nvPr>
        </p:nvSpPr>
        <p:spPr>
          <a:xfrm>
            <a:off x="469301" y="4767263"/>
            <a:ext cx="5645749" cy="273844"/>
          </a:xfrm>
        </p:spPr>
        <p:txBody>
          <a:bodyPr/>
          <a:lstStyle>
            <a:lvl1pPr algn="l">
              <a:defRPr/>
            </a:lvl1pPr>
          </a:lstStyle>
          <a:p>
            <a:r>
              <a:rPr lang="en-GB"/>
              <a:t>Cheshire and Merseyside Secure Data Environment</a:t>
            </a:r>
          </a:p>
        </p:txBody>
      </p:sp>
      <p:sp>
        <p:nvSpPr>
          <p:cNvPr id="7" name="Slide Number Placeholder 6">
            <a:extLst>
              <a:ext uri="{FF2B5EF4-FFF2-40B4-BE49-F238E27FC236}">
                <a16:creationId xmlns:a16="http://schemas.microsoft.com/office/drawing/2014/main" id="{F436F573-7A18-386D-0EBB-FD78D17A53CD}"/>
              </a:ext>
            </a:extLst>
          </p:cNvPr>
          <p:cNvSpPr>
            <a:spLocks noGrp="1"/>
          </p:cNvSpPr>
          <p:nvPr>
            <p:ph type="sldNum" sz="quarter" idx="12"/>
          </p:nvPr>
        </p:nvSpPr>
        <p:spPr/>
        <p:txBody>
          <a:bodyPr/>
          <a:lstStyle/>
          <a:p>
            <a:fld id="{4AE82366-37E6-B747-BCA8-2E369D8F9656}" type="slidenum">
              <a:rPr lang="en-GB" smtClean="0"/>
              <a:t>‹#›</a:t>
            </a:fld>
            <a:endParaRPr lang="en-GB"/>
          </a:p>
        </p:txBody>
      </p:sp>
      <p:cxnSp>
        <p:nvCxnSpPr>
          <p:cNvPr id="18" name="Straight Connector 17">
            <a:extLst>
              <a:ext uri="{FF2B5EF4-FFF2-40B4-BE49-F238E27FC236}">
                <a16:creationId xmlns:a16="http://schemas.microsoft.com/office/drawing/2014/main" id="{DBDD8AD9-FE35-635A-E194-D0AB6C1C527C}"/>
              </a:ext>
              <a:ext uri="{C183D7F6-B498-43B3-948B-1728B52AA6E4}">
                <adec:decorative xmlns:adec="http://schemas.microsoft.com/office/drawing/2017/decorative" val="1"/>
              </a:ext>
            </a:extLst>
          </p:cNvPr>
          <p:cNvCxnSpPr>
            <a:cxnSpLocks/>
          </p:cNvCxnSpPr>
          <p:nvPr userDrawn="1"/>
        </p:nvCxnSpPr>
        <p:spPr>
          <a:xfrm>
            <a:off x="469301" y="4770044"/>
            <a:ext cx="6716324" cy="0"/>
          </a:xfrm>
          <a:prstGeom prst="line">
            <a:avLst/>
          </a:prstGeom>
          <a:ln w="28575" cap="rnd">
            <a:solidFill>
              <a:schemeClr val="tx2">
                <a:alpha val="10000"/>
              </a:schemeClr>
            </a:solidFill>
            <a:round/>
            <a:headEnd type="none"/>
            <a:tailEnd type="none" w="lg" len="lg"/>
          </a:ln>
        </p:spPr>
        <p:style>
          <a:lnRef idx="1">
            <a:schemeClr val="accent1"/>
          </a:lnRef>
          <a:fillRef idx="0">
            <a:schemeClr val="accent1"/>
          </a:fillRef>
          <a:effectRef idx="0">
            <a:schemeClr val="accent1"/>
          </a:effectRef>
          <a:fontRef idx="minor">
            <a:schemeClr val="tx1"/>
          </a:fontRef>
        </p:style>
      </p:cxnSp>
      <p:sp>
        <p:nvSpPr>
          <p:cNvPr id="8" name="Rectangle 11">
            <a:extLst>
              <a:ext uri="{FF2B5EF4-FFF2-40B4-BE49-F238E27FC236}">
                <a16:creationId xmlns:a16="http://schemas.microsoft.com/office/drawing/2014/main" id="{3083F0FE-A58A-29EF-2CEC-70AFC962EC46}"/>
              </a:ext>
              <a:ext uri="{C183D7F6-B498-43B3-948B-1728B52AA6E4}">
                <adec:decorative xmlns:adec="http://schemas.microsoft.com/office/drawing/2017/decorative" val="1"/>
              </a:ext>
            </a:extLst>
          </p:cNvPr>
          <p:cNvSpPr/>
          <p:nvPr userDrawn="1"/>
        </p:nvSpPr>
        <p:spPr>
          <a:xfrm>
            <a:off x="-30480" y="1552076"/>
            <a:ext cx="242711" cy="3616326"/>
          </a:xfrm>
          <a:custGeom>
            <a:avLst/>
            <a:gdLst>
              <a:gd name="connsiteX0" fmla="*/ 0 w 541295"/>
              <a:gd name="connsiteY0" fmla="*/ 0 h 4382098"/>
              <a:gd name="connsiteX1" fmla="*/ 541295 w 541295"/>
              <a:gd name="connsiteY1" fmla="*/ 0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3846840 h 4382098"/>
              <a:gd name="connsiteX4" fmla="*/ 0 w 541295"/>
              <a:gd name="connsiteY4" fmla="*/ 0 h 4382098"/>
              <a:gd name="connsiteX0" fmla="*/ 0 w 526135"/>
              <a:gd name="connsiteY0" fmla="*/ 0 h 4364985"/>
              <a:gd name="connsiteX1" fmla="*/ 524569 w 526135"/>
              <a:gd name="connsiteY1" fmla="*/ 512956 h 4364985"/>
              <a:gd name="connsiteX2" fmla="*/ 524182 w 526135"/>
              <a:gd name="connsiteY2" fmla="*/ 4364985 h 4364985"/>
              <a:gd name="connsiteX3" fmla="*/ 0 w 526135"/>
              <a:gd name="connsiteY3" fmla="*/ 3846840 h 4364985"/>
              <a:gd name="connsiteX4" fmla="*/ 0 w 526135"/>
              <a:gd name="connsiteY4" fmla="*/ 0 h 4364985"/>
              <a:gd name="connsiteX0" fmla="*/ 0 w 526562"/>
              <a:gd name="connsiteY0" fmla="*/ 0 h 4364985"/>
              <a:gd name="connsiteX1" fmla="*/ 524569 w 526562"/>
              <a:gd name="connsiteY1" fmla="*/ 512956 h 4364985"/>
              <a:gd name="connsiteX2" fmla="*/ 524182 w 526562"/>
              <a:gd name="connsiteY2" fmla="*/ 4364985 h 4364985"/>
              <a:gd name="connsiteX3" fmla="*/ 0 w 526562"/>
              <a:gd name="connsiteY3" fmla="*/ 3846840 h 4364985"/>
              <a:gd name="connsiteX4" fmla="*/ 0 w 526562"/>
              <a:gd name="connsiteY4" fmla="*/ 0 h 4364985"/>
              <a:gd name="connsiteX0" fmla="*/ 17599 w 544161"/>
              <a:gd name="connsiteY0" fmla="*/ 0 h 8404968"/>
              <a:gd name="connsiteX1" fmla="*/ 542168 w 544161"/>
              <a:gd name="connsiteY1" fmla="*/ 512956 h 8404968"/>
              <a:gd name="connsiteX2" fmla="*/ 541781 w 544161"/>
              <a:gd name="connsiteY2" fmla="*/ 4364985 h 8404968"/>
              <a:gd name="connsiteX3" fmla="*/ 0 w 544161"/>
              <a:gd name="connsiteY3" fmla="*/ 8404968 h 8404968"/>
              <a:gd name="connsiteX4" fmla="*/ 17599 w 544161"/>
              <a:gd name="connsiteY4" fmla="*/ 0 h 8404968"/>
              <a:gd name="connsiteX0" fmla="*/ 17599 w 542961"/>
              <a:gd name="connsiteY0" fmla="*/ 0 h 8404968"/>
              <a:gd name="connsiteX1" fmla="*/ 542168 w 542961"/>
              <a:gd name="connsiteY1" fmla="*/ 512956 h 8404968"/>
              <a:gd name="connsiteX2" fmla="*/ 524182 w 542961"/>
              <a:gd name="connsiteY2" fmla="*/ 8271952 h 8404968"/>
              <a:gd name="connsiteX3" fmla="*/ 0 w 542961"/>
              <a:gd name="connsiteY3" fmla="*/ 8404968 h 8404968"/>
              <a:gd name="connsiteX4" fmla="*/ 17599 w 542961"/>
              <a:gd name="connsiteY4" fmla="*/ 0 h 8404968"/>
              <a:gd name="connsiteX0" fmla="*/ 1694 w 527056"/>
              <a:gd name="connsiteY0" fmla="*/ 0 h 8334572"/>
              <a:gd name="connsiteX1" fmla="*/ 526263 w 527056"/>
              <a:gd name="connsiteY1" fmla="*/ 512956 h 8334572"/>
              <a:gd name="connsiteX2" fmla="*/ 508277 w 527056"/>
              <a:gd name="connsiteY2" fmla="*/ 8271952 h 8334572"/>
              <a:gd name="connsiteX3" fmla="*/ 1694 w 527056"/>
              <a:gd name="connsiteY3" fmla="*/ 8334572 h 8334572"/>
              <a:gd name="connsiteX4" fmla="*/ 1694 w 527056"/>
              <a:gd name="connsiteY4" fmla="*/ 0 h 8334572"/>
              <a:gd name="connsiteX0" fmla="*/ 52797 w 578159"/>
              <a:gd name="connsiteY0" fmla="*/ 0 h 8352171"/>
              <a:gd name="connsiteX1" fmla="*/ 577366 w 578159"/>
              <a:gd name="connsiteY1" fmla="*/ 512956 h 8352171"/>
              <a:gd name="connsiteX2" fmla="*/ 559380 w 578159"/>
              <a:gd name="connsiteY2" fmla="*/ 8271952 h 8352171"/>
              <a:gd name="connsiteX3" fmla="*/ 0 w 578159"/>
              <a:gd name="connsiteY3" fmla="*/ 8352171 h 8352171"/>
              <a:gd name="connsiteX4" fmla="*/ 52797 w 578159"/>
              <a:gd name="connsiteY4" fmla="*/ 0 h 8352171"/>
              <a:gd name="connsiteX0" fmla="*/ 35198 w 560560"/>
              <a:gd name="connsiteY0" fmla="*/ 0 h 8369770"/>
              <a:gd name="connsiteX1" fmla="*/ 559767 w 560560"/>
              <a:gd name="connsiteY1" fmla="*/ 512956 h 8369770"/>
              <a:gd name="connsiteX2" fmla="*/ 541781 w 560560"/>
              <a:gd name="connsiteY2" fmla="*/ 8271952 h 8369770"/>
              <a:gd name="connsiteX3" fmla="*/ 0 w 560560"/>
              <a:gd name="connsiteY3" fmla="*/ 8369770 h 8369770"/>
              <a:gd name="connsiteX4" fmla="*/ 35198 w 560560"/>
              <a:gd name="connsiteY4" fmla="*/ 0 h 8369770"/>
              <a:gd name="connsiteX0" fmla="*/ 35198 w 560262"/>
              <a:gd name="connsiteY0" fmla="*/ 0 h 8395145"/>
              <a:gd name="connsiteX1" fmla="*/ 559767 w 560262"/>
              <a:gd name="connsiteY1" fmla="*/ 512956 h 8395145"/>
              <a:gd name="connsiteX2" fmla="*/ 524182 w 560262"/>
              <a:gd name="connsiteY2" fmla="*/ 8395145 h 8395145"/>
              <a:gd name="connsiteX3" fmla="*/ 0 w 560262"/>
              <a:gd name="connsiteY3" fmla="*/ 8369770 h 8395145"/>
              <a:gd name="connsiteX4" fmla="*/ 35198 w 560262"/>
              <a:gd name="connsiteY4" fmla="*/ 0 h 8395145"/>
              <a:gd name="connsiteX0" fmla="*/ 35198 w 576979"/>
              <a:gd name="connsiteY0" fmla="*/ 0 h 8369770"/>
              <a:gd name="connsiteX1" fmla="*/ 559767 w 576979"/>
              <a:gd name="connsiteY1" fmla="*/ 512956 h 8369770"/>
              <a:gd name="connsiteX2" fmla="*/ 576979 w 576979"/>
              <a:gd name="connsiteY2" fmla="*/ 8342348 h 8369770"/>
              <a:gd name="connsiteX3" fmla="*/ 0 w 576979"/>
              <a:gd name="connsiteY3" fmla="*/ 8369770 h 8369770"/>
              <a:gd name="connsiteX4" fmla="*/ 35198 w 576979"/>
              <a:gd name="connsiteY4" fmla="*/ 0 h 8369770"/>
              <a:gd name="connsiteX0" fmla="*/ 17599 w 559380"/>
              <a:gd name="connsiteY0" fmla="*/ 0 h 8369770"/>
              <a:gd name="connsiteX1" fmla="*/ 542168 w 559380"/>
              <a:gd name="connsiteY1" fmla="*/ 512956 h 8369770"/>
              <a:gd name="connsiteX2" fmla="*/ 559380 w 559380"/>
              <a:gd name="connsiteY2" fmla="*/ 8342348 h 8369770"/>
              <a:gd name="connsiteX3" fmla="*/ 0 w 559380"/>
              <a:gd name="connsiteY3" fmla="*/ 8369770 h 8369770"/>
              <a:gd name="connsiteX4" fmla="*/ 17599 w 559380"/>
              <a:gd name="connsiteY4" fmla="*/ 0 h 8369770"/>
              <a:gd name="connsiteX0" fmla="*/ 17599 w 542663"/>
              <a:gd name="connsiteY0" fmla="*/ 0 h 8369770"/>
              <a:gd name="connsiteX1" fmla="*/ 542168 w 542663"/>
              <a:gd name="connsiteY1" fmla="*/ 512956 h 8369770"/>
              <a:gd name="connsiteX2" fmla="*/ 506583 w 542663"/>
              <a:gd name="connsiteY2" fmla="*/ 8324749 h 8369770"/>
              <a:gd name="connsiteX3" fmla="*/ 0 w 542663"/>
              <a:gd name="connsiteY3" fmla="*/ 8369770 h 8369770"/>
              <a:gd name="connsiteX4" fmla="*/ 17599 w 542663"/>
              <a:gd name="connsiteY4" fmla="*/ 0 h 8369770"/>
              <a:gd name="connsiteX0" fmla="*/ 17599 w 542961"/>
              <a:gd name="connsiteY0" fmla="*/ 0 h 8369770"/>
              <a:gd name="connsiteX1" fmla="*/ 542168 w 542961"/>
              <a:gd name="connsiteY1" fmla="*/ 512956 h 8369770"/>
              <a:gd name="connsiteX2" fmla="*/ 524182 w 542961"/>
              <a:gd name="connsiteY2" fmla="*/ 8324749 h 8369770"/>
              <a:gd name="connsiteX3" fmla="*/ 0 w 542961"/>
              <a:gd name="connsiteY3" fmla="*/ 8369770 h 8369770"/>
              <a:gd name="connsiteX4" fmla="*/ 17599 w 542961"/>
              <a:gd name="connsiteY4" fmla="*/ 0 h 8369770"/>
              <a:gd name="connsiteX0" fmla="*/ 35198 w 560560"/>
              <a:gd name="connsiteY0" fmla="*/ 0 h 8352171"/>
              <a:gd name="connsiteX1" fmla="*/ 559767 w 560560"/>
              <a:gd name="connsiteY1" fmla="*/ 512956 h 8352171"/>
              <a:gd name="connsiteX2" fmla="*/ 541781 w 560560"/>
              <a:gd name="connsiteY2" fmla="*/ 8324749 h 8352171"/>
              <a:gd name="connsiteX3" fmla="*/ 0 w 560560"/>
              <a:gd name="connsiteY3" fmla="*/ 8352171 h 8352171"/>
              <a:gd name="connsiteX4" fmla="*/ 35198 w 560560"/>
              <a:gd name="connsiteY4" fmla="*/ 0 h 8352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0560" h="8352171">
                <a:moveTo>
                  <a:pt x="35198" y="0"/>
                </a:moveTo>
                <a:lnTo>
                  <a:pt x="559767" y="512956"/>
                </a:lnTo>
                <a:cubicBezTo>
                  <a:pt x="565342" y="1802670"/>
                  <a:pt x="539629" y="7031612"/>
                  <a:pt x="541781" y="8324749"/>
                </a:cubicBezTo>
                <a:lnTo>
                  <a:pt x="0" y="8352171"/>
                </a:lnTo>
                <a:cubicBezTo>
                  <a:pt x="5866" y="5550515"/>
                  <a:pt x="29332" y="2801656"/>
                  <a:pt x="35198" y="0"/>
                </a:cubicBezTo>
                <a:close/>
              </a:path>
            </a:pathLst>
          </a:cu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a:p>
        </p:txBody>
      </p:sp>
    </p:spTree>
    <p:extLst>
      <p:ext uri="{BB962C8B-B14F-4D97-AF65-F5344CB8AC3E}">
        <p14:creationId xmlns:p14="http://schemas.microsoft.com/office/powerpoint/2010/main" val="316783513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3_Two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4D056A2-1595-63E3-B20D-CF880C7CF5BD}"/>
              </a:ext>
            </a:extLst>
          </p:cNvPr>
          <p:cNvPicPr>
            <a:picLocks noChangeAspect="1"/>
          </p:cNvPicPr>
          <p:nvPr userDrawn="1"/>
        </p:nvPicPr>
        <p:blipFill>
          <a:blip r:embed="rId2">
            <a:alphaModFix amt="40000"/>
          </a:blip>
          <a:stretch>
            <a:fillRect/>
          </a:stretch>
        </p:blipFill>
        <p:spPr>
          <a:xfrm rot="10800000">
            <a:off x="7434416" y="4150986"/>
            <a:ext cx="2433762" cy="1490811"/>
          </a:xfrm>
          <a:prstGeom prst="rect">
            <a:avLst/>
          </a:prstGeom>
        </p:spPr>
      </p:pic>
      <p:pic>
        <p:nvPicPr>
          <p:cNvPr id="20" name="Picture 19">
            <a:extLst>
              <a:ext uri="{FF2B5EF4-FFF2-40B4-BE49-F238E27FC236}">
                <a16:creationId xmlns:a16="http://schemas.microsoft.com/office/drawing/2014/main" id="{933BDCCE-0B58-1B65-1CCE-9D7EB8DA0F3B}"/>
              </a:ext>
            </a:extLst>
          </p:cNvPr>
          <p:cNvPicPr>
            <a:picLocks noChangeAspect="1"/>
          </p:cNvPicPr>
          <p:nvPr userDrawn="1"/>
        </p:nvPicPr>
        <p:blipFill>
          <a:blip r:embed="rId3">
            <a:alphaModFix amt="10000"/>
          </a:blip>
          <a:stretch>
            <a:fillRect/>
          </a:stretch>
        </p:blipFill>
        <p:spPr>
          <a:xfrm>
            <a:off x="-129810" y="2571750"/>
            <a:ext cx="5300663" cy="5143500"/>
          </a:xfrm>
          <a:prstGeom prst="rect">
            <a:avLst/>
          </a:prstGeom>
        </p:spPr>
      </p:pic>
      <p:sp>
        <p:nvSpPr>
          <p:cNvPr id="2" name="Title 1">
            <a:extLst>
              <a:ext uri="{FF2B5EF4-FFF2-40B4-BE49-F238E27FC236}">
                <a16:creationId xmlns:a16="http://schemas.microsoft.com/office/drawing/2014/main" id="{D10DC6E9-F8AC-C8C8-D63F-7EC793BA2046}"/>
              </a:ext>
            </a:extLst>
          </p:cNvPr>
          <p:cNvSpPr>
            <a:spLocks noGrp="1"/>
          </p:cNvSpPr>
          <p:nvPr>
            <p:ph type="title"/>
          </p:nvPr>
        </p:nvSpPr>
        <p:spPr>
          <a:xfrm>
            <a:off x="469301" y="273844"/>
            <a:ext cx="8286079" cy="994172"/>
          </a:xfrm>
        </p:spPr>
        <p:txBody>
          <a:bodyPr/>
          <a:lstStyle/>
          <a:p>
            <a:r>
              <a:rPr lang="en-GB" dirty="0"/>
              <a:t>Click to edit Master title style</a:t>
            </a:r>
          </a:p>
        </p:txBody>
      </p:sp>
      <p:sp>
        <p:nvSpPr>
          <p:cNvPr id="3" name="Content Placeholder 2">
            <a:extLst>
              <a:ext uri="{FF2B5EF4-FFF2-40B4-BE49-F238E27FC236}">
                <a16:creationId xmlns:a16="http://schemas.microsoft.com/office/drawing/2014/main" id="{BD204F3D-EF91-CC75-E4B5-12C04A9BC240}"/>
              </a:ext>
            </a:extLst>
          </p:cNvPr>
          <p:cNvSpPr>
            <a:spLocks noGrp="1"/>
          </p:cNvSpPr>
          <p:nvPr>
            <p:ph sz="half" idx="1"/>
          </p:nvPr>
        </p:nvSpPr>
        <p:spPr>
          <a:xfrm>
            <a:off x="469301" y="1446755"/>
            <a:ext cx="4045550" cy="3185967"/>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4" name="Content Placeholder 3">
            <a:extLst>
              <a:ext uri="{FF2B5EF4-FFF2-40B4-BE49-F238E27FC236}">
                <a16:creationId xmlns:a16="http://schemas.microsoft.com/office/drawing/2014/main" id="{64407A67-4E63-F07B-6B94-75451CFA6511}"/>
              </a:ext>
            </a:extLst>
          </p:cNvPr>
          <p:cNvSpPr>
            <a:spLocks noGrp="1"/>
          </p:cNvSpPr>
          <p:nvPr>
            <p:ph sz="half" idx="2"/>
          </p:nvPr>
        </p:nvSpPr>
        <p:spPr>
          <a:xfrm>
            <a:off x="4709830" y="1446755"/>
            <a:ext cx="4045550" cy="3185967"/>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a:extLst>
              <a:ext uri="{FF2B5EF4-FFF2-40B4-BE49-F238E27FC236}">
                <a16:creationId xmlns:a16="http://schemas.microsoft.com/office/drawing/2014/main" id="{69640453-9CC4-BBB2-4F30-A0DC79CF542D}"/>
              </a:ext>
            </a:extLst>
          </p:cNvPr>
          <p:cNvSpPr>
            <a:spLocks noGrp="1"/>
          </p:cNvSpPr>
          <p:nvPr>
            <p:ph type="ftr" sz="quarter" idx="11"/>
          </p:nvPr>
        </p:nvSpPr>
        <p:spPr>
          <a:xfrm>
            <a:off x="469301" y="4767263"/>
            <a:ext cx="5645749" cy="273844"/>
          </a:xfrm>
        </p:spPr>
        <p:txBody>
          <a:bodyPr/>
          <a:lstStyle>
            <a:lvl1pPr algn="l">
              <a:defRPr/>
            </a:lvl1pPr>
          </a:lstStyle>
          <a:p>
            <a:r>
              <a:rPr lang="en-GB"/>
              <a:t>Cheshire and Merseyside Secure Data Environment</a:t>
            </a:r>
          </a:p>
        </p:txBody>
      </p:sp>
      <p:sp>
        <p:nvSpPr>
          <p:cNvPr id="7" name="Slide Number Placeholder 6">
            <a:extLst>
              <a:ext uri="{FF2B5EF4-FFF2-40B4-BE49-F238E27FC236}">
                <a16:creationId xmlns:a16="http://schemas.microsoft.com/office/drawing/2014/main" id="{F436F573-7A18-386D-0EBB-FD78D17A53CD}"/>
              </a:ext>
            </a:extLst>
          </p:cNvPr>
          <p:cNvSpPr>
            <a:spLocks noGrp="1"/>
          </p:cNvSpPr>
          <p:nvPr>
            <p:ph type="sldNum" sz="quarter" idx="12"/>
          </p:nvPr>
        </p:nvSpPr>
        <p:spPr/>
        <p:txBody>
          <a:bodyPr/>
          <a:lstStyle/>
          <a:p>
            <a:fld id="{4AE82366-37E6-B747-BCA8-2E369D8F9656}" type="slidenum">
              <a:rPr lang="en-GB" smtClean="0"/>
              <a:t>‹#›</a:t>
            </a:fld>
            <a:endParaRPr lang="en-GB"/>
          </a:p>
        </p:txBody>
      </p:sp>
      <p:cxnSp>
        <p:nvCxnSpPr>
          <p:cNvPr id="18" name="Straight Connector 17">
            <a:extLst>
              <a:ext uri="{FF2B5EF4-FFF2-40B4-BE49-F238E27FC236}">
                <a16:creationId xmlns:a16="http://schemas.microsoft.com/office/drawing/2014/main" id="{DBDD8AD9-FE35-635A-E194-D0AB6C1C527C}"/>
              </a:ext>
              <a:ext uri="{C183D7F6-B498-43B3-948B-1728B52AA6E4}">
                <adec:decorative xmlns:adec="http://schemas.microsoft.com/office/drawing/2017/decorative" val="1"/>
              </a:ext>
            </a:extLst>
          </p:cNvPr>
          <p:cNvCxnSpPr>
            <a:cxnSpLocks/>
          </p:cNvCxnSpPr>
          <p:nvPr userDrawn="1"/>
        </p:nvCxnSpPr>
        <p:spPr>
          <a:xfrm>
            <a:off x="469301" y="4770044"/>
            <a:ext cx="6716324" cy="0"/>
          </a:xfrm>
          <a:prstGeom prst="line">
            <a:avLst/>
          </a:prstGeom>
          <a:ln w="28575" cap="rnd">
            <a:solidFill>
              <a:schemeClr val="tx2">
                <a:alpha val="10000"/>
              </a:schemeClr>
            </a:solidFill>
            <a:round/>
            <a:headEnd type="none"/>
            <a:tailEnd type="none" w="lg" len="lg"/>
          </a:ln>
        </p:spPr>
        <p:style>
          <a:lnRef idx="1">
            <a:schemeClr val="accent1"/>
          </a:lnRef>
          <a:fillRef idx="0">
            <a:schemeClr val="accent1"/>
          </a:fillRef>
          <a:effectRef idx="0">
            <a:schemeClr val="accent1"/>
          </a:effectRef>
          <a:fontRef idx="minor">
            <a:schemeClr val="tx1"/>
          </a:fontRef>
        </p:style>
      </p:cxnSp>
      <p:sp>
        <p:nvSpPr>
          <p:cNvPr id="8" name="Rectangle 11">
            <a:extLst>
              <a:ext uri="{FF2B5EF4-FFF2-40B4-BE49-F238E27FC236}">
                <a16:creationId xmlns:a16="http://schemas.microsoft.com/office/drawing/2014/main" id="{3083F0FE-A58A-29EF-2CEC-70AFC962EC46}"/>
              </a:ext>
              <a:ext uri="{C183D7F6-B498-43B3-948B-1728B52AA6E4}">
                <adec:decorative xmlns:adec="http://schemas.microsoft.com/office/drawing/2017/decorative" val="1"/>
              </a:ext>
            </a:extLst>
          </p:cNvPr>
          <p:cNvSpPr/>
          <p:nvPr userDrawn="1"/>
        </p:nvSpPr>
        <p:spPr>
          <a:xfrm>
            <a:off x="-30480" y="1552076"/>
            <a:ext cx="242711" cy="3616326"/>
          </a:xfrm>
          <a:custGeom>
            <a:avLst/>
            <a:gdLst>
              <a:gd name="connsiteX0" fmla="*/ 0 w 541295"/>
              <a:gd name="connsiteY0" fmla="*/ 0 h 4382098"/>
              <a:gd name="connsiteX1" fmla="*/ 541295 w 541295"/>
              <a:gd name="connsiteY1" fmla="*/ 0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3846840 h 4382098"/>
              <a:gd name="connsiteX4" fmla="*/ 0 w 541295"/>
              <a:gd name="connsiteY4" fmla="*/ 0 h 4382098"/>
              <a:gd name="connsiteX0" fmla="*/ 0 w 526135"/>
              <a:gd name="connsiteY0" fmla="*/ 0 h 4364985"/>
              <a:gd name="connsiteX1" fmla="*/ 524569 w 526135"/>
              <a:gd name="connsiteY1" fmla="*/ 512956 h 4364985"/>
              <a:gd name="connsiteX2" fmla="*/ 524182 w 526135"/>
              <a:gd name="connsiteY2" fmla="*/ 4364985 h 4364985"/>
              <a:gd name="connsiteX3" fmla="*/ 0 w 526135"/>
              <a:gd name="connsiteY3" fmla="*/ 3846840 h 4364985"/>
              <a:gd name="connsiteX4" fmla="*/ 0 w 526135"/>
              <a:gd name="connsiteY4" fmla="*/ 0 h 4364985"/>
              <a:gd name="connsiteX0" fmla="*/ 0 w 526562"/>
              <a:gd name="connsiteY0" fmla="*/ 0 h 4364985"/>
              <a:gd name="connsiteX1" fmla="*/ 524569 w 526562"/>
              <a:gd name="connsiteY1" fmla="*/ 512956 h 4364985"/>
              <a:gd name="connsiteX2" fmla="*/ 524182 w 526562"/>
              <a:gd name="connsiteY2" fmla="*/ 4364985 h 4364985"/>
              <a:gd name="connsiteX3" fmla="*/ 0 w 526562"/>
              <a:gd name="connsiteY3" fmla="*/ 3846840 h 4364985"/>
              <a:gd name="connsiteX4" fmla="*/ 0 w 526562"/>
              <a:gd name="connsiteY4" fmla="*/ 0 h 4364985"/>
              <a:gd name="connsiteX0" fmla="*/ 17599 w 544161"/>
              <a:gd name="connsiteY0" fmla="*/ 0 h 8404968"/>
              <a:gd name="connsiteX1" fmla="*/ 542168 w 544161"/>
              <a:gd name="connsiteY1" fmla="*/ 512956 h 8404968"/>
              <a:gd name="connsiteX2" fmla="*/ 541781 w 544161"/>
              <a:gd name="connsiteY2" fmla="*/ 4364985 h 8404968"/>
              <a:gd name="connsiteX3" fmla="*/ 0 w 544161"/>
              <a:gd name="connsiteY3" fmla="*/ 8404968 h 8404968"/>
              <a:gd name="connsiteX4" fmla="*/ 17599 w 544161"/>
              <a:gd name="connsiteY4" fmla="*/ 0 h 8404968"/>
              <a:gd name="connsiteX0" fmla="*/ 17599 w 542961"/>
              <a:gd name="connsiteY0" fmla="*/ 0 h 8404968"/>
              <a:gd name="connsiteX1" fmla="*/ 542168 w 542961"/>
              <a:gd name="connsiteY1" fmla="*/ 512956 h 8404968"/>
              <a:gd name="connsiteX2" fmla="*/ 524182 w 542961"/>
              <a:gd name="connsiteY2" fmla="*/ 8271952 h 8404968"/>
              <a:gd name="connsiteX3" fmla="*/ 0 w 542961"/>
              <a:gd name="connsiteY3" fmla="*/ 8404968 h 8404968"/>
              <a:gd name="connsiteX4" fmla="*/ 17599 w 542961"/>
              <a:gd name="connsiteY4" fmla="*/ 0 h 8404968"/>
              <a:gd name="connsiteX0" fmla="*/ 1694 w 527056"/>
              <a:gd name="connsiteY0" fmla="*/ 0 h 8334572"/>
              <a:gd name="connsiteX1" fmla="*/ 526263 w 527056"/>
              <a:gd name="connsiteY1" fmla="*/ 512956 h 8334572"/>
              <a:gd name="connsiteX2" fmla="*/ 508277 w 527056"/>
              <a:gd name="connsiteY2" fmla="*/ 8271952 h 8334572"/>
              <a:gd name="connsiteX3" fmla="*/ 1694 w 527056"/>
              <a:gd name="connsiteY3" fmla="*/ 8334572 h 8334572"/>
              <a:gd name="connsiteX4" fmla="*/ 1694 w 527056"/>
              <a:gd name="connsiteY4" fmla="*/ 0 h 8334572"/>
              <a:gd name="connsiteX0" fmla="*/ 52797 w 578159"/>
              <a:gd name="connsiteY0" fmla="*/ 0 h 8352171"/>
              <a:gd name="connsiteX1" fmla="*/ 577366 w 578159"/>
              <a:gd name="connsiteY1" fmla="*/ 512956 h 8352171"/>
              <a:gd name="connsiteX2" fmla="*/ 559380 w 578159"/>
              <a:gd name="connsiteY2" fmla="*/ 8271952 h 8352171"/>
              <a:gd name="connsiteX3" fmla="*/ 0 w 578159"/>
              <a:gd name="connsiteY3" fmla="*/ 8352171 h 8352171"/>
              <a:gd name="connsiteX4" fmla="*/ 52797 w 578159"/>
              <a:gd name="connsiteY4" fmla="*/ 0 h 8352171"/>
              <a:gd name="connsiteX0" fmla="*/ 35198 w 560560"/>
              <a:gd name="connsiteY0" fmla="*/ 0 h 8369770"/>
              <a:gd name="connsiteX1" fmla="*/ 559767 w 560560"/>
              <a:gd name="connsiteY1" fmla="*/ 512956 h 8369770"/>
              <a:gd name="connsiteX2" fmla="*/ 541781 w 560560"/>
              <a:gd name="connsiteY2" fmla="*/ 8271952 h 8369770"/>
              <a:gd name="connsiteX3" fmla="*/ 0 w 560560"/>
              <a:gd name="connsiteY3" fmla="*/ 8369770 h 8369770"/>
              <a:gd name="connsiteX4" fmla="*/ 35198 w 560560"/>
              <a:gd name="connsiteY4" fmla="*/ 0 h 8369770"/>
              <a:gd name="connsiteX0" fmla="*/ 35198 w 560262"/>
              <a:gd name="connsiteY0" fmla="*/ 0 h 8395145"/>
              <a:gd name="connsiteX1" fmla="*/ 559767 w 560262"/>
              <a:gd name="connsiteY1" fmla="*/ 512956 h 8395145"/>
              <a:gd name="connsiteX2" fmla="*/ 524182 w 560262"/>
              <a:gd name="connsiteY2" fmla="*/ 8395145 h 8395145"/>
              <a:gd name="connsiteX3" fmla="*/ 0 w 560262"/>
              <a:gd name="connsiteY3" fmla="*/ 8369770 h 8395145"/>
              <a:gd name="connsiteX4" fmla="*/ 35198 w 560262"/>
              <a:gd name="connsiteY4" fmla="*/ 0 h 8395145"/>
              <a:gd name="connsiteX0" fmla="*/ 35198 w 576979"/>
              <a:gd name="connsiteY0" fmla="*/ 0 h 8369770"/>
              <a:gd name="connsiteX1" fmla="*/ 559767 w 576979"/>
              <a:gd name="connsiteY1" fmla="*/ 512956 h 8369770"/>
              <a:gd name="connsiteX2" fmla="*/ 576979 w 576979"/>
              <a:gd name="connsiteY2" fmla="*/ 8342348 h 8369770"/>
              <a:gd name="connsiteX3" fmla="*/ 0 w 576979"/>
              <a:gd name="connsiteY3" fmla="*/ 8369770 h 8369770"/>
              <a:gd name="connsiteX4" fmla="*/ 35198 w 576979"/>
              <a:gd name="connsiteY4" fmla="*/ 0 h 8369770"/>
              <a:gd name="connsiteX0" fmla="*/ 17599 w 559380"/>
              <a:gd name="connsiteY0" fmla="*/ 0 h 8369770"/>
              <a:gd name="connsiteX1" fmla="*/ 542168 w 559380"/>
              <a:gd name="connsiteY1" fmla="*/ 512956 h 8369770"/>
              <a:gd name="connsiteX2" fmla="*/ 559380 w 559380"/>
              <a:gd name="connsiteY2" fmla="*/ 8342348 h 8369770"/>
              <a:gd name="connsiteX3" fmla="*/ 0 w 559380"/>
              <a:gd name="connsiteY3" fmla="*/ 8369770 h 8369770"/>
              <a:gd name="connsiteX4" fmla="*/ 17599 w 559380"/>
              <a:gd name="connsiteY4" fmla="*/ 0 h 8369770"/>
              <a:gd name="connsiteX0" fmla="*/ 17599 w 542663"/>
              <a:gd name="connsiteY0" fmla="*/ 0 h 8369770"/>
              <a:gd name="connsiteX1" fmla="*/ 542168 w 542663"/>
              <a:gd name="connsiteY1" fmla="*/ 512956 h 8369770"/>
              <a:gd name="connsiteX2" fmla="*/ 506583 w 542663"/>
              <a:gd name="connsiteY2" fmla="*/ 8324749 h 8369770"/>
              <a:gd name="connsiteX3" fmla="*/ 0 w 542663"/>
              <a:gd name="connsiteY3" fmla="*/ 8369770 h 8369770"/>
              <a:gd name="connsiteX4" fmla="*/ 17599 w 542663"/>
              <a:gd name="connsiteY4" fmla="*/ 0 h 8369770"/>
              <a:gd name="connsiteX0" fmla="*/ 17599 w 542961"/>
              <a:gd name="connsiteY0" fmla="*/ 0 h 8369770"/>
              <a:gd name="connsiteX1" fmla="*/ 542168 w 542961"/>
              <a:gd name="connsiteY1" fmla="*/ 512956 h 8369770"/>
              <a:gd name="connsiteX2" fmla="*/ 524182 w 542961"/>
              <a:gd name="connsiteY2" fmla="*/ 8324749 h 8369770"/>
              <a:gd name="connsiteX3" fmla="*/ 0 w 542961"/>
              <a:gd name="connsiteY3" fmla="*/ 8369770 h 8369770"/>
              <a:gd name="connsiteX4" fmla="*/ 17599 w 542961"/>
              <a:gd name="connsiteY4" fmla="*/ 0 h 8369770"/>
              <a:gd name="connsiteX0" fmla="*/ 35198 w 560560"/>
              <a:gd name="connsiteY0" fmla="*/ 0 h 8352171"/>
              <a:gd name="connsiteX1" fmla="*/ 559767 w 560560"/>
              <a:gd name="connsiteY1" fmla="*/ 512956 h 8352171"/>
              <a:gd name="connsiteX2" fmla="*/ 541781 w 560560"/>
              <a:gd name="connsiteY2" fmla="*/ 8324749 h 8352171"/>
              <a:gd name="connsiteX3" fmla="*/ 0 w 560560"/>
              <a:gd name="connsiteY3" fmla="*/ 8352171 h 8352171"/>
              <a:gd name="connsiteX4" fmla="*/ 35198 w 560560"/>
              <a:gd name="connsiteY4" fmla="*/ 0 h 8352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0560" h="8352171">
                <a:moveTo>
                  <a:pt x="35198" y="0"/>
                </a:moveTo>
                <a:lnTo>
                  <a:pt x="559767" y="512956"/>
                </a:lnTo>
                <a:cubicBezTo>
                  <a:pt x="565342" y="1802670"/>
                  <a:pt x="539629" y="7031612"/>
                  <a:pt x="541781" y="8324749"/>
                </a:cubicBezTo>
                <a:lnTo>
                  <a:pt x="0" y="8352171"/>
                </a:lnTo>
                <a:cubicBezTo>
                  <a:pt x="5866" y="5550515"/>
                  <a:pt x="29332" y="2801656"/>
                  <a:pt x="35198" y="0"/>
                </a:cubicBezTo>
                <a:close/>
              </a:path>
            </a:pathLst>
          </a:cu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a:p>
        </p:txBody>
      </p:sp>
    </p:spTree>
    <p:extLst>
      <p:ext uri="{BB962C8B-B14F-4D97-AF65-F5344CB8AC3E}">
        <p14:creationId xmlns:p14="http://schemas.microsoft.com/office/powerpoint/2010/main" val="239201842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DA4E985B-A128-BD27-B388-E5C2E303F617}"/>
              </a:ext>
              <a:ext uri="{C183D7F6-B498-43B3-948B-1728B52AA6E4}">
                <adec:decorative xmlns:adec="http://schemas.microsoft.com/office/drawing/2017/decorative" val="1"/>
              </a:ext>
            </a:extLst>
          </p:cNvPr>
          <p:cNvGrpSpPr/>
          <p:nvPr userDrawn="1"/>
        </p:nvGrpSpPr>
        <p:grpSpPr>
          <a:xfrm>
            <a:off x="5906749" y="-24938"/>
            <a:ext cx="3237251" cy="4572002"/>
            <a:chOff x="8362591" y="-1"/>
            <a:chExt cx="4316335" cy="6096002"/>
          </a:xfrm>
        </p:grpSpPr>
        <p:sp>
          <p:nvSpPr>
            <p:cNvPr id="4" name="Snip Single Corner of Rectangle 3">
              <a:extLst>
                <a:ext uri="{FF2B5EF4-FFF2-40B4-BE49-F238E27FC236}">
                  <a16:creationId xmlns:a16="http://schemas.microsoft.com/office/drawing/2014/main" id="{F783CBAE-27A7-AF9C-EDFE-7E73A7CB91A2}"/>
                </a:ext>
                <a:ext uri="{C183D7F6-B498-43B3-948B-1728B52AA6E4}">
                  <adec:decorative xmlns:adec="http://schemas.microsoft.com/office/drawing/2017/decorative" val="1"/>
                </a:ext>
              </a:extLst>
            </p:cNvPr>
            <p:cNvSpPr/>
            <p:nvPr userDrawn="1"/>
          </p:nvSpPr>
          <p:spPr>
            <a:xfrm rot="10800000">
              <a:off x="8362591" y="-1"/>
              <a:ext cx="4316335" cy="6096002"/>
            </a:xfrm>
            <a:prstGeom prst="snip1Rect">
              <a:avLst>
                <a:gd name="adj" fmla="val 12420"/>
              </a:avLst>
            </a:prstGeom>
            <a:gradFill>
              <a:gsLst>
                <a:gs pos="0">
                  <a:schemeClr val="accent1"/>
                </a:gs>
                <a:gs pos="100000">
                  <a:schemeClr val="accent2"/>
                </a:gs>
              </a:gsLst>
              <a:lin ang="114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dirty="0"/>
            </a:p>
          </p:txBody>
        </p:sp>
        <p:sp>
          <p:nvSpPr>
            <p:cNvPr id="7" name="Rectangle 11">
              <a:extLst>
                <a:ext uri="{FF2B5EF4-FFF2-40B4-BE49-F238E27FC236}">
                  <a16:creationId xmlns:a16="http://schemas.microsoft.com/office/drawing/2014/main" id="{FC492E01-5DBF-2401-2D7B-4CD8B9C9FB9E}"/>
                </a:ext>
                <a:ext uri="{C183D7F6-B498-43B3-948B-1728B52AA6E4}">
                  <adec:decorative xmlns:adec="http://schemas.microsoft.com/office/drawing/2017/decorative" val="1"/>
                </a:ext>
              </a:extLst>
            </p:cNvPr>
            <p:cNvSpPr/>
            <p:nvPr userDrawn="1"/>
          </p:nvSpPr>
          <p:spPr>
            <a:xfrm>
              <a:off x="8362604" y="1808578"/>
              <a:ext cx="517205" cy="4287423"/>
            </a:xfrm>
            <a:custGeom>
              <a:avLst/>
              <a:gdLst>
                <a:gd name="connsiteX0" fmla="*/ 0 w 541295"/>
                <a:gd name="connsiteY0" fmla="*/ 0 h 4382098"/>
                <a:gd name="connsiteX1" fmla="*/ 541295 w 541295"/>
                <a:gd name="connsiteY1" fmla="*/ 0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3846840 h 4382098"/>
                <a:gd name="connsiteX4" fmla="*/ 0 w 541295"/>
                <a:gd name="connsiteY4" fmla="*/ 0 h 4382098"/>
                <a:gd name="connsiteX0" fmla="*/ 0 w 526135"/>
                <a:gd name="connsiteY0" fmla="*/ 0 h 4364985"/>
                <a:gd name="connsiteX1" fmla="*/ 524569 w 526135"/>
                <a:gd name="connsiteY1" fmla="*/ 512956 h 4364985"/>
                <a:gd name="connsiteX2" fmla="*/ 524182 w 526135"/>
                <a:gd name="connsiteY2" fmla="*/ 4364985 h 4364985"/>
                <a:gd name="connsiteX3" fmla="*/ 0 w 526135"/>
                <a:gd name="connsiteY3" fmla="*/ 3846840 h 4364985"/>
                <a:gd name="connsiteX4" fmla="*/ 0 w 526135"/>
                <a:gd name="connsiteY4" fmla="*/ 0 h 4364985"/>
                <a:gd name="connsiteX0" fmla="*/ 0 w 526562"/>
                <a:gd name="connsiteY0" fmla="*/ 0 h 4364985"/>
                <a:gd name="connsiteX1" fmla="*/ 524569 w 526562"/>
                <a:gd name="connsiteY1" fmla="*/ 512956 h 4364985"/>
                <a:gd name="connsiteX2" fmla="*/ 524182 w 526562"/>
                <a:gd name="connsiteY2" fmla="*/ 4364985 h 4364985"/>
                <a:gd name="connsiteX3" fmla="*/ 0 w 526562"/>
                <a:gd name="connsiteY3" fmla="*/ 3846840 h 4364985"/>
                <a:gd name="connsiteX4" fmla="*/ 0 w 526562"/>
                <a:gd name="connsiteY4" fmla="*/ 0 h 43649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6562" h="4364985">
                  <a:moveTo>
                    <a:pt x="0" y="0"/>
                  </a:moveTo>
                  <a:lnTo>
                    <a:pt x="524569" y="512956"/>
                  </a:lnTo>
                  <a:cubicBezTo>
                    <a:pt x="530144" y="1802670"/>
                    <a:pt x="522030" y="3071848"/>
                    <a:pt x="524182" y="4364985"/>
                  </a:cubicBezTo>
                  <a:lnTo>
                    <a:pt x="0" y="3846840"/>
                  </a:lnTo>
                  <a:lnTo>
                    <a:pt x="0" y="0"/>
                  </a:lnTo>
                  <a:close/>
                </a:path>
              </a:pathLst>
            </a:cu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9" name="Rectangle 11">
              <a:extLst>
                <a:ext uri="{FF2B5EF4-FFF2-40B4-BE49-F238E27FC236}">
                  <a16:creationId xmlns:a16="http://schemas.microsoft.com/office/drawing/2014/main" id="{D08E2283-DA28-BD4C-6F48-9F83B00B6C49}"/>
                </a:ext>
                <a:ext uri="{C183D7F6-B498-43B3-948B-1728B52AA6E4}">
                  <adec:decorative xmlns:adec="http://schemas.microsoft.com/office/drawing/2017/decorative" val="1"/>
                </a:ext>
              </a:extLst>
            </p:cNvPr>
            <p:cNvSpPr/>
            <p:nvPr userDrawn="1"/>
          </p:nvSpPr>
          <p:spPr>
            <a:xfrm>
              <a:off x="8362604" y="-1"/>
              <a:ext cx="517205" cy="4287423"/>
            </a:xfrm>
            <a:custGeom>
              <a:avLst/>
              <a:gdLst>
                <a:gd name="connsiteX0" fmla="*/ 0 w 541295"/>
                <a:gd name="connsiteY0" fmla="*/ 0 h 4382098"/>
                <a:gd name="connsiteX1" fmla="*/ 541295 w 541295"/>
                <a:gd name="connsiteY1" fmla="*/ 0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3846840 h 4382098"/>
                <a:gd name="connsiteX4" fmla="*/ 0 w 541295"/>
                <a:gd name="connsiteY4" fmla="*/ 0 h 4382098"/>
                <a:gd name="connsiteX0" fmla="*/ 0 w 526135"/>
                <a:gd name="connsiteY0" fmla="*/ 0 h 4364985"/>
                <a:gd name="connsiteX1" fmla="*/ 524569 w 526135"/>
                <a:gd name="connsiteY1" fmla="*/ 512956 h 4364985"/>
                <a:gd name="connsiteX2" fmla="*/ 524182 w 526135"/>
                <a:gd name="connsiteY2" fmla="*/ 4364985 h 4364985"/>
                <a:gd name="connsiteX3" fmla="*/ 0 w 526135"/>
                <a:gd name="connsiteY3" fmla="*/ 3846840 h 4364985"/>
                <a:gd name="connsiteX4" fmla="*/ 0 w 526135"/>
                <a:gd name="connsiteY4" fmla="*/ 0 h 4364985"/>
                <a:gd name="connsiteX0" fmla="*/ 0 w 526562"/>
                <a:gd name="connsiteY0" fmla="*/ 0 h 4364985"/>
                <a:gd name="connsiteX1" fmla="*/ 524569 w 526562"/>
                <a:gd name="connsiteY1" fmla="*/ 512956 h 4364985"/>
                <a:gd name="connsiteX2" fmla="*/ 524182 w 526562"/>
                <a:gd name="connsiteY2" fmla="*/ 4364985 h 4364985"/>
                <a:gd name="connsiteX3" fmla="*/ 0 w 526562"/>
                <a:gd name="connsiteY3" fmla="*/ 3846840 h 4364985"/>
                <a:gd name="connsiteX4" fmla="*/ 0 w 526562"/>
                <a:gd name="connsiteY4" fmla="*/ 0 h 43649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6562" h="4364985">
                  <a:moveTo>
                    <a:pt x="0" y="0"/>
                  </a:moveTo>
                  <a:lnTo>
                    <a:pt x="524569" y="512956"/>
                  </a:lnTo>
                  <a:cubicBezTo>
                    <a:pt x="530144" y="1802670"/>
                    <a:pt x="522030" y="3071848"/>
                    <a:pt x="524182" y="4364985"/>
                  </a:cubicBezTo>
                  <a:lnTo>
                    <a:pt x="0" y="3846840"/>
                  </a:lnTo>
                  <a:lnTo>
                    <a:pt x="0" y="0"/>
                  </a:lnTo>
                  <a:close/>
                </a:path>
              </a:pathLst>
            </a:cu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a:p>
          </p:txBody>
        </p:sp>
      </p:grpSp>
      <p:pic>
        <p:nvPicPr>
          <p:cNvPr id="15" name="Picture 14" hidden="1">
            <a:extLst>
              <a:ext uri="{FF2B5EF4-FFF2-40B4-BE49-F238E27FC236}">
                <a16:creationId xmlns:a16="http://schemas.microsoft.com/office/drawing/2014/main" id="{8A931BB8-A86F-64F8-473A-A474869A9181}"/>
              </a:ext>
              <a:ext uri="{C183D7F6-B498-43B3-948B-1728B52AA6E4}">
                <adec:decorative xmlns:adec="http://schemas.microsoft.com/office/drawing/2017/decorative" val="1"/>
              </a:ext>
            </a:extLst>
          </p:cNvPr>
          <p:cNvPicPr>
            <a:picLocks noChangeAspect="1"/>
          </p:cNvPicPr>
          <p:nvPr userDrawn="1"/>
        </p:nvPicPr>
        <p:blipFill>
          <a:blip r:embed="rId2">
            <a:alphaModFix amt="7000"/>
          </a:blip>
          <a:stretch>
            <a:fillRect/>
          </a:stretch>
        </p:blipFill>
        <p:spPr>
          <a:xfrm>
            <a:off x="4774111" y="1019049"/>
            <a:ext cx="5127684" cy="4975650"/>
          </a:xfrm>
          <a:prstGeom prst="rect">
            <a:avLst/>
          </a:prstGeom>
        </p:spPr>
      </p:pic>
      <p:pic>
        <p:nvPicPr>
          <p:cNvPr id="11" name="Picture 10">
            <a:extLst>
              <a:ext uri="{FF2B5EF4-FFF2-40B4-BE49-F238E27FC236}">
                <a16:creationId xmlns:a16="http://schemas.microsoft.com/office/drawing/2014/main" id="{BA953BB9-50DF-B530-CB53-E3701D6D44DB}"/>
              </a:ext>
              <a:ext uri="{C183D7F6-B498-43B3-948B-1728B52AA6E4}">
                <adec:decorative xmlns:adec="http://schemas.microsoft.com/office/drawing/2017/decorative" val="1"/>
              </a:ext>
            </a:extLst>
          </p:cNvPr>
          <p:cNvPicPr>
            <a:picLocks noChangeAspect="1"/>
          </p:cNvPicPr>
          <p:nvPr userDrawn="1"/>
        </p:nvPicPr>
        <p:blipFill>
          <a:blip r:embed="rId3">
            <a:alphaModFix amt="40000"/>
          </a:blip>
          <a:stretch>
            <a:fillRect/>
          </a:stretch>
        </p:blipFill>
        <p:spPr>
          <a:xfrm rot="10800000">
            <a:off x="7434416" y="4150986"/>
            <a:ext cx="2433762" cy="1490811"/>
          </a:xfrm>
          <a:prstGeom prst="rect">
            <a:avLst/>
          </a:prstGeom>
        </p:spPr>
      </p:pic>
      <p:pic>
        <p:nvPicPr>
          <p:cNvPr id="8" name="Picture 7">
            <a:extLst>
              <a:ext uri="{FF2B5EF4-FFF2-40B4-BE49-F238E27FC236}">
                <a16:creationId xmlns:a16="http://schemas.microsoft.com/office/drawing/2014/main" id="{EE329EBA-85E7-147F-FDD1-ED44F93975C1}"/>
              </a:ext>
            </a:extLst>
          </p:cNvPr>
          <p:cNvPicPr>
            <a:picLocks noChangeAspect="1"/>
          </p:cNvPicPr>
          <p:nvPr userDrawn="1"/>
        </p:nvPicPr>
        <p:blipFill>
          <a:blip r:embed="rId3"/>
          <a:stretch>
            <a:fillRect/>
          </a:stretch>
        </p:blipFill>
        <p:spPr>
          <a:xfrm rot="10800000">
            <a:off x="7427429" y="4158778"/>
            <a:ext cx="2433762" cy="1490811"/>
          </a:xfrm>
          <a:prstGeom prst="rect">
            <a:avLst/>
          </a:prstGeom>
        </p:spPr>
      </p:pic>
      <p:sp>
        <p:nvSpPr>
          <p:cNvPr id="2" name="Title 1">
            <a:extLst>
              <a:ext uri="{FF2B5EF4-FFF2-40B4-BE49-F238E27FC236}">
                <a16:creationId xmlns:a16="http://schemas.microsoft.com/office/drawing/2014/main" id="{9ED9F8B5-D3FF-5FA0-0233-91719D303082}"/>
              </a:ext>
            </a:extLst>
          </p:cNvPr>
          <p:cNvSpPr>
            <a:spLocks noGrp="1"/>
          </p:cNvSpPr>
          <p:nvPr>
            <p:ph type="title"/>
          </p:nvPr>
        </p:nvSpPr>
        <p:spPr>
          <a:xfrm>
            <a:off x="469301" y="273844"/>
            <a:ext cx="5066976" cy="994172"/>
          </a:xfrm>
        </p:spPr>
        <p:txBody>
          <a:bodyPr/>
          <a:lstStyle/>
          <a:p>
            <a:r>
              <a:rPr lang="en-GB" dirty="0"/>
              <a:t>Click to edit Master title style</a:t>
            </a:r>
          </a:p>
        </p:txBody>
      </p:sp>
      <p:sp>
        <p:nvSpPr>
          <p:cNvPr id="3" name="Content Placeholder 2">
            <a:extLst>
              <a:ext uri="{FF2B5EF4-FFF2-40B4-BE49-F238E27FC236}">
                <a16:creationId xmlns:a16="http://schemas.microsoft.com/office/drawing/2014/main" id="{B9529667-3294-63C4-5E1C-269502360315}"/>
              </a:ext>
            </a:extLst>
          </p:cNvPr>
          <p:cNvSpPr>
            <a:spLocks noGrp="1"/>
          </p:cNvSpPr>
          <p:nvPr>
            <p:ph idx="1"/>
          </p:nvPr>
        </p:nvSpPr>
        <p:spPr>
          <a:xfrm>
            <a:off x="469301" y="1446756"/>
            <a:ext cx="5066976" cy="3185966"/>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pic>
        <p:nvPicPr>
          <p:cNvPr id="14" name="Picture 13" descr="speech mark">
            <a:extLst>
              <a:ext uri="{FF2B5EF4-FFF2-40B4-BE49-F238E27FC236}">
                <a16:creationId xmlns:a16="http://schemas.microsoft.com/office/drawing/2014/main" id="{F25B0663-BCFE-DEEA-DE54-4272AC67532A}"/>
              </a:ext>
            </a:extLst>
          </p:cNvPr>
          <p:cNvPicPr>
            <a:picLocks noChangeAspect="1"/>
          </p:cNvPicPr>
          <p:nvPr userDrawn="1"/>
        </p:nvPicPr>
        <p:blipFill>
          <a:blip r:embed="rId4"/>
          <a:stretch>
            <a:fillRect/>
          </a:stretch>
        </p:blipFill>
        <p:spPr>
          <a:xfrm>
            <a:off x="6604527" y="408979"/>
            <a:ext cx="504825" cy="361950"/>
          </a:xfrm>
          <a:prstGeom prst="rect">
            <a:avLst/>
          </a:prstGeom>
        </p:spPr>
      </p:pic>
      <p:sp>
        <p:nvSpPr>
          <p:cNvPr id="13" name="Text Placeholder 12">
            <a:extLst>
              <a:ext uri="{FF2B5EF4-FFF2-40B4-BE49-F238E27FC236}">
                <a16:creationId xmlns:a16="http://schemas.microsoft.com/office/drawing/2014/main" id="{D07919E4-CEBE-1E46-BD6D-49E33B9D7A43}"/>
              </a:ext>
            </a:extLst>
          </p:cNvPr>
          <p:cNvSpPr>
            <a:spLocks noGrp="1"/>
          </p:cNvSpPr>
          <p:nvPr>
            <p:ph type="body" sz="quarter" idx="13" hasCustomPrompt="1"/>
          </p:nvPr>
        </p:nvSpPr>
        <p:spPr>
          <a:xfrm>
            <a:off x="6604527" y="984729"/>
            <a:ext cx="2243138" cy="3288229"/>
          </a:xfrm>
        </p:spPr>
        <p:txBody>
          <a:bodyPr/>
          <a:lstStyle>
            <a:lvl1pPr marL="0" indent="0">
              <a:lnSpc>
                <a:spcPct val="100000"/>
              </a:lnSpc>
              <a:buNone/>
              <a:defRPr>
                <a:solidFill>
                  <a:schemeClr val="bg1"/>
                </a:solidFill>
              </a:defRPr>
            </a:lvl1pPr>
            <a:lvl2pPr marL="342900" indent="0">
              <a:buNone/>
              <a:defRPr>
                <a:solidFill>
                  <a:schemeClr val="bg1"/>
                </a:solidFill>
              </a:defRPr>
            </a:lvl2pPr>
            <a:lvl3pPr marL="685800" indent="0">
              <a:buNone/>
              <a:defRPr>
                <a:solidFill>
                  <a:schemeClr val="bg1"/>
                </a:solidFill>
              </a:defRPr>
            </a:lvl3pPr>
            <a:lvl4pPr marL="1028700" indent="0">
              <a:buNone/>
              <a:defRPr>
                <a:solidFill>
                  <a:schemeClr val="bg1"/>
                </a:solidFill>
              </a:defRPr>
            </a:lvl4pPr>
            <a:lvl5pPr marL="1371600" indent="0">
              <a:buNone/>
              <a:defRPr>
                <a:solidFill>
                  <a:schemeClr val="bg1"/>
                </a:solidFill>
              </a:defRPr>
            </a:lvl5pPr>
          </a:lstStyle>
          <a:p>
            <a:pPr lvl="0"/>
            <a:r>
              <a:rPr lang="en-GB" dirty="0"/>
              <a:t>Quote goes here</a:t>
            </a:r>
          </a:p>
        </p:txBody>
      </p:sp>
      <p:cxnSp>
        <p:nvCxnSpPr>
          <p:cNvPr id="16" name="Straight Connector 15">
            <a:extLst>
              <a:ext uri="{FF2B5EF4-FFF2-40B4-BE49-F238E27FC236}">
                <a16:creationId xmlns:a16="http://schemas.microsoft.com/office/drawing/2014/main" id="{DEB5CF9F-A77C-711E-FE43-36277DC3FB5F}"/>
              </a:ext>
              <a:ext uri="{C183D7F6-B498-43B3-948B-1728B52AA6E4}">
                <adec:decorative xmlns:adec="http://schemas.microsoft.com/office/drawing/2017/decorative" val="1"/>
              </a:ext>
            </a:extLst>
          </p:cNvPr>
          <p:cNvCxnSpPr>
            <a:cxnSpLocks/>
          </p:cNvCxnSpPr>
          <p:nvPr userDrawn="1"/>
        </p:nvCxnSpPr>
        <p:spPr>
          <a:xfrm>
            <a:off x="469301" y="4770044"/>
            <a:ext cx="6716324" cy="0"/>
          </a:xfrm>
          <a:prstGeom prst="line">
            <a:avLst/>
          </a:prstGeom>
          <a:ln w="28575" cap="rnd">
            <a:solidFill>
              <a:schemeClr val="tx2">
                <a:alpha val="10000"/>
              </a:schemeClr>
            </a:solidFill>
            <a:round/>
            <a:headEnd type="none"/>
            <a:tailEnd type="none" w="lg" len="lg"/>
          </a:ln>
        </p:spPr>
        <p:style>
          <a:lnRef idx="1">
            <a:schemeClr val="accent1"/>
          </a:lnRef>
          <a:fillRef idx="0">
            <a:schemeClr val="accent1"/>
          </a:fillRef>
          <a:effectRef idx="0">
            <a:schemeClr val="accent1"/>
          </a:effectRef>
          <a:fontRef idx="minor">
            <a:schemeClr val="tx1"/>
          </a:fontRef>
        </p:style>
      </p:cxnSp>
      <p:sp>
        <p:nvSpPr>
          <p:cNvPr id="5" name="Footer Placeholder 4">
            <a:extLst>
              <a:ext uri="{FF2B5EF4-FFF2-40B4-BE49-F238E27FC236}">
                <a16:creationId xmlns:a16="http://schemas.microsoft.com/office/drawing/2014/main" id="{47F46497-57BC-710C-B8EC-96832190F4CE}"/>
              </a:ext>
            </a:extLst>
          </p:cNvPr>
          <p:cNvSpPr>
            <a:spLocks noGrp="1"/>
          </p:cNvSpPr>
          <p:nvPr>
            <p:ph type="ftr" sz="quarter" idx="11"/>
          </p:nvPr>
        </p:nvSpPr>
        <p:spPr>
          <a:xfrm>
            <a:off x="469301" y="4767263"/>
            <a:ext cx="5066976" cy="273844"/>
          </a:xfrm>
        </p:spPr>
        <p:txBody>
          <a:bodyPr/>
          <a:lstStyle>
            <a:lvl1pPr algn="l">
              <a:defRPr/>
            </a:lvl1pPr>
          </a:lstStyle>
          <a:p>
            <a:r>
              <a:rPr lang="en-GB" dirty="0"/>
              <a:t>Cheshire and Merseyside Secure Data Environment</a:t>
            </a:r>
          </a:p>
        </p:txBody>
      </p:sp>
      <p:sp>
        <p:nvSpPr>
          <p:cNvPr id="6" name="Slide Number Placeholder 5">
            <a:extLst>
              <a:ext uri="{FF2B5EF4-FFF2-40B4-BE49-F238E27FC236}">
                <a16:creationId xmlns:a16="http://schemas.microsoft.com/office/drawing/2014/main" id="{6C484834-07DE-23E4-DFF9-AC7F275F0CD0}"/>
              </a:ext>
            </a:extLst>
          </p:cNvPr>
          <p:cNvSpPr>
            <a:spLocks noGrp="1"/>
          </p:cNvSpPr>
          <p:nvPr>
            <p:ph type="sldNum" sz="quarter" idx="12"/>
          </p:nvPr>
        </p:nvSpPr>
        <p:spPr>
          <a:xfrm>
            <a:off x="8304415" y="4767263"/>
            <a:ext cx="450965" cy="273844"/>
          </a:xfrm>
        </p:spPr>
        <p:txBody>
          <a:bodyPr/>
          <a:lstStyle>
            <a:lvl1pPr>
              <a:defRPr>
                <a:solidFill>
                  <a:schemeClr val="tx2"/>
                </a:solidFill>
              </a:defRPr>
            </a:lvl1pPr>
          </a:lstStyle>
          <a:p>
            <a:fld id="{4AE82366-37E6-B747-BCA8-2E369D8F9656}" type="slidenum">
              <a:rPr lang="en-GB" smtClean="0"/>
              <a:pPr/>
              <a:t>‹#›</a:t>
            </a:fld>
            <a:endParaRPr lang="en-GB" dirty="0"/>
          </a:p>
        </p:txBody>
      </p:sp>
      <p:sp>
        <p:nvSpPr>
          <p:cNvPr id="12" name="Rectangle 11">
            <a:extLst>
              <a:ext uri="{FF2B5EF4-FFF2-40B4-BE49-F238E27FC236}">
                <a16:creationId xmlns:a16="http://schemas.microsoft.com/office/drawing/2014/main" id="{8CD6A0A5-0290-E47B-E28E-160910626E26}"/>
              </a:ext>
              <a:ext uri="{C183D7F6-B498-43B3-948B-1728B52AA6E4}">
                <adec:decorative xmlns:adec="http://schemas.microsoft.com/office/drawing/2017/decorative" val="1"/>
              </a:ext>
            </a:extLst>
          </p:cNvPr>
          <p:cNvSpPr/>
          <p:nvPr userDrawn="1"/>
        </p:nvSpPr>
        <p:spPr>
          <a:xfrm>
            <a:off x="-30480" y="1552076"/>
            <a:ext cx="242711" cy="3616326"/>
          </a:xfrm>
          <a:custGeom>
            <a:avLst/>
            <a:gdLst>
              <a:gd name="connsiteX0" fmla="*/ 0 w 541295"/>
              <a:gd name="connsiteY0" fmla="*/ 0 h 4382098"/>
              <a:gd name="connsiteX1" fmla="*/ 541295 w 541295"/>
              <a:gd name="connsiteY1" fmla="*/ 0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3846840 h 4382098"/>
              <a:gd name="connsiteX4" fmla="*/ 0 w 541295"/>
              <a:gd name="connsiteY4" fmla="*/ 0 h 4382098"/>
              <a:gd name="connsiteX0" fmla="*/ 0 w 526135"/>
              <a:gd name="connsiteY0" fmla="*/ 0 h 4364985"/>
              <a:gd name="connsiteX1" fmla="*/ 524569 w 526135"/>
              <a:gd name="connsiteY1" fmla="*/ 512956 h 4364985"/>
              <a:gd name="connsiteX2" fmla="*/ 524182 w 526135"/>
              <a:gd name="connsiteY2" fmla="*/ 4364985 h 4364985"/>
              <a:gd name="connsiteX3" fmla="*/ 0 w 526135"/>
              <a:gd name="connsiteY3" fmla="*/ 3846840 h 4364985"/>
              <a:gd name="connsiteX4" fmla="*/ 0 w 526135"/>
              <a:gd name="connsiteY4" fmla="*/ 0 h 4364985"/>
              <a:gd name="connsiteX0" fmla="*/ 0 w 526562"/>
              <a:gd name="connsiteY0" fmla="*/ 0 h 4364985"/>
              <a:gd name="connsiteX1" fmla="*/ 524569 w 526562"/>
              <a:gd name="connsiteY1" fmla="*/ 512956 h 4364985"/>
              <a:gd name="connsiteX2" fmla="*/ 524182 w 526562"/>
              <a:gd name="connsiteY2" fmla="*/ 4364985 h 4364985"/>
              <a:gd name="connsiteX3" fmla="*/ 0 w 526562"/>
              <a:gd name="connsiteY3" fmla="*/ 3846840 h 4364985"/>
              <a:gd name="connsiteX4" fmla="*/ 0 w 526562"/>
              <a:gd name="connsiteY4" fmla="*/ 0 h 4364985"/>
              <a:gd name="connsiteX0" fmla="*/ 17599 w 544161"/>
              <a:gd name="connsiteY0" fmla="*/ 0 h 8404968"/>
              <a:gd name="connsiteX1" fmla="*/ 542168 w 544161"/>
              <a:gd name="connsiteY1" fmla="*/ 512956 h 8404968"/>
              <a:gd name="connsiteX2" fmla="*/ 541781 w 544161"/>
              <a:gd name="connsiteY2" fmla="*/ 4364985 h 8404968"/>
              <a:gd name="connsiteX3" fmla="*/ 0 w 544161"/>
              <a:gd name="connsiteY3" fmla="*/ 8404968 h 8404968"/>
              <a:gd name="connsiteX4" fmla="*/ 17599 w 544161"/>
              <a:gd name="connsiteY4" fmla="*/ 0 h 8404968"/>
              <a:gd name="connsiteX0" fmla="*/ 17599 w 542961"/>
              <a:gd name="connsiteY0" fmla="*/ 0 h 8404968"/>
              <a:gd name="connsiteX1" fmla="*/ 542168 w 542961"/>
              <a:gd name="connsiteY1" fmla="*/ 512956 h 8404968"/>
              <a:gd name="connsiteX2" fmla="*/ 524182 w 542961"/>
              <a:gd name="connsiteY2" fmla="*/ 8271952 h 8404968"/>
              <a:gd name="connsiteX3" fmla="*/ 0 w 542961"/>
              <a:gd name="connsiteY3" fmla="*/ 8404968 h 8404968"/>
              <a:gd name="connsiteX4" fmla="*/ 17599 w 542961"/>
              <a:gd name="connsiteY4" fmla="*/ 0 h 8404968"/>
              <a:gd name="connsiteX0" fmla="*/ 1694 w 527056"/>
              <a:gd name="connsiteY0" fmla="*/ 0 h 8334572"/>
              <a:gd name="connsiteX1" fmla="*/ 526263 w 527056"/>
              <a:gd name="connsiteY1" fmla="*/ 512956 h 8334572"/>
              <a:gd name="connsiteX2" fmla="*/ 508277 w 527056"/>
              <a:gd name="connsiteY2" fmla="*/ 8271952 h 8334572"/>
              <a:gd name="connsiteX3" fmla="*/ 1694 w 527056"/>
              <a:gd name="connsiteY3" fmla="*/ 8334572 h 8334572"/>
              <a:gd name="connsiteX4" fmla="*/ 1694 w 527056"/>
              <a:gd name="connsiteY4" fmla="*/ 0 h 8334572"/>
              <a:gd name="connsiteX0" fmla="*/ 52797 w 578159"/>
              <a:gd name="connsiteY0" fmla="*/ 0 h 8352171"/>
              <a:gd name="connsiteX1" fmla="*/ 577366 w 578159"/>
              <a:gd name="connsiteY1" fmla="*/ 512956 h 8352171"/>
              <a:gd name="connsiteX2" fmla="*/ 559380 w 578159"/>
              <a:gd name="connsiteY2" fmla="*/ 8271952 h 8352171"/>
              <a:gd name="connsiteX3" fmla="*/ 0 w 578159"/>
              <a:gd name="connsiteY3" fmla="*/ 8352171 h 8352171"/>
              <a:gd name="connsiteX4" fmla="*/ 52797 w 578159"/>
              <a:gd name="connsiteY4" fmla="*/ 0 h 8352171"/>
              <a:gd name="connsiteX0" fmla="*/ 35198 w 560560"/>
              <a:gd name="connsiteY0" fmla="*/ 0 h 8369770"/>
              <a:gd name="connsiteX1" fmla="*/ 559767 w 560560"/>
              <a:gd name="connsiteY1" fmla="*/ 512956 h 8369770"/>
              <a:gd name="connsiteX2" fmla="*/ 541781 w 560560"/>
              <a:gd name="connsiteY2" fmla="*/ 8271952 h 8369770"/>
              <a:gd name="connsiteX3" fmla="*/ 0 w 560560"/>
              <a:gd name="connsiteY3" fmla="*/ 8369770 h 8369770"/>
              <a:gd name="connsiteX4" fmla="*/ 35198 w 560560"/>
              <a:gd name="connsiteY4" fmla="*/ 0 h 8369770"/>
              <a:gd name="connsiteX0" fmla="*/ 35198 w 560262"/>
              <a:gd name="connsiteY0" fmla="*/ 0 h 8395145"/>
              <a:gd name="connsiteX1" fmla="*/ 559767 w 560262"/>
              <a:gd name="connsiteY1" fmla="*/ 512956 h 8395145"/>
              <a:gd name="connsiteX2" fmla="*/ 524182 w 560262"/>
              <a:gd name="connsiteY2" fmla="*/ 8395145 h 8395145"/>
              <a:gd name="connsiteX3" fmla="*/ 0 w 560262"/>
              <a:gd name="connsiteY3" fmla="*/ 8369770 h 8395145"/>
              <a:gd name="connsiteX4" fmla="*/ 35198 w 560262"/>
              <a:gd name="connsiteY4" fmla="*/ 0 h 8395145"/>
              <a:gd name="connsiteX0" fmla="*/ 35198 w 576979"/>
              <a:gd name="connsiteY0" fmla="*/ 0 h 8369770"/>
              <a:gd name="connsiteX1" fmla="*/ 559767 w 576979"/>
              <a:gd name="connsiteY1" fmla="*/ 512956 h 8369770"/>
              <a:gd name="connsiteX2" fmla="*/ 576979 w 576979"/>
              <a:gd name="connsiteY2" fmla="*/ 8342348 h 8369770"/>
              <a:gd name="connsiteX3" fmla="*/ 0 w 576979"/>
              <a:gd name="connsiteY3" fmla="*/ 8369770 h 8369770"/>
              <a:gd name="connsiteX4" fmla="*/ 35198 w 576979"/>
              <a:gd name="connsiteY4" fmla="*/ 0 h 8369770"/>
              <a:gd name="connsiteX0" fmla="*/ 17599 w 559380"/>
              <a:gd name="connsiteY0" fmla="*/ 0 h 8369770"/>
              <a:gd name="connsiteX1" fmla="*/ 542168 w 559380"/>
              <a:gd name="connsiteY1" fmla="*/ 512956 h 8369770"/>
              <a:gd name="connsiteX2" fmla="*/ 559380 w 559380"/>
              <a:gd name="connsiteY2" fmla="*/ 8342348 h 8369770"/>
              <a:gd name="connsiteX3" fmla="*/ 0 w 559380"/>
              <a:gd name="connsiteY3" fmla="*/ 8369770 h 8369770"/>
              <a:gd name="connsiteX4" fmla="*/ 17599 w 559380"/>
              <a:gd name="connsiteY4" fmla="*/ 0 h 8369770"/>
              <a:gd name="connsiteX0" fmla="*/ 17599 w 542663"/>
              <a:gd name="connsiteY0" fmla="*/ 0 h 8369770"/>
              <a:gd name="connsiteX1" fmla="*/ 542168 w 542663"/>
              <a:gd name="connsiteY1" fmla="*/ 512956 h 8369770"/>
              <a:gd name="connsiteX2" fmla="*/ 506583 w 542663"/>
              <a:gd name="connsiteY2" fmla="*/ 8324749 h 8369770"/>
              <a:gd name="connsiteX3" fmla="*/ 0 w 542663"/>
              <a:gd name="connsiteY3" fmla="*/ 8369770 h 8369770"/>
              <a:gd name="connsiteX4" fmla="*/ 17599 w 542663"/>
              <a:gd name="connsiteY4" fmla="*/ 0 h 8369770"/>
              <a:gd name="connsiteX0" fmla="*/ 17599 w 542961"/>
              <a:gd name="connsiteY0" fmla="*/ 0 h 8369770"/>
              <a:gd name="connsiteX1" fmla="*/ 542168 w 542961"/>
              <a:gd name="connsiteY1" fmla="*/ 512956 h 8369770"/>
              <a:gd name="connsiteX2" fmla="*/ 524182 w 542961"/>
              <a:gd name="connsiteY2" fmla="*/ 8324749 h 8369770"/>
              <a:gd name="connsiteX3" fmla="*/ 0 w 542961"/>
              <a:gd name="connsiteY3" fmla="*/ 8369770 h 8369770"/>
              <a:gd name="connsiteX4" fmla="*/ 17599 w 542961"/>
              <a:gd name="connsiteY4" fmla="*/ 0 h 8369770"/>
              <a:gd name="connsiteX0" fmla="*/ 35198 w 560560"/>
              <a:gd name="connsiteY0" fmla="*/ 0 h 8352171"/>
              <a:gd name="connsiteX1" fmla="*/ 559767 w 560560"/>
              <a:gd name="connsiteY1" fmla="*/ 512956 h 8352171"/>
              <a:gd name="connsiteX2" fmla="*/ 541781 w 560560"/>
              <a:gd name="connsiteY2" fmla="*/ 8324749 h 8352171"/>
              <a:gd name="connsiteX3" fmla="*/ 0 w 560560"/>
              <a:gd name="connsiteY3" fmla="*/ 8352171 h 8352171"/>
              <a:gd name="connsiteX4" fmla="*/ 35198 w 560560"/>
              <a:gd name="connsiteY4" fmla="*/ 0 h 8352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0560" h="8352171">
                <a:moveTo>
                  <a:pt x="35198" y="0"/>
                </a:moveTo>
                <a:lnTo>
                  <a:pt x="559767" y="512956"/>
                </a:lnTo>
                <a:cubicBezTo>
                  <a:pt x="565342" y="1802670"/>
                  <a:pt x="539629" y="7031612"/>
                  <a:pt x="541781" y="8324749"/>
                </a:cubicBezTo>
                <a:lnTo>
                  <a:pt x="0" y="8352171"/>
                </a:lnTo>
                <a:cubicBezTo>
                  <a:pt x="5866" y="5550515"/>
                  <a:pt x="29332" y="2801656"/>
                  <a:pt x="35198" y="0"/>
                </a:cubicBez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a:p>
        </p:txBody>
      </p:sp>
    </p:spTree>
    <p:extLst>
      <p:ext uri="{BB962C8B-B14F-4D97-AF65-F5344CB8AC3E}">
        <p14:creationId xmlns:p14="http://schemas.microsoft.com/office/powerpoint/2010/main" val="304176466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12_Title and Content">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DA4E985B-A128-BD27-B388-E5C2E303F617}"/>
              </a:ext>
              <a:ext uri="{C183D7F6-B498-43B3-948B-1728B52AA6E4}">
                <adec:decorative xmlns:adec="http://schemas.microsoft.com/office/drawing/2017/decorative" val="1"/>
              </a:ext>
            </a:extLst>
          </p:cNvPr>
          <p:cNvGrpSpPr/>
          <p:nvPr userDrawn="1"/>
        </p:nvGrpSpPr>
        <p:grpSpPr>
          <a:xfrm>
            <a:off x="5098447" y="-9525"/>
            <a:ext cx="4055078" cy="4572002"/>
            <a:chOff x="8362588" y="-1"/>
            <a:chExt cx="5406771" cy="6096002"/>
          </a:xfrm>
        </p:grpSpPr>
        <p:sp>
          <p:nvSpPr>
            <p:cNvPr id="4" name="Snip Single Corner of Rectangle 3">
              <a:extLst>
                <a:ext uri="{FF2B5EF4-FFF2-40B4-BE49-F238E27FC236}">
                  <a16:creationId xmlns:a16="http://schemas.microsoft.com/office/drawing/2014/main" id="{F783CBAE-27A7-AF9C-EDFE-7E73A7CB91A2}"/>
                </a:ext>
                <a:ext uri="{C183D7F6-B498-43B3-948B-1728B52AA6E4}">
                  <adec:decorative xmlns:adec="http://schemas.microsoft.com/office/drawing/2017/decorative" val="1"/>
                </a:ext>
              </a:extLst>
            </p:cNvPr>
            <p:cNvSpPr/>
            <p:nvPr userDrawn="1"/>
          </p:nvSpPr>
          <p:spPr>
            <a:xfrm rot="10800000">
              <a:off x="8362588" y="-1"/>
              <a:ext cx="5406771" cy="6096002"/>
            </a:xfrm>
            <a:prstGeom prst="snip1Rect">
              <a:avLst>
                <a:gd name="adj" fmla="val 9844"/>
              </a:avLst>
            </a:prstGeom>
            <a:gradFill>
              <a:gsLst>
                <a:gs pos="0">
                  <a:schemeClr val="accent1"/>
                </a:gs>
                <a:gs pos="100000">
                  <a:schemeClr val="accent2"/>
                </a:gs>
              </a:gsLst>
              <a:lin ang="114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dirty="0"/>
            </a:p>
          </p:txBody>
        </p:sp>
        <p:sp>
          <p:nvSpPr>
            <p:cNvPr id="7" name="Rectangle 11">
              <a:extLst>
                <a:ext uri="{FF2B5EF4-FFF2-40B4-BE49-F238E27FC236}">
                  <a16:creationId xmlns:a16="http://schemas.microsoft.com/office/drawing/2014/main" id="{FC492E01-5DBF-2401-2D7B-4CD8B9C9FB9E}"/>
                </a:ext>
                <a:ext uri="{C183D7F6-B498-43B3-948B-1728B52AA6E4}">
                  <adec:decorative xmlns:adec="http://schemas.microsoft.com/office/drawing/2017/decorative" val="1"/>
                </a:ext>
              </a:extLst>
            </p:cNvPr>
            <p:cNvSpPr/>
            <p:nvPr userDrawn="1"/>
          </p:nvSpPr>
          <p:spPr>
            <a:xfrm>
              <a:off x="8362604" y="1808578"/>
              <a:ext cx="517205" cy="4287423"/>
            </a:xfrm>
            <a:custGeom>
              <a:avLst/>
              <a:gdLst>
                <a:gd name="connsiteX0" fmla="*/ 0 w 541295"/>
                <a:gd name="connsiteY0" fmla="*/ 0 h 4382098"/>
                <a:gd name="connsiteX1" fmla="*/ 541295 w 541295"/>
                <a:gd name="connsiteY1" fmla="*/ 0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3846840 h 4382098"/>
                <a:gd name="connsiteX4" fmla="*/ 0 w 541295"/>
                <a:gd name="connsiteY4" fmla="*/ 0 h 4382098"/>
                <a:gd name="connsiteX0" fmla="*/ 0 w 526135"/>
                <a:gd name="connsiteY0" fmla="*/ 0 h 4364985"/>
                <a:gd name="connsiteX1" fmla="*/ 524569 w 526135"/>
                <a:gd name="connsiteY1" fmla="*/ 512956 h 4364985"/>
                <a:gd name="connsiteX2" fmla="*/ 524182 w 526135"/>
                <a:gd name="connsiteY2" fmla="*/ 4364985 h 4364985"/>
                <a:gd name="connsiteX3" fmla="*/ 0 w 526135"/>
                <a:gd name="connsiteY3" fmla="*/ 3846840 h 4364985"/>
                <a:gd name="connsiteX4" fmla="*/ 0 w 526135"/>
                <a:gd name="connsiteY4" fmla="*/ 0 h 4364985"/>
                <a:gd name="connsiteX0" fmla="*/ 0 w 526562"/>
                <a:gd name="connsiteY0" fmla="*/ 0 h 4364985"/>
                <a:gd name="connsiteX1" fmla="*/ 524569 w 526562"/>
                <a:gd name="connsiteY1" fmla="*/ 512956 h 4364985"/>
                <a:gd name="connsiteX2" fmla="*/ 524182 w 526562"/>
                <a:gd name="connsiteY2" fmla="*/ 4364985 h 4364985"/>
                <a:gd name="connsiteX3" fmla="*/ 0 w 526562"/>
                <a:gd name="connsiteY3" fmla="*/ 3846840 h 4364985"/>
                <a:gd name="connsiteX4" fmla="*/ 0 w 526562"/>
                <a:gd name="connsiteY4" fmla="*/ 0 h 43649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6562" h="4364985">
                  <a:moveTo>
                    <a:pt x="0" y="0"/>
                  </a:moveTo>
                  <a:lnTo>
                    <a:pt x="524569" y="512956"/>
                  </a:lnTo>
                  <a:cubicBezTo>
                    <a:pt x="530144" y="1802670"/>
                    <a:pt x="522030" y="3071848"/>
                    <a:pt x="524182" y="4364985"/>
                  </a:cubicBezTo>
                  <a:lnTo>
                    <a:pt x="0" y="3846840"/>
                  </a:lnTo>
                  <a:lnTo>
                    <a:pt x="0" y="0"/>
                  </a:lnTo>
                  <a:close/>
                </a:path>
              </a:pathLst>
            </a:cu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9" name="Rectangle 11">
              <a:extLst>
                <a:ext uri="{FF2B5EF4-FFF2-40B4-BE49-F238E27FC236}">
                  <a16:creationId xmlns:a16="http://schemas.microsoft.com/office/drawing/2014/main" id="{D08E2283-DA28-BD4C-6F48-9F83B00B6C49}"/>
                </a:ext>
                <a:ext uri="{C183D7F6-B498-43B3-948B-1728B52AA6E4}">
                  <adec:decorative xmlns:adec="http://schemas.microsoft.com/office/drawing/2017/decorative" val="1"/>
                </a:ext>
              </a:extLst>
            </p:cNvPr>
            <p:cNvSpPr/>
            <p:nvPr userDrawn="1"/>
          </p:nvSpPr>
          <p:spPr>
            <a:xfrm>
              <a:off x="8362604" y="-1"/>
              <a:ext cx="517205" cy="4287423"/>
            </a:xfrm>
            <a:custGeom>
              <a:avLst/>
              <a:gdLst>
                <a:gd name="connsiteX0" fmla="*/ 0 w 541295"/>
                <a:gd name="connsiteY0" fmla="*/ 0 h 4382098"/>
                <a:gd name="connsiteX1" fmla="*/ 541295 w 541295"/>
                <a:gd name="connsiteY1" fmla="*/ 0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3846840 h 4382098"/>
                <a:gd name="connsiteX4" fmla="*/ 0 w 541295"/>
                <a:gd name="connsiteY4" fmla="*/ 0 h 4382098"/>
                <a:gd name="connsiteX0" fmla="*/ 0 w 526135"/>
                <a:gd name="connsiteY0" fmla="*/ 0 h 4364985"/>
                <a:gd name="connsiteX1" fmla="*/ 524569 w 526135"/>
                <a:gd name="connsiteY1" fmla="*/ 512956 h 4364985"/>
                <a:gd name="connsiteX2" fmla="*/ 524182 w 526135"/>
                <a:gd name="connsiteY2" fmla="*/ 4364985 h 4364985"/>
                <a:gd name="connsiteX3" fmla="*/ 0 w 526135"/>
                <a:gd name="connsiteY3" fmla="*/ 3846840 h 4364985"/>
                <a:gd name="connsiteX4" fmla="*/ 0 w 526135"/>
                <a:gd name="connsiteY4" fmla="*/ 0 h 4364985"/>
                <a:gd name="connsiteX0" fmla="*/ 0 w 526562"/>
                <a:gd name="connsiteY0" fmla="*/ 0 h 4364985"/>
                <a:gd name="connsiteX1" fmla="*/ 524569 w 526562"/>
                <a:gd name="connsiteY1" fmla="*/ 512956 h 4364985"/>
                <a:gd name="connsiteX2" fmla="*/ 524182 w 526562"/>
                <a:gd name="connsiteY2" fmla="*/ 4364985 h 4364985"/>
                <a:gd name="connsiteX3" fmla="*/ 0 w 526562"/>
                <a:gd name="connsiteY3" fmla="*/ 3846840 h 4364985"/>
                <a:gd name="connsiteX4" fmla="*/ 0 w 526562"/>
                <a:gd name="connsiteY4" fmla="*/ 0 h 43649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6562" h="4364985">
                  <a:moveTo>
                    <a:pt x="0" y="0"/>
                  </a:moveTo>
                  <a:lnTo>
                    <a:pt x="524569" y="512956"/>
                  </a:lnTo>
                  <a:cubicBezTo>
                    <a:pt x="530144" y="1802670"/>
                    <a:pt x="522030" y="3071848"/>
                    <a:pt x="524182" y="4364985"/>
                  </a:cubicBezTo>
                  <a:lnTo>
                    <a:pt x="0" y="3846840"/>
                  </a:lnTo>
                  <a:lnTo>
                    <a:pt x="0" y="0"/>
                  </a:lnTo>
                  <a:close/>
                </a:path>
              </a:pathLst>
            </a:cu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a:p>
          </p:txBody>
        </p:sp>
      </p:grpSp>
      <p:pic>
        <p:nvPicPr>
          <p:cNvPr id="15" name="Picture 14" hidden="1">
            <a:extLst>
              <a:ext uri="{FF2B5EF4-FFF2-40B4-BE49-F238E27FC236}">
                <a16:creationId xmlns:a16="http://schemas.microsoft.com/office/drawing/2014/main" id="{8A931BB8-A86F-64F8-473A-A474869A9181}"/>
              </a:ext>
              <a:ext uri="{C183D7F6-B498-43B3-948B-1728B52AA6E4}">
                <adec:decorative xmlns:adec="http://schemas.microsoft.com/office/drawing/2017/decorative" val="1"/>
              </a:ext>
            </a:extLst>
          </p:cNvPr>
          <p:cNvPicPr>
            <a:picLocks noChangeAspect="1"/>
          </p:cNvPicPr>
          <p:nvPr userDrawn="1"/>
        </p:nvPicPr>
        <p:blipFill>
          <a:blip r:embed="rId2">
            <a:alphaModFix amt="7000"/>
          </a:blip>
          <a:stretch>
            <a:fillRect/>
          </a:stretch>
        </p:blipFill>
        <p:spPr>
          <a:xfrm>
            <a:off x="4774111" y="1019049"/>
            <a:ext cx="5127684" cy="4975650"/>
          </a:xfrm>
          <a:prstGeom prst="rect">
            <a:avLst/>
          </a:prstGeom>
        </p:spPr>
      </p:pic>
      <p:pic>
        <p:nvPicPr>
          <p:cNvPr id="11" name="Picture 10">
            <a:extLst>
              <a:ext uri="{FF2B5EF4-FFF2-40B4-BE49-F238E27FC236}">
                <a16:creationId xmlns:a16="http://schemas.microsoft.com/office/drawing/2014/main" id="{BA953BB9-50DF-B530-CB53-E3701D6D44DB}"/>
              </a:ext>
              <a:ext uri="{C183D7F6-B498-43B3-948B-1728B52AA6E4}">
                <adec:decorative xmlns:adec="http://schemas.microsoft.com/office/drawing/2017/decorative" val="1"/>
              </a:ext>
            </a:extLst>
          </p:cNvPr>
          <p:cNvPicPr>
            <a:picLocks noChangeAspect="1"/>
          </p:cNvPicPr>
          <p:nvPr userDrawn="1"/>
        </p:nvPicPr>
        <p:blipFill>
          <a:blip r:embed="rId3">
            <a:alphaModFix amt="40000"/>
          </a:blip>
          <a:stretch>
            <a:fillRect/>
          </a:stretch>
        </p:blipFill>
        <p:spPr>
          <a:xfrm rot="10800000">
            <a:off x="7434416" y="4150986"/>
            <a:ext cx="2433762" cy="1490811"/>
          </a:xfrm>
          <a:prstGeom prst="rect">
            <a:avLst/>
          </a:prstGeom>
        </p:spPr>
      </p:pic>
      <p:pic>
        <p:nvPicPr>
          <p:cNvPr id="8" name="Picture 7">
            <a:extLst>
              <a:ext uri="{FF2B5EF4-FFF2-40B4-BE49-F238E27FC236}">
                <a16:creationId xmlns:a16="http://schemas.microsoft.com/office/drawing/2014/main" id="{EE329EBA-85E7-147F-FDD1-ED44F93975C1}"/>
              </a:ext>
            </a:extLst>
          </p:cNvPr>
          <p:cNvPicPr>
            <a:picLocks noChangeAspect="1"/>
          </p:cNvPicPr>
          <p:nvPr userDrawn="1"/>
        </p:nvPicPr>
        <p:blipFill>
          <a:blip r:embed="rId3"/>
          <a:stretch>
            <a:fillRect/>
          </a:stretch>
        </p:blipFill>
        <p:spPr>
          <a:xfrm rot="10800000">
            <a:off x="7427429" y="4158778"/>
            <a:ext cx="2433762" cy="1490811"/>
          </a:xfrm>
          <a:prstGeom prst="rect">
            <a:avLst/>
          </a:prstGeom>
        </p:spPr>
      </p:pic>
      <p:sp>
        <p:nvSpPr>
          <p:cNvPr id="2" name="Title 1">
            <a:extLst>
              <a:ext uri="{FF2B5EF4-FFF2-40B4-BE49-F238E27FC236}">
                <a16:creationId xmlns:a16="http://schemas.microsoft.com/office/drawing/2014/main" id="{9ED9F8B5-D3FF-5FA0-0233-91719D303082}"/>
              </a:ext>
            </a:extLst>
          </p:cNvPr>
          <p:cNvSpPr>
            <a:spLocks noGrp="1"/>
          </p:cNvSpPr>
          <p:nvPr>
            <p:ph type="title"/>
          </p:nvPr>
        </p:nvSpPr>
        <p:spPr>
          <a:xfrm>
            <a:off x="469302" y="273844"/>
            <a:ext cx="4356770" cy="994172"/>
          </a:xfrm>
        </p:spPr>
        <p:txBody>
          <a:bodyPr/>
          <a:lstStyle/>
          <a:p>
            <a:r>
              <a:rPr lang="en-GB" dirty="0"/>
              <a:t>Click to edit Master title style</a:t>
            </a:r>
          </a:p>
        </p:txBody>
      </p:sp>
      <p:sp>
        <p:nvSpPr>
          <p:cNvPr id="3" name="Content Placeholder 2">
            <a:extLst>
              <a:ext uri="{FF2B5EF4-FFF2-40B4-BE49-F238E27FC236}">
                <a16:creationId xmlns:a16="http://schemas.microsoft.com/office/drawing/2014/main" id="{B9529667-3294-63C4-5E1C-269502360315}"/>
              </a:ext>
            </a:extLst>
          </p:cNvPr>
          <p:cNvSpPr>
            <a:spLocks noGrp="1"/>
          </p:cNvSpPr>
          <p:nvPr>
            <p:ph idx="1"/>
          </p:nvPr>
        </p:nvSpPr>
        <p:spPr>
          <a:xfrm>
            <a:off x="469302" y="1446756"/>
            <a:ext cx="4356770" cy="3185966"/>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pic>
        <p:nvPicPr>
          <p:cNvPr id="14" name="Picture 13" descr="speech mark">
            <a:extLst>
              <a:ext uri="{FF2B5EF4-FFF2-40B4-BE49-F238E27FC236}">
                <a16:creationId xmlns:a16="http://schemas.microsoft.com/office/drawing/2014/main" id="{F25B0663-BCFE-DEEA-DE54-4272AC67532A}"/>
              </a:ext>
            </a:extLst>
          </p:cNvPr>
          <p:cNvPicPr>
            <a:picLocks noChangeAspect="1"/>
          </p:cNvPicPr>
          <p:nvPr userDrawn="1"/>
        </p:nvPicPr>
        <p:blipFill>
          <a:blip r:embed="rId4"/>
          <a:stretch>
            <a:fillRect/>
          </a:stretch>
        </p:blipFill>
        <p:spPr>
          <a:xfrm>
            <a:off x="5857875" y="408979"/>
            <a:ext cx="504825" cy="361950"/>
          </a:xfrm>
          <a:prstGeom prst="rect">
            <a:avLst/>
          </a:prstGeom>
        </p:spPr>
      </p:pic>
      <p:sp>
        <p:nvSpPr>
          <p:cNvPr id="13" name="Text Placeholder 12">
            <a:extLst>
              <a:ext uri="{FF2B5EF4-FFF2-40B4-BE49-F238E27FC236}">
                <a16:creationId xmlns:a16="http://schemas.microsoft.com/office/drawing/2014/main" id="{D07919E4-CEBE-1E46-BD6D-49E33B9D7A43}"/>
              </a:ext>
            </a:extLst>
          </p:cNvPr>
          <p:cNvSpPr>
            <a:spLocks noGrp="1"/>
          </p:cNvSpPr>
          <p:nvPr>
            <p:ph type="body" sz="quarter" idx="13" hasCustomPrompt="1"/>
          </p:nvPr>
        </p:nvSpPr>
        <p:spPr>
          <a:xfrm>
            <a:off x="5857876" y="984729"/>
            <a:ext cx="2989790" cy="3288229"/>
          </a:xfrm>
        </p:spPr>
        <p:txBody>
          <a:bodyPr/>
          <a:lstStyle>
            <a:lvl1pPr marL="0" indent="0">
              <a:lnSpc>
                <a:spcPct val="100000"/>
              </a:lnSpc>
              <a:buNone/>
              <a:defRPr>
                <a:solidFill>
                  <a:schemeClr val="bg1"/>
                </a:solidFill>
              </a:defRPr>
            </a:lvl1pPr>
            <a:lvl2pPr marL="342900" indent="0">
              <a:buNone/>
              <a:defRPr>
                <a:solidFill>
                  <a:schemeClr val="bg1"/>
                </a:solidFill>
              </a:defRPr>
            </a:lvl2pPr>
            <a:lvl3pPr marL="685800" indent="0">
              <a:buNone/>
              <a:defRPr>
                <a:solidFill>
                  <a:schemeClr val="bg1"/>
                </a:solidFill>
              </a:defRPr>
            </a:lvl3pPr>
            <a:lvl4pPr marL="1028700" indent="0">
              <a:buNone/>
              <a:defRPr>
                <a:solidFill>
                  <a:schemeClr val="bg1"/>
                </a:solidFill>
              </a:defRPr>
            </a:lvl4pPr>
            <a:lvl5pPr marL="1371600" indent="0">
              <a:buNone/>
              <a:defRPr>
                <a:solidFill>
                  <a:schemeClr val="bg1"/>
                </a:solidFill>
              </a:defRPr>
            </a:lvl5pPr>
          </a:lstStyle>
          <a:p>
            <a:pPr lvl="0"/>
            <a:r>
              <a:rPr lang="en-GB" dirty="0"/>
              <a:t>Quote goes here</a:t>
            </a:r>
          </a:p>
        </p:txBody>
      </p:sp>
      <p:cxnSp>
        <p:nvCxnSpPr>
          <p:cNvPr id="16" name="Straight Connector 15">
            <a:extLst>
              <a:ext uri="{FF2B5EF4-FFF2-40B4-BE49-F238E27FC236}">
                <a16:creationId xmlns:a16="http://schemas.microsoft.com/office/drawing/2014/main" id="{DEB5CF9F-A77C-711E-FE43-36277DC3FB5F}"/>
              </a:ext>
              <a:ext uri="{C183D7F6-B498-43B3-948B-1728B52AA6E4}">
                <adec:decorative xmlns:adec="http://schemas.microsoft.com/office/drawing/2017/decorative" val="1"/>
              </a:ext>
            </a:extLst>
          </p:cNvPr>
          <p:cNvCxnSpPr>
            <a:cxnSpLocks/>
          </p:cNvCxnSpPr>
          <p:nvPr userDrawn="1"/>
        </p:nvCxnSpPr>
        <p:spPr>
          <a:xfrm>
            <a:off x="469301" y="4770044"/>
            <a:ext cx="6716324" cy="0"/>
          </a:xfrm>
          <a:prstGeom prst="line">
            <a:avLst/>
          </a:prstGeom>
          <a:ln w="28575" cap="rnd">
            <a:solidFill>
              <a:schemeClr val="tx2">
                <a:alpha val="10000"/>
              </a:schemeClr>
            </a:solidFill>
            <a:round/>
            <a:headEnd type="none"/>
            <a:tailEnd type="none" w="lg" len="lg"/>
          </a:ln>
        </p:spPr>
        <p:style>
          <a:lnRef idx="1">
            <a:schemeClr val="accent1"/>
          </a:lnRef>
          <a:fillRef idx="0">
            <a:schemeClr val="accent1"/>
          </a:fillRef>
          <a:effectRef idx="0">
            <a:schemeClr val="accent1"/>
          </a:effectRef>
          <a:fontRef idx="minor">
            <a:schemeClr val="tx1"/>
          </a:fontRef>
        </p:style>
      </p:cxnSp>
      <p:sp>
        <p:nvSpPr>
          <p:cNvPr id="5" name="Footer Placeholder 4">
            <a:extLst>
              <a:ext uri="{FF2B5EF4-FFF2-40B4-BE49-F238E27FC236}">
                <a16:creationId xmlns:a16="http://schemas.microsoft.com/office/drawing/2014/main" id="{47F46497-57BC-710C-B8EC-96832190F4CE}"/>
              </a:ext>
            </a:extLst>
          </p:cNvPr>
          <p:cNvSpPr>
            <a:spLocks noGrp="1"/>
          </p:cNvSpPr>
          <p:nvPr>
            <p:ph type="ftr" sz="quarter" idx="11"/>
          </p:nvPr>
        </p:nvSpPr>
        <p:spPr>
          <a:xfrm>
            <a:off x="469301" y="4767263"/>
            <a:ext cx="5066976" cy="273844"/>
          </a:xfrm>
        </p:spPr>
        <p:txBody>
          <a:bodyPr/>
          <a:lstStyle>
            <a:lvl1pPr algn="l">
              <a:defRPr/>
            </a:lvl1pPr>
          </a:lstStyle>
          <a:p>
            <a:r>
              <a:rPr lang="en-GB" dirty="0"/>
              <a:t>Cheshire and Merseyside Secure Data Environment</a:t>
            </a:r>
          </a:p>
        </p:txBody>
      </p:sp>
      <p:sp>
        <p:nvSpPr>
          <p:cNvPr id="6" name="Slide Number Placeholder 5">
            <a:extLst>
              <a:ext uri="{FF2B5EF4-FFF2-40B4-BE49-F238E27FC236}">
                <a16:creationId xmlns:a16="http://schemas.microsoft.com/office/drawing/2014/main" id="{6C484834-07DE-23E4-DFF9-AC7F275F0CD0}"/>
              </a:ext>
            </a:extLst>
          </p:cNvPr>
          <p:cNvSpPr>
            <a:spLocks noGrp="1"/>
          </p:cNvSpPr>
          <p:nvPr>
            <p:ph type="sldNum" sz="quarter" idx="12"/>
          </p:nvPr>
        </p:nvSpPr>
        <p:spPr>
          <a:xfrm>
            <a:off x="8304415" y="4767263"/>
            <a:ext cx="450965" cy="273844"/>
          </a:xfrm>
        </p:spPr>
        <p:txBody>
          <a:bodyPr/>
          <a:lstStyle>
            <a:lvl1pPr>
              <a:defRPr>
                <a:solidFill>
                  <a:schemeClr val="tx2"/>
                </a:solidFill>
              </a:defRPr>
            </a:lvl1pPr>
          </a:lstStyle>
          <a:p>
            <a:fld id="{4AE82366-37E6-B747-BCA8-2E369D8F9656}" type="slidenum">
              <a:rPr lang="en-GB" smtClean="0"/>
              <a:pPr/>
              <a:t>‹#›</a:t>
            </a:fld>
            <a:endParaRPr lang="en-GB" dirty="0"/>
          </a:p>
        </p:txBody>
      </p:sp>
      <p:sp>
        <p:nvSpPr>
          <p:cNvPr id="12" name="Rectangle 11">
            <a:extLst>
              <a:ext uri="{FF2B5EF4-FFF2-40B4-BE49-F238E27FC236}">
                <a16:creationId xmlns:a16="http://schemas.microsoft.com/office/drawing/2014/main" id="{8CD6A0A5-0290-E47B-E28E-160910626E26}"/>
              </a:ext>
              <a:ext uri="{C183D7F6-B498-43B3-948B-1728B52AA6E4}">
                <adec:decorative xmlns:adec="http://schemas.microsoft.com/office/drawing/2017/decorative" val="1"/>
              </a:ext>
            </a:extLst>
          </p:cNvPr>
          <p:cNvSpPr/>
          <p:nvPr userDrawn="1"/>
        </p:nvSpPr>
        <p:spPr>
          <a:xfrm>
            <a:off x="-30480" y="1552076"/>
            <a:ext cx="242711" cy="3616326"/>
          </a:xfrm>
          <a:custGeom>
            <a:avLst/>
            <a:gdLst>
              <a:gd name="connsiteX0" fmla="*/ 0 w 541295"/>
              <a:gd name="connsiteY0" fmla="*/ 0 h 4382098"/>
              <a:gd name="connsiteX1" fmla="*/ 541295 w 541295"/>
              <a:gd name="connsiteY1" fmla="*/ 0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3846840 h 4382098"/>
              <a:gd name="connsiteX4" fmla="*/ 0 w 541295"/>
              <a:gd name="connsiteY4" fmla="*/ 0 h 4382098"/>
              <a:gd name="connsiteX0" fmla="*/ 0 w 526135"/>
              <a:gd name="connsiteY0" fmla="*/ 0 h 4364985"/>
              <a:gd name="connsiteX1" fmla="*/ 524569 w 526135"/>
              <a:gd name="connsiteY1" fmla="*/ 512956 h 4364985"/>
              <a:gd name="connsiteX2" fmla="*/ 524182 w 526135"/>
              <a:gd name="connsiteY2" fmla="*/ 4364985 h 4364985"/>
              <a:gd name="connsiteX3" fmla="*/ 0 w 526135"/>
              <a:gd name="connsiteY3" fmla="*/ 3846840 h 4364985"/>
              <a:gd name="connsiteX4" fmla="*/ 0 w 526135"/>
              <a:gd name="connsiteY4" fmla="*/ 0 h 4364985"/>
              <a:gd name="connsiteX0" fmla="*/ 0 w 526562"/>
              <a:gd name="connsiteY0" fmla="*/ 0 h 4364985"/>
              <a:gd name="connsiteX1" fmla="*/ 524569 w 526562"/>
              <a:gd name="connsiteY1" fmla="*/ 512956 h 4364985"/>
              <a:gd name="connsiteX2" fmla="*/ 524182 w 526562"/>
              <a:gd name="connsiteY2" fmla="*/ 4364985 h 4364985"/>
              <a:gd name="connsiteX3" fmla="*/ 0 w 526562"/>
              <a:gd name="connsiteY3" fmla="*/ 3846840 h 4364985"/>
              <a:gd name="connsiteX4" fmla="*/ 0 w 526562"/>
              <a:gd name="connsiteY4" fmla="*/ 0 h 4364985"/>
              <a:gd name="connsiteX0" fmla="*/ 17599 w 544161"/>
              <a:gd name="connsiteY0" fmla="*/ 0 h 8404968"/>
              <a:gd name="connsiteX1" fmla="*/ 542168 w 544161"/>
              <a:gd name="connsiteY1" fmla="*/ 512956 h 8404968"/>
              <a:gd name="connsiteX2" fmla="*/ 541781 w 544161"/>
              <a:gd name="connsiteY2" fmla="*/ 4364985 h 8404968"/>
              <a:gd name="connsiteX3" fmla="*/ 0 w 544161"/>
              <a:gd name="connsiteY3" fmla="*/ 8404968 h 8404968"/>
              <a:gd name="connsiteX4" fmla="*/ 17599 w 544161"/>
              <a:gd name="connsiteY4" fmla="*/ 0 h 8404968"/>
              <a:gd name="connsiteX0" fmla="*/ 17599 w 542961"/>
              <a:gd name="connsiteY0" fmla="*/ 0 h 8404968"/>
              <a:gd name="connsiteX1" fmla="*/ 542168 w 542961"/>
              <a:gd name="connsiteY1" fmla="*/ 512956 h 8404968"/>
              <a:gd name="connsiteX2" fmla="*/ 524182 w 542961"/>
              <a:gd name="connsiteY2" fmla="*/ 8271952 h 8404968"/>
              <a:gd name="connsiteX3" fmla="*/ 0 w 542961"/>
              <a:gd name="connsiteY3" fmla="*/ 8404968 h 8404968"/>
              <a:gd name="connsiteX4" fmla="*/ 17599 w 542961"/>
              <a:gd name="connsiteY4" fmla="*/ 0 h 8404968"/>
              <a:gd name="connsiteX0" fmla="*/ 1694 w 527056"/>
              <a:gd name="connsiteY0" fmla="*/ 0 h 8334572"/>
              <a:gd name="connsiteX1" fmla="*/ 526263 w 527056"/>
              <a:gd name="connsiteY1" fmla="*/ 512956 h 8334572"/>
              <a:gd name="connsiteX2" fmla="*/ 508277 w 527056"/>
              <a:gd name="connsiteY2" fmla="*/ 8271952 h 8334572"/>
              <a:gd name="connsiteX3" fmla="*/ 1694 w 527056"/>
              <a:gd name="connsiteY3" fmla="*/ 8334572 h 8334572"/>
              <a:gd name="connsiteX4" fmla="*/ 1694 w 527056"/>
              <a:gd name="connsiteY4" fmla="*/ 0 h 8334572"/>
              <a:gd name="connsiteX0" fmla="*/ 52797 w 578159"/>
              <a:gd name="connsiteY0" fmla="*/ 0 h 8352171"/>
              <a:gd name="connsiteX1" fmla="*/ 577366 w 578159"/>
              <a:gd name="connsiteY1" fmla="*/ 512956 h 8352171"/>
              <a:gd name="connsiteX2" fmla="*/ 559380 w 578159"/>
              <a:gd name="connsiteY2" fmla="*/ 8271952 h 8352171"/>
              <a:gd name="connsiteX3" fmla="*/ 0 w 578159"/>
              <a:gd name="connsiteY3" fmla="*/ 8352171 h 8352171"/>
              <a:gd name="connsiteX4" fmla="*/ 52797 w 578159"/>
              <a:gd name="connsiteY4" fmla="*/ 0 h 8352171"/>
              <a:gd name="connsiteX0" fmla="*/ 35198 w 560560"/>
              <a:gd name="connsiteY0" fmla="*/ 0 h 8369770"/>
              <a:gd name="connsiteX1" fmla="*/ 559767 w 560560"/>
              <a:gd name="connsiteY1" fmla="*/ 512956 h 8369770"/>
              <a:gd name="connsiteX2" fmla="*/ 541781 w 560560"/>
              <a:gd name="connsiteY2" fmla="*/ 8271952 h 8369770"/>
              <a:gd name="connsiteX3" fmla="*/ 0 w 560560"/>
              <a:gd name="connsiteY3" fmla="*/ 8369770 h 8369770"/>
              <a:gd name="connsiteX4" fmla="*/ 35198 w 560560"/>
              <a:gd name="connsiteY4" fmla="*/ 0 h 8369770"/>
              <a:gd name="connsiteX0" fmla="*/ 35198 w 560262"/>
              <a:gd name="connsiteY0" fmla="*/ 0 h 8395145"/>
              <a:gd name="connsiteX1" fmla="*/ 559767 w 560262"/>
              <a:gd name="connsiteY1" fmla="*/ 512956 h 8395145"/>
              <a:gd name="connsiteX2" fmla="*/ 524182 w 560262"/>
              <a:gd name="connsiteY2" fmla="*/ 8395145 h 8395145"/>
              <a:gd name="connsiteX3" fmla="*/ 0 w 560262"/>
              <a:gd name="connsiteY3" fmla="*/ 8369770 h 8395145"/>
              <a:gd name="connsiteX4" fmla="*/ 35198 w 560262"/>
              <a:gd name="connsiteY4" fmla="*/ 0 h 8395145"/>
              <a:gd name="connsiteX0" fmla="*/ 35198 w 576979"/>
              <a:gd name="connsiteY0" fmla="*/ 0 h 8369770"/>
              <a:gd name="connsiteX1" fmla="*/ 559767 w 576979"/>
              <a:gd name="connsiteY1" fmla="*/ 512956 h 8369770"/>
              <a:gd name="connsiteX2" fmla="*/ 576979 w 576979"/>
              <a:gd name="connsiteY2" fmla="*/ 8342348 h 8369770"/>
              <a:gd name="connsiteX3" fmla="*/ 0 w 576979"/>
              <a:gd name="connsiteY3" fmla="*/ 8369770 h 8369770"/>
              <a:gd name="connsiteX4" fmla="*/ 35198 w 576979"/>
              <a:gd name="connsiteY4" fmla="*/ 0 h 8369770"/>
              <a:gd name="connsiteX0" fmla="*/ 17599 w 559380"/>
              <a:gd name="connsiteY0" fmla="*/ 0 h 8369770"/>
              <a:gd name="connsiteX1" fmla="*/ 542168 w 559380"/>
              <a:gd name="connsiteY1" fmla="*/ 512956 h 8369770"/>
              <a:gd name="connsiteX2" fmla="*/ 559380 w 559380"/>
              <a:gd name="connsiteY2" fmla="*/ 8342348 h 8369770"/>
              <a:gd name="connsiteX3" fmla="*/ 0 w 559380"/>
              <a:gd name="connsiteY3" fmla="*/ 8369770 h 8369770"/>
              <a:gd name="connsiteX4" fmla="*/ 17599 w 559380"/>
              <a:gd name="connsiteY4" fmla="*/ 0 h 8369770"/>
              <a:gd name="connsiteX0" fmla="*/ 17599 w 542663"/>
              <a:gd name="connsiteY0" fmla="*/ 0 h 8369770"/>
              <a:gd name="connsiteX1" fmla="*/ 542168 w 542663"/>
              <a:gd name="connsiteY1" fmla="*/ 512956 h 8369770"/>
              <a:gd name="connsiteX2" fmla="*/ 506583 w 542663"/>
              <a:gd name="connsiteY2" fmla="*/ 8324749 h 8369770"/>
              <a:gd name="connsiteX3" fmla="*/ 0 w 542663"/>
              <a:gd name="connsiteY3" fmla="*/ 8369770 h 8369770"/>
              <a:gd name="connsiteX4" fmla="*/ 17599 w 542663"/>
              <a:gd name="connsiteY4" fmla="*/ 0 h 8369770"/>
              <a:gd name="connsiteX0" fmla="*/ 17599 w 542961"/>
              <a:gd name="connsiteY0" fmla="*/ 0 h 8369770"/>
              <a:gd name="connsiteX1" fmla="*/ 542168 w 542961"/>
              <a:gd name="connsiteY1" fmla="*/ 512956 h 8369770"/>
              <a:gd name="connsiteX2" fmla="*/ 524182 w 542961"/>
              <a:gd name="connsiteY2" fmla="*/ 8324749 h 8369770"/>
              <a:gd name="connsiteX3" fmla="*/ 0 w 542961"/>
              <a:gd name="connsiteY3" fmla="*/ 8369770 h 8369770"/>
              <a:gd name="connsiteX4" fmla="*/ 17599 w 542961"/>
              <a:gd name="connsiteY4" fmla="*/ 0 h 8369770"/>
              <a:gd name="connsiteX0" fmla="*/ 35198 w 560560"/>
              <a:gd name="connsiteY0" fmla="*/ 0 h 8352171"/>
              <a:gd name="connsiteX1" fmla="*/ 559767 w 560560"/>
              <a:gd name="connsiteY1" fmla="*/ 512956 h 8352171"/>
              <a:gd name="connsiteX2" fmla="*/ 541781 w 560560"/>
              <a:gd name="connsiteY2" fmla="*/ 8324749 h 8352171"/>
              <a:gd name="connsiteX3" fmla="*/ 0 w 560560"/>
              <a:gd name="connsiteY3" fmla="*/ 8352171 h 8352171"/>
              <a:gd name="connsiteX4" fmla="*/ 35198 w 560560"/>
              <a:gd name="connsiteY4" fmla="*/ 0 h 8352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0560" h="8352171">
                <a:moveTo>
                  <a:pt x="35198" y="0"/>
                </a:moveTo>
                <a:lnTo>
                  <a:pt x="559767" y="512956"/>
                </a:lnTo>
                <a:cubicBezTo>
                  <a:pt x="565342" y="1802670"/>
                  <a:pt x="539629" y="7031612"/>
                  <a:pt x="541781" y="8324749"/>
                </a:cubicBezTo>
                <a:lnTo>
                  <a:pt x="0" y="8352171"/>
                </a:lnTo>
                <a:cubicBezTo>
                  <a:pt x="5866" y="5550515"/>
                  <a:pt x="29332" y="2801656"/>
                  <a:pt x="35198" y="0"/>
                </a:cubicBez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a:p>
        </p:txBody>
      </p:sp>
    </p:spTree>
    <p:extLst>
      <p:ext uri="{BB962C8B-B14F-4D97-AF65-F5344CB8AC3E}">
        <p14:creationId xmlns:p14="http://schemas.microsoft.com/office/powerpoint/2010/main" val="287983052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9_Title and Content">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DA4E985B-A128-BD27-B388-E5C2E303F617}"/>
              </a:ext>
              <a:ext uri="{C183D7F6-B498-43B3-948B-1728B52AA6E4}">
                <adec:decorative xmlns:adec="http://schemas.microsoft.com/office/drawing/2017/decorative" val="1"/>
              </a:ext>
            </a:extLst>
          </p:cNvPr>
          <p:cNvGrpSpPr/>
          <p:nvPr userDrawn="1"/>
        </p:nvGrpSpPr>
        <p:grpSpPr>
          <a:xfrm>
            <a:off x="5906749" y="-24938"/>
            <a:ext cx="3237251" cy="4572002"/>
            <a:chOff x="8362591" y="-1"/>
            <a:chExt cx="4316335" cy="6096002"/>
          </a:xfrm>
        </p:grpSpPr>
        <p:sp>
          <p:nvSpPr>
            <p:cNvPr id="4" name="Snip Single Corner of Rectangle 3">
              <a:extLst>
                <a:ext uri="{FF2B5EF4-FFF2-40B4-BE49-F238E27FC236}">
                  <a16:creationId xmlns:a16="http://schemas.microsoft.com/office/drawing/2014/main" id="{F783CBAE-27A7-AF9C-EDFE-7E73A7CB91A2}"/>
                </a:ext>
                <a:ext uri="{C183D7F6-B498-43B3-948B-1728B52AA6E4}">
                  <adec:decorative xmlns:adec="http://schemas.microsoft.com/office/drawing/2017/decorative" val="1"/>
                </a:ext>
              </a:extLst>
            </p:cNvPr>
            <p:cNvSpPr/>
            <p:nvPr userDrawn="1"/>
          </p:nvSpPr>
          <p:spPr>
            <a:xfrm rot="10800000">
              <a:off x="8362591" y="-1"/>
              <a:ext cx="4316335" cy="6096002"/>
            </a:xfrm>
            <a:prstGeom prst="snip1Rect">
              <a:avLst>
                <a:gd name="adj" fmla="val 12420"/>
              </a:avLst>
            </a:prstGeom>
            <a:gradFill>
              <a:gsLst>
                <a:gs pos="0">
                  <a:schemeClr val="accent1"/>
                </a:gs>
                <a:gs pos="100000">
                  <a:schemeClr val="accent2"/>
                </a:gs>
              </a:gsLst>
              <a:lin ang="114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dirty="0"/>
            </a:p>
          </p:txBody>
        </p:sp>
        <p:sp>
          <p:nvSpPr>
            <p:cNvPr id="7" name="Rectangle 11">
              <a:extLst>
                <a:ext uri="{FF2B5EF4-FFF2-40B4-BE49-F238E27FC236}">
                  <a16:creationId xmlns:a16="http://schemas.microsoft.com/office/drawing/2014/main" id="{FC492E01-5DBF-2401-2D7B-4CD8B9C9FB9E}"/>
                </a:ext>
                <a:ext uri="{C183D7F6-B498-43B3-948B-1728B52AA6E4}">
                  <adec:decorative xmlns:adec="http://schemas.microsoft.com/office/drawing/2017/decorative" val="1"/>
                </a:ext>
              </a:extLst>
            </p:cNvPr>
            <p:cNvSpPr/>
            <p:nvPr userDrawn="1"/>
          </p:nvSpPr>
          <p:spPr>
            <a:xfrm>
              <a:off x="8362604" y="1808578"/>
              <a:ext cx="517205" cy="4287423"/>
            </a:xfrm>
            <a:custGeom>
              <a:avLst/>
              <a:gdLst>
                <a:gd name="connsiteX0" fmla="*/ 0 w 541295"/>
                <a:gd name="connsiteY0" fmla="*/ 0 h 4382098"/>
                <a:gd name="connsiteX1" fmla="*/ 541295 w 541295"/>
                <a:gd name="connsiteY1" fmla="*/ 0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3846840 h 4382098"/>
                <a:gd name="connsiteX4" fmla="*/ 0 w 541295"/>
                <a:gd name="connsiteY4" fmla="*/ 0 h 4382098"/>
                <a:gd name="connsiteX0" fmla="*/ 0 w 526135"/>
                <a:gd name="connsiteY0" fmla="*/ 0 h 4364985"/>
                <a:gd name="connsiteX1" fmla="*/ 524569 w 526135"/>
                <a:gd name="connsiteY1" fmla="*/ 512956 h 4364985"/>
                <a:gd name="connsiteX2" fmla="*/ 524182 w 526135"/>
                <a:gd name="connsiteY2" fmla="*/ 4364985 h 4364985"/>
                <a:gd name="connsiteX3" fmla="*/ 0 w 526135"/>
                <a:gd name="connsiteY3" fmla="*/ 3846840 h 4364985"/>
                <a:gd name="connsiteX4" fmla="*/ 0 w 526135"/>
                <a:gd name="connsiteY4" fmla="*/ 0 h 4364985"/>
                <a:gd name="connsiteX0" fmla="*/ 0 w 526562"/>
                <a:gd name="connsiteY0" fmla="*/ 0 h 4364985"/>
                <a:gd name="connsiteX1" fmla="*/ 524569 w 526562"/>
                <a:gd name="connsiteY1" fmla="*/ 512956 h 4364985"/>
                <a:gd name="connsiteX2" fmla="*/ 524182 w 526562"/>
                <a:gd name="connsiteY2" fmla="*/ 4364985 h 4364985"/>
                <a:gd name="connsiteX3" fmla="*/ 0 w 526562"/>
                <a:gd name="connsiteY3" fmla="*/ 3846840 h 4364985"/>
                <a:gd name="connsiteX4" fmla="*/ 0 w 526562"/>
                <a:gd name="connsiteY4" fmla="*/ 0 h 43649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6562" h="4364985">
                  <a:moveTo>
                    <a:pt x="0" y="0"/>
                  </a:moveTo>
                  <a:lnTo>
                    <a:pt x="524569" y="512956"/>
                  </a:lnTo>
                  <a:cubicBezTo>
                    <a:pt x="530144" y="1802670"/>
                    <a:pt x="522030" y="3071848"/>
                    <a:pt x="524182" y="4364985"/>
                  </a:cubicBezTo>
                  <a:lnTo>
                    <a:pt x="0" y="3846840"/>
                  </a:lnTo>
                  <a:lnTo>
                    <a:pt x="0" y="0"/>
                  </a:lnTo>
                  <a:close/>
                </a:path>
              </a:pathLst>
            </a:cu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9" name="Rectangle 11">
              <a:extLst>
                <a:ext uri="{FF2B5EF4-FFF2-40B4-BE49-F238E27FC236}">
                  <a16:creationId xmlns:a16="http://schemas.microsoft.com/office/drawing/2014/main" id="{D08E2283-DA28-BD4C-6F48-9F83B00B6C49}"/>
                </a:ext>
                <a:ext uri="{C183D7F6-B498-43B3-948B-1728B52AA6E4}">
                  <adec:decorative xmlns:adec="http://schemas.microsoft.com/office/drawing/2017/decorative" val="1"/>
                </a:ext>
              </a:extLst>
            </p:cNvPr>
            <p:cNvSpPr/>
            <p:nvPr userDrawn="1"/>
          </p:nvSpPr>
          <p:spPr>
            <a:xfrm>
              <a:off x="8362604" y="-1"/>
              <a:ext cx="517205" cy="4287423"/>
            </a:xfrm>
            <a:custGeom>
              <a:avLst/>
              <a:gdLst>
                <a:gd name="connsiteX0" fmla="*/ 0 w 541295"/>
                <a:gd name="connsiteY0" fmla="*/ 0 h 4382098"/>
                <a:gd name="connsiteX1" fmla="*/ 541295 w 541295"/>
                <a:gd name="connsiteY1" fmla="*/ 0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3846840 h 4382098"/>
                <a:gd name="connsiteX4" fmla="*/ 0 w 541295"/>
                <a:gd name="connsiteY4" fmla="*/ 0 h 4382098"/>
                <a:gd name="connsiteX0" fmla="*/ 0 w 526135"/>
                <a:gd name="connsiteY0" fmla="*/ 0 h 4364985"/>
                <a:gd name="connsiteX1" fmla="*/ 524569 w 526135"/>
                <a:gd name="connsiteY1" fmla="*/ 512956 h 4364985"/>
                <a:gd name="connsiteX2" fmla="*/ 524182 w 526135"/>
                <a:gd name="connsiteY2" fmla="*/ 4364985 h 4364985"/>
                <a:gd name="connsiteX3" fmla="*/ 0 w 526135"/>
                <a:gd name="connsiteY3" fmla="*/ 3846840 h 4364985"/>
                <a:gd name="connsiteX4" fmla="*/ 0 w 526135"/>
                <a:gd name="connsiteY4" fmla="*/ 0 h 4364985"/>
                <a:gd name="connsiteX0" fmla="*/ 0 w 526562"/>
                <a:gd name="connsiteY0" fmla="*/ 0 h 4364985"/>
                <a:gd name="connsiteX1" fmla="*/ 524569 w 526562"/>
                <a:gd name="connsiteY1" fmla="*/ 512956 h 4364985"/>
                <a:gd name="connsiteX2" fmla="*/ 524182 w 526562"/>
                <a:gd name="connsiteY2" fmla="*/ 4364985 h 4364985"/>
                <a:gd name="connsiteX3" fmla="*/ 0 w 526562"/>
                <a:gd name="connsiteY3" fmla="*/ 3846840 h 4364985"/>
                <a:gd name="connsiteX4" fmla="*/ 0 w 526562"/>
                <a:gd name="connsiteY4" fmla="*/ 0 h 43649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6562" h="4364985">
                  <a:moveTo>
                    <a:pt x="0" y="0"/>
                  </a:moveTo>
                  <a:lnTo>
                    <a:pt x="524569" y="512956"/>
                  </a:lnTo>
                  <a:cubicBezTo>
                    <a:pt x="530144" y="1802670"/>
                    <a:pt x="522030" y="3071848"/>
                    <a:pt x="524182" y="4364985"/>
                  </a:cubicBezTo>
                  <a:lnTo>
                    <a:pt x="0" y="3846840"/>
                  </a:lnTo>
                  <a:lnTo>
                    <a:pt x="0" y="0"/>
                  </a:lnTo>
                  <a:close/>
                </a:path>
              </a:pathLst>
            </a:cu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a:p>
          </p:txBody>
        </p:sp>
      </p:grpSp>
      <p:pic>
        <p:nvPicPr>
          <p:cNvPr id="15" name="Picture 14" hidden="1">
            <a:extLst>
              <a:ext uri="{FF2B5EF4-FFF2-40B4-BE49-F238E27FC236}">
                <a16:creationId xmlns:a16="http://schemas.microsoft.com/office/drawing/2014/main" id="{8A931BB8-A86F-64F8-473A-A474869A9181}"/>
              </a:ext>
              <a:ext uri="{C183D7F6-B498-43B3-948B-1728B52AA6E4}">
                <adec:decorative xmlns:adec="http://schemas.microsoft.com/office/drawing/2017/decorative" val="1"/>
              </a:ext>
            </a:extLst>
          </p:cNvPr>
          <p:cNvPicPr>
            <a:picLocks noChangeAspect="1"/>
          </p:cNvPicPr>
          <p:nvPr userDrawn="1"/>
        </p:nvPicPr>
        <p:blipFill>
          <a:blip r:embed="rId2">
            <a:alphaModFix amt="7000"/>
          </a:blip>
          <a:stretch>
            <a:fillRect/>
          </a:stretch>
        </p:blipFill>
        <p:spPr>
          <a:xfrm>
            <a:off x="4774111" y="1019049"/>
            <a:ext cx="5127684" cy="4975650"/>
          </a:xfrm>
          <a:prstGeom prst="rect">
            <a:avLst/>
          </a:prstGeom>
        </p:spPr>
      </p:pic>
      <p:pic>
        <p:nvPicPr>
          <p:cNvPr id="11" name="Picture 10">
            <a:extLst>
              <a:ext uri="{FF2B5EF4-FFF2-40B4-BE49-F238E27FC236}">
                <a16:creationId xmlns:a16="http://schemas.microsoft.com/office/drawing/2014/main" id="{BA953BB9-50DF-B530-CB53-E3701D6D44DB}"/>
              </a:ext>
              <a:ext uri="{C183D7F6-B498-43B3-948B-1728B52AA6E4}">
                <adec:decorative xmlns:adec="http://schemas.microsoft.com/office/drawing/2017/decorative" val="1"/>
              </a:ext>
            </a:extLst>
          </p:cNvPr>
          <p:cNvPicPr>
            <a:picLocks noChangeAspect="1"/>
          </p:cNvPicPr>
          <p:nvPr userDrawn="1"/>
        </p:nvPicPr>
        <p:blipFill>
          <a:blip r:embed="rId3">
            <a:alphaModFix amt="40000"/>
          </a:blip>
          <a:stretch>
            <a:fillRect/>
          </a:stretch>
        </p:blipFill>
        <p:spPr>
          <a:xfrm rot="10800000">
            <a:off x="7434416" y="4150986"/>
            <a:ext cx="2433762" cy="1490811"/>
          </a:xfrm>
          <a:prstGeom prst="rect">
            <a:avLst/>
          </a:prstGeom>
        </p:spPr>
      </p:pic>
      <p:pic>
        <p:nvPicPr>
          <p:cNvPr id="8" name="Picture 7">
            <a:extLst>
              <a:ext uri="{FF2B5EF4-FFF2-40B4-BE49-F238E27FC236}">
                <a16:creationId xmlns:a16="http://schemas.microsoft.com/office/drawing/2014/main" id="{EE329EBA-85E7-147F-FDD1-ED44F93975C1}"/>
              </a:ext>
            </a:extLst>
          </p:cNvPr>
          <p:cNvPicPr>
            <a:picLocks noChangeAspect="1"/>
          </p:cNvPicPr>
          <p:nvPr userDrawn="1"/>
        </p:nvPicPr>
        <p:blipFill>
          <a:blip r:embed="rId3"/>
          <a:stretch>
            <a:fillRect/>
          </a:stretch>
        </p:blipFill>
        <p:spPr>
          <a:xfrm rot="10800000">
            <a:off x="7427429" y="4158778"/>
            <a:ext cx="2433762" cy="1490811"/>
          </a:xfrm>
          <a:prstGeom prst="rect">
            <a:avLst/>
          </a:prstGeom>
        </p:spPr>
      </p:pic>
      <p:sp>
        <p:nvSpPr>
          <p:cNvPr id="2" name="Title 1">
            <a:extLst>
              <a:ext uri="{FF2B5EF4-FFF2-40B4-BE49-F238E27FC236}">
                <a16:creationId xmlns:a16="http://schemas.microsoft.com/office/drawing/2014/main" id="{9ED9F8B5-D3FF-5FA0-0233-91719D303082}"/>
              </a:ext>
            </a:extLst>
          </p:cNvPr>
          <p:cNvSpPr>
            <a:spLocks noGrp="1"/>
          </p:cNvSpPr>
          <p:nvPr>
            <p:ph type="title"/>
          </p:nvPr>
        </p:nvSpPr>
        <p:spPr>
          <a:xfrm>
            <a:off x="469301" y="273844"/>
            <a:ext cx="5066976" cy="994172"/>
          </a:xfrm>
        </p:spPr>
        <p:txBody>
          <a:bodyPr/>
          <a:lstStyle/>
          <a:p>
            <a:r>
              <a:rPr lang="en-GB" dirty="0"/>
              <a:t>Click to edit Master title style</a:t>
            </a:r>
          </a:p>
        </p:txBody>
      </p:sp>
      <p:sp>
        <p:nvSpPr>
          <p:cNvPr id="3" name="Content Placeholder 2">
            <a:extLst>
              <a:ext uri="{FF2B5EF4-FFF2-40B4-BE49-F238E27FC236}">
                <a16:creationId xmlns:a16="http://schemas.microsoft.com/office/drawing/2014/main" id="{B9529667-3294-63C4-5E1C-269502360315}"/>
              </a:ext>
            </a:extLst>
          </p:cNvPr>
          <p:cNvSpPr>
            <a:spLocks noGrp="1"/>
          </p:cNvSpPr>
          <p:nvPr>
            <p:ph idx="1"/>
          </p:nvPr>
        </p:nvSpPr>
        <p:spPr>
          <a:xfrm>
            <a:off x="469301" y="1446756"/>
            <a:ext cx="5066976" cy="3185966"/>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pic>
        <p:nvPicPr>
          <p:cNvPr id="14" name="Picture 13" descr="speech mark">
            <a:extLst>
              <a:ext uri="{FF2B5EF4-FFF2-40B4-BE49-F238E27FC236}">
                <a16:creationId xmlns:a16="http://schemas.microsoft.com/office/drawing/2014/main" id="{F25B0663-BCFE-DEEA-DE54-4272AC67532A}"/>
              </a:ext>
            </a:extLst>
          </p:cNvPr>
          <p:cNvPicPr>
            <a:picLocks noChangeAspect="1"/>
          </p:cNvPicPr>
          <p:nvPr userDrawn="1"/>
        </p:nvPicPr>
        <p:blipFill>
          <a:blip r:embed="rId4"/>
          <a:stretch>
            <a:fillRect/>
          </a:stretch>
        </p:blipFill>
        <p:spPr>
          <a:xfrm>
            <a:off x="6604527" y="408979"/>
            <a:ext cx="504825" cy="361950"/>
          </a:xfrm>
          <a:prstGeom prst="rect">
            <a:avLst/>
          </a:prstGeom>
        </p:spPr>
      </p:pic>
      <p:sp>
        <p:nvSpPr>
          <p:cNvPr id="13" name="Text Placeholder 12">
            <a:extLst>
              <a:ext uri="{FF2B5EF4-FFF2-40B4-BE49-F238E27FC236}">
                <a16:creationId xmlns:a16="http://schemas.microsoft.com/office/drawing/2014/main" id="{D07919E4-CEBE-1E46-BD6D-49E33B9D7A43}"/>
              </a:ext>
            </a:extLst>
          </p:cNvPr>
          <p:cNvSpPr>
            <a:spLocks noGrp="1"/>
          </p:cNvSpPr>
          <p:nvPr>
            <p:ph type="body" sz="quarter" idx="13" hasCustomPrompt="1"/>
          </p:nvPr>
        </p:nvSpPr>
        <p:spPr>
          <a:xfrm>
            <a:off x="6604527" y="984729"/>
            <a:ext cx="2243138" cy="3288229"/>
          </a:xfrm>
        </p:spPr>
        <p:txBody>
          <a:bodyPr/>
          <a:lstStyle>
            <a:lvl1pPr marL="0" indent="0">
              <a:lnSpc>
                <a:spcPct val="100000"/>
              </a:lnSpc>
              <a:buNone/>
              <a:defRPr>
                <a:solidFill>
                  <a:schemeClr val="bg1"/>
                </a:solidFill>
              </a:defRPr>
            </a:lvl1pPr>
            <a:lvl2pPr marL="342900" indent="0">
              <a:buNone/>
              <a:defRPr>
                <a:solidFill>
                  <a:schemeClr val="bg1"/>
                </a:solidFill>
              </a:defRPr>
            </a:lvl2pPr>
            <a:lvl3pPr marL="685800" indent="0">
              <a:buNone/>
              <a:defRPr>
                <a:solidFill>
                  <a:schemeClr val="bg1"/>
                </a:solidFill>
              </a:defRPr>
            </a:lvl3pPr>
            <a:lvl4pPr marL="1028700" indent="0">
              <a:buNone/>
              <a:defRPr>
                <a:solidFill>
                  <a:schemeClr val="bg1"/>
                </a:solidFill>
              </a:defRPr>
            </a:lvl4pPr>
            <a:lvl5pPr marL="1371600" indent="0">
              <a:buNone/>
              <a:defRPr>
                <a:solidFill>
                  <a:schemeClr val="bg1"/>
                </a:solidFill>
              </a:defRPr>
            </a:lvl5pPr>
          </a:lstStyle>
          <a:p>
            <a:pPr lvl="0"/>
            <a:r>
              <a:rPr lang="en-GB" dirty="0"/>
              <a:t>Quote goes here</a:t>
            </a:r>
          </a:p>
        </p:txBody>
      </p:sp>
      <p:cxnSp>
        <p:nvCxnSpPr>
          <p:cNvPr id="16" name="Straight Connector 15">
            <a:extLst>
              <a:ext uri="{FF2B5EF4-FFF2-40B4-BE49-F238E27FC236}">
                <a16:creationId xmlns:a16="http://schemas.microsoft.com/office/drawing/2014/main" id="{DEB5CF9F-A77C-711E-FE43-36277DC3FB5F}"/>
              </a:ext>
              <a:ext uri="{C183D7F6-B498-43B3-948B-1728B52AA6E4}">
                <adec:decorative xmlns:adec="http://schemas.microsoft.com/office/drawing/2017/decorative" val="1"/>
              </a:ext>
            </a:extLst>
          </p:cNvPr>
          <p:cNvCxnSpPr>
            <a:cxnSpLocks/>
          </p:cNvCxnSpPr>
          <p:nvPr userDrawn="1"/>
        </p:nvCxnSpPr>
        <p:spPr>
          <a:xfrm>
            <a:off x="469301" y="4770044"/>
            <a:ext cx="6716324" cy="0"/>
          </a:xfrm>
          <a:prstGeom prst="line">
            <a:avLst/>
          </a:prstGeom>
          <a:ln w="28575" cap="rnd">
            <a:solidFill>
              <a:schemeClr val="tx2">
                <a:alpha val="10000"/>
              </a:schemeClr>
            </a:solidFill>
            <a:round/>
            <a:headEnd type="none"/>
            <a:tailEnd type="none" w="lg" len="lg"/>
          </a:ln>
        </p:spPr>
        <p:style>
          <a:lnRef idx="1">
            <a:schemeClr val="accent1"/>
          </a:lnRef>
          <a:fillRef idx="0">
            <a:schemeClr val="accent1"/>
          </a:fillRef>
          <a:effectRef idx="0">
            <a:schemeClr val="accent1"/>
          </a:effectRef>
          <a:fontRef idx="minor">
            <a:schemeClr val="tx1"/>
          </a:fontRef>
        </p:style>
      </p:cxnSp>
      <p:sp>
        <p:nvSpPr>
          <p:cNvPr id="5" name="Footer Placeholder 4">
            <a:extLst>
              <a:ext uri="{FF2B5EF4-FFF2-40B4-BE49-F238E27FC236}">
                <a16:creationId xmlns:a16="http://schemas.microsoft.com/office/drawing/2014/main" id="{47F46497-57BC-710C-B8EC-96832190F4CE}"/>
              </a:ext>
            </a:extLst>
          </p:cNvPr>
          <p:cNvSpPr>
            <a:spLocks noGrp="1"/>
          </p:cNvSpPr>
          <p:nvPr>
            <p:ph type="ftr" sz="quarter" idx="11"/>
          </p:nvPr>
        </p:nvSpPr>
        <p:spPr>
          <a:xfrm>
            <a:off x="469301" y="4767263"/>
            <a:ext cx="5066976" cy="273844"/>
          </a:xfrm>
        </p:spPr>
        <p:txBody>
          <a:bodyPr/>
          <a:lstStyle>
            <a:lvl1pPr algn="l">
              <a:defRPr/>
            </a:lvl1pPr>
          </a:lstStyle>
          <a:p>
            <a:r>
              <a:rPr lang="en-GB" dirty="0"/>
              <a:t>Cheshire and Merseyside Secure Data Environment</a:t>
            </a:r>
          </a:p>
        </p:txBody>
      </p:sp>
      <p:sp>
        <p:nvSpPr>
          <p:cNvPr id="6" name="Slide Number Placeholder 5">
            <a:extLst>
              <a:ext uri="{FF2B5EF4-FFF2-40B4-BE49-F238E27FC236}">
                <a16:creationId xmlns:a16="http://schemas.microsoft.com/office/drawing/2014/main" id="{6C484834-07DE-23E4-DFF9-AC7F275F0CD0}"/>
              </a:ext>
            </a:extLst>
          </p:cNvPr>
          <p:cNvSpPr>
            <a:spLocks noGrp="1"/>
          </p:cNvSpPr>
          <p:nvPr>
            <p:ph type="sldNum" sz="quarter" idx="12"/>
          </p:nvPr>
        </p:nvSpPr>
        <p:spPr>
          <a:xfrm>
            <a:off x="8304415" y="4767263"/>
            <a:ext cx="450965" cy="273844"/>
          </a:xfrm>
        </p:spPr>
        <p:txBody>
          <a:bodyPr/>
          <a:lstStyle>
            <a:lvl1pPr>
              <a:defRPr>
                <a:solidFill>
                  <a:schemeClr val="tx2"/>
                </a:solidFill>
              </a:defRPr>
            </a:lvl1pPr>
          </a:lstStyle>
          <a:p>
            <a:fld id="{4AE82366-37E6-B747-BCA8-2E369D8F9656}" type="slidenum">
              <a:rPr lang="en-GB" smtClean="0"/>
              <a:pPr/>
              <a:t>‹#›</a:t>
            </a:fld>
            <a:endParaRPr lang="en-GB" dirty="0"/>
          </a:p>
        </p:txBody>
      </p:sp>
      <p:sp>
        <p:nvSpPr>
          <p:cNvPr id="12" name="Rectangle 11">
            <a:extLst>
              <a:ext uri="{FF2B5EF4-FFF2-40B4-BE49-F238E27FC236}">
                <a16:creationId xmlns:a16="http://schemas.microsoft.com/office/drawing/2014/main" id="{8CD6A0A5-0290-E47B-E28E-160910626E26}"/>
              </a:ext>
              <a:ext uri="{C183D7F6-B498-43B3-948B-1728B52AA6E4}">
                <adec:decorative xmlns:adec="http://schemas.microsoft.com/office/drawing/2017/decorative" val="1"/>
              </a:ext>
            </a:extLst>
          </p:cNvPr>
          <p:cNvSpPr/>
          <p:nvPr userDrawn="1"/>
        </p:nvSpPr>
        <p:spPr>
          <a:xfrm>
            <a:off x="-30480" y="1552076"/>
            <a:ext cx="242711" cy="3616326"/>
          </a:xfrm>
          <a:custGeom>
            <a:avLst/>
            <a:gdLst>
              <a:gd name="connsiteX0" fmla="*/ 0 w 541295"/>
              <a:gd name="connsiteY0" fmla="*/ 0 h 4382098"/>
              <a:gd name="connsiteX1" fmla="*/ 541295 w 541295"/>
              <a:gd name="connsiteY1" fmla="*/ 0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3846840 h 4382098"/>
              <a:gd name="connsiteX4" fmla="*/ 0 w 541295"/>
              <a:gd name="connsiteY4" fmla="*/ 0 h 4382098"/>
              <a:gd name="connsiteX0" fmla="*/ 0 w 526135"/>
              <a:gd name="connsiteY0" fmla="*/ 0 h 4364985"/>
              <a:gd name="connsiteX1" fmla="*/ 524569 w 526135"/>
              <a:gd name="connsiteY1" fmla="*/ 512956 h 4364985"/>
              <a:gd name="connsiteX2" fmla="*/ 524182 w 526135"/>
              <a:gd name="connsiteY2" fmla="*/ 4364985 h 4364985"/>
              <a:gd name="connsiteX3" fmla="*/ 0 w 526135"/>
              <a:gd name="connsiteY3" fmla="*/ 3846840 h 4364985"/>
              <a:gd name="connsiteX4" fmla="*/ 0 w 526135"/>
              <a:gd name="connsiteY4" fmla="*/ 0 h 4364985"/>
              <a:gd name="connsiteX0" fmla="*/ 0 w 526562"/>
              <a:gd name="connsiteY0" fmla="*/ 0 h 4364985"/>
              <a:gd name="connsiteX1" fmla="*/ 524569 w 526562"/>
              <a:gd name="connsiteY1" fmla="*/ 512956 h 4364985"/>
              <a:gd name="connsiteX2" fmla="*/ 524182 w 526562"/>
              <a:gd name="connsiteY2" fmla="*/ 4364985 h 4364985"/>
              <a:gd name="connsiteX3" fmla="*/ 0 w 526562"/>
              <a:gd name="connsiteY3" fmla="*/ 3846840 h 4364985"/>
              <a:gd name="connsiteX4" fmla="*/ 0 w 526562"/>
              <a:gd name="connsiteY4" fmla="*/ 0 h 4364985"/>
              <a:gd name="connsiteX0" fmla="*/ 17599 w 544161"/>
              <a:gd name="connsiteY0" fmla="*/ 0 h 8404968"/>
              <a:gd name="connsiteX1" fmla="*/ 542168 w 544161"/>
              <a:gd name="connsiteY1" fmla="*/ 512956 h 8404968"/>
              <a:gd name="connsiteX2" fmla="*/ 541781 w 544161"/>
              <a:gd name="connsiteY2" fmla="*/ 4364985 h 8404968"/>
              <a:gd name="connsiteX3" fmla="*/ 0 w 544161"/>
              <a:gd name="connsiteY3" fmla="*/ 8404968 h 8404968"/>
              <a:gd name="connsiteX4" fmla="*/ 17599 w 544161"/>
              <a:gd name="connsiteY4" fmla="*/ 0 h 8404968"/>
              <a:gd name="connsiteX0" fmla="*/ 17599 w 542961"/>
              <a:gd name="connsiteY0" fmla="*/ 0 h 8404968"/>
              <a:gd name="connsiteX1" fmla="*/ 542168 w 542961"/>
              <a:gd name="connsiteY1" fmla="*/ 512956 h 8404968"/>
              <a:gd name="connsiteX2" fmla="*/ 524182 w 542961"/>
              <a:gd name="connsiteY2" fmla="*/ 8271952 h 8404968"/>
              <a:gd name="connsiteX3" fmla="*/ 0 w 542961"/>
              <a:gd name="connsiteY3" fmla="*/ 8404968 h 8404968"/>
              <a:gd name="connsiteX4" fmla="*/ 17599 w 542961"/>
              <a:gd name="connsiteY4" fmla="*/ 0 h 8404968"/>
              <a:gd name="connsiteX0" fmla="*/ 1694 w 527056"/>
              <a:gd name="connsiteY0" fmla="*/ 0 h 8334572"/>
              <a:gd name="connsiteX1" fmla="*/ 526263 w 527056"/>
              <a:gd name="connsiteY1" fmla="*/ 512956 h 8334572"/>
              <a:gd name="connsiteX2" fmla="*/ 508277 w 527056"/>
              <a:gd name="connsiteY2" fmla="*/ 8271952 h 8334572"/>
              <a:gd name="connsiteX3" fmla="*/ 1694 w 527056"/>
              <a:gd name="connsiteY3" fmla="*/ 8334572 h 8334572"/>
              <a:gd name="connsiteX4" fmla="*/ 1694 w 527056"/>
              <a:gd name="connsiteY4" fmla="*/ 0 h 8334572"/>
              <a:gd name="connsiteX0" fmla="*/ 52797 w 578159"/>
              <a:gd name="connsiteY0" fmla="*/ 0 h 8352171"/>
              <a:gd name="connsiteX1" fmla="*/ 577366 w 578159"/>
              <a:gd name="connsiteY1" fmla="*/ 512956 h 8352171"/>
              <a:gd name="connsiteX2" fmla="*/ 559380 w 578159"/>
              <a:gd name="connsiteY2" fmla="*/ 8271952 h 8352171"/>
              <a:gd name="connsiteX3" fmla="*/ 0 w 578159"/>
              <a:gd name="connsiteY3" fmla="*/ 8352171 h 8352171"/>
              <a:gd name="connsiteX4" fmla="*/ 52797 w 578159"/>
              <a:gd name="connsiteY4" fmla="*/ 0 h 8352171"/>
              <a:gd name="connsiteX0" fmla="*/ 35198 w 560560"/>
              <a:gd name="connsiteY0" fmla="*/ 0 h 8369770"/>
              <a:gd name="connsiteX1" fmla="*/ 559767 w 560560"/>
              <a:gd name="connsiteY1" fmla="*/ 512956 h 8369770"/>
              <a:gd name="connsiteX2" fmla="*/ 541781 w 560560"/>
              <a:gd name="connsiteY2" fmla="*/ 8271952 h 8369770"/>
              <a:gd name="connsiteX3" fmla="*/ 0 w 560560"/>
              <a:gd name="connsiteY3" fmla="*/ 8369770 h 8369770"/>
              <a:gd name="connsiteX4" fmla="*/ 35198 w 560560"/>
              <a:gd name="connsiteY4" fmla="*/ 0 h 8369770"/>
              <a:gd name="connsiteX0" fmla="*/ 35198 w 560262"/>
              <a:gd name="connsiteY0" fmla="*/ 0 h 8395145"/>
              <a:gd name="connsiteX1" fmla="*/ 559767 w 560262"/>
              <a:gd name="connsiteY1" fmla="*/ 512956 h 8395145"/>
              <a:gd name="connsiteX2" fmla="*/ 524182 w 560262"/>
              <a:gd name="connsiteY2" fmla="*/ 8395145 h 8395145"/>
              <a:gd name="connsiteX3" fmla="*/ 0 w 560262"/>
              <a:gd name="connsiteY3" fmla="*/ 8369770 h 8395145"/>
              <a:gd name="connsiteX4" fmla="*/ 35198 w 560262"/>
              <a:gd name="connsiteY4" fmla="*/ 0 h 8395145"/>
              <a:gd name="connsiteX0" fmla="*/ 35198 w 576979"/>
              <a:gd name="connsiteY0" fmla="*/ 0 h 8369770"/>
              <a:gd name="connsiteX1" fmla="*/ 559767 w 576979"/>
              <a:gd name="connsiteY1" fmla="*/ 512956 h 8369770"/>
              <a:gd name="connsiteX2" fmla="*/ 576979 w 576979"/>
              <a:gd name="connsiteY2" fmla="*/ 8342348 h 8369770"/>
              <a:gd name="connsiteX3" fmla="*/ 0 w 576979"/>
              <a:gd name="connsiteY3" fmla="*/ 8369770 h 8369770"/>
              <a:gd name="connsiteX4" fmla="*/ 35198 w 576979"/>
              <a:gd name="connsiteY4" fmla="*/ 0 h 8369770"/>
              <a:gd name="connsiteX0" fmla="*/ 17599 w 559380"/>
              <a:gd name="connsiteY0" fmla="*/ 0 h 8369770"/>
              <a:gd name="connsiteX1" fmla="*/ 542168 w 559380"/>
              <a:gd name="connsiteY1" fmla="*/ 512956 h 8369770"/>
              <a:gd name="connsiteX2" fmla="*/ 559380 w 559380"/>
              <a:gd name="connsiteY2" fmla="*/ 8342348 h 8369770"/>
              <a:gd name="connsiteX3" fmla="*/ 0 w 559380"/>
              <a:gd name="connsiteY3" fmla="*/ 8369770 h 8369770"/>
              <a:gd name="connsiteX4" fmla="*/ 17599 w 559380"/>
              <a:gd name="connsiteY4" fmla="*/ 0 h 8369770"/>
              <a:gd name="connsiteX0" fmla="*/ 17599 w 542663"/>
              <a:gd name="connsiteY0" fmla="*/ 0 h 8369770"/>
              <a:gd name="connsiteX1" fmla="*/ 542168 w 542663"/>
              <a:gd name="connsiteY1" fmla="*/ 512956 h 8369770"/>
              <a:gd name="connsiteX2" fmla="*/ 506583 w 542663"/>
              <a:gd name="connsiteY2" fmla="*/ 8324749 h 8369770"/>
              <a:gd name="connsiteX3" fmla="*/ 0 w 542663"/>
              <a:gd name="connsiteY3" fmla="*/ 8369770 h 8369770"/>
              <a:gd name="connsiteX4" fmla="*/ 17599 w 542663"/>
              <a:gd name="connsiteY4" fmla="*/ 0 h 8369770"/>
              <a:gd name="connsiteX0" fmla="*/ 17599 w 542961"/>
              <a:gd name="connsiteY0" fmla="*/ 0 h 8369770"/>
              <a:gd name="connsiteX1" fmla="*/ 542168 w 542961"/>
              <a:gd name="connsiteY1" fmla="*/ 512956 h 8369770"/>
              <a:gd name="connsiteX2" fmla="*/ 524182 w 542961"/>
              <a:gd name="connsiteY2" fmla="*/ 8324749 h 8369770"/>
              <a:gd name="connsiteX3" fmla="*/ 0 w 542961"/>
              <a:gd name="connsiteY3" fmla="*/ 8369770 h 8369770"/>
              <a:gd name="connsiteX4" fmla="*/ 17599 w 542961"/>
              <a:gd name="connsiteY4" fmla="*/ 0 h 8369770"/>
              <a:gd name="connsiteX0" fmla="*/ 35198 w 560560"/>
              <a:gd name="connsiteY0" fmla="*/ 0 h 8352171"/>
              <a:gd name="connsiteX1" fmla="*/ 559767 w 560560"/>
              <a:gd name="connsiteY1" fmla="*/ 512956 h 8352171"/>
              <a:gd name="connsiteX2" fmla="*/ 541781 w 560560"/>
              <a:gd name="connsiteY2" fmla="*/ 8324749 h 8352171"/>
              <a:gd name="connsiteX3" fmla="*/ 0 w 560560"/>
              <a:gd name="connsiteY3" fmla="*/ 8352171 h 8352171"/>
              <a:gd name="connsiteX4" fmla="*/ 35198 w 560560"/>
              <a:gd name="connsiteY4" fmla="*/ 0 h 8352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0560" h="8352171">
                <a:moveTo>
                  <a:pt x="35198" y="0"/>
                </a:moveTo>
                <a:lnTo>
                  <a:pt x="559767" y="512956"/>
                </a:lnTo>
                <a:cubicBezTo>
                  <a:pt x="565342" y="1802670"/>
                  <a:pt x="539629" y="7031612"/>
                  <a:pt x="541781" y="8324749"/>
                </a:cubicBezTo>
                <a:lnTo>
                  <a:pt x="0" y="8352171"/>
                </a:lnTo>
                <a:cubicBezTo>
                  <a:pt x="5866" y="5550515"/>
                  <a:pt x="29332" y="2801656"/>
                  <a:pt x="35198" y="0"/>
                </a:cubicBezTo>
                <a:close/>
              </a:path>
            </a:pathLst>
          </a:cu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a:p>
        </p:txBody>
      </p:sp>
    </p:spTree>
    <p:extLst>
      <p:ext uri="{BB962C8B-B14F-4D97-AF65-F5344CB8AC3E}">
        <p14:creationId xmlns:p14="http://schemas.microsoft.com/office/powerpoint/2010/main" val="409277479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0_Title and Content">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DA4E985B-A128-BD27-B388-E5C2E303F617}"/>
              </a:ext>
              <a:ext uri="{C183D7F6-B498-43B3-948B-1728B52AA6E4}">
                <adec:decorative xmlns:adec="http://schemas.microsoft.com/office/drawing/2017/decorative" val="1"/>
              </a:ext>
            </a:extLst>
          </p:cNvPr>
          <p:cNvGrpSpPr/>
          <p:nvPr userDrawn="1"/>
        </p:nvGrpSpPr>
        <p:grpSpPr>
          <a:xfrm>
            <a:off x="5906749" y="-24938"/>
            <a:ext cx="3237251" cy="4572002"/>
            <a:chOff x="8362591" y="-1"/>
            <a:chExt cx="4316335" cy="6096002"/>
          </a:xfrm>
        </p:grpSpPr>
        <p:sp>
          <p:nvSpPr>
            <p:cNvPr id="4" name="Snip Single Corner of Rectangle 3">
              <a:extLst>
                <a:ext uri="{FF2B5EF4-FFF2-40B4-BE49-F238E27FC236}">
                  <a16:creationId xmlns:a16="http://schemas.microsoft.com/office/drawing/2014/main" id="{F783CBAE-27A7-AF9C-EDFE-7E73A7CB91A2}"/>
                </a:ext>
                <a:ext uri="{C183D7F6-B498-43B3-948B-1728B52AA6E4}">
                  <adec:decorative xmlns:adec="http://schemas.microsoft.com/office/drawing/2017/decorative" val="1"/>
                </a:ext>
              </a:extLst>
            </p:cNvPr>
            <p:cNvSpPr/>
            <p:nvPr userDrawn="1"/>
          </p:nvSpPr>
          <p:spPr>
            <a:xfrm rot="10800000">
              <a:off x="8362591" y="-1"/>
              <a:ext cx="4316335" cy="6096002"/>
            </a:xfrm>
            <a:prstGeom prst="snip1Rect">
              <a:avLst>
                <a:gd name="adj" fmla="val 12420"/>
              </a:avLst>
            </a:prstGeom>
            <a:gradFill>
              <a:gsLst>
                <a:gs pos="0">
                  <a:schemeClr val="accent1"/>
                </a:gs>
                <a:gs pos="100000">
                  <a:schemeClr val="accent2"/>
                </a:gs>
              </a:gsLst>
              <a:lin ang="114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dirty="0"/>
            </a:p>
          </p:txBody>
        </p:sp>
        <p:sp>
          <p:nvSpPr>
            <p:cNvPr id="7" name="Rectangle 11">
              <a:extLst>
                <a:ext uri="{FF2B5EF4-FFF2-40B4-BE49-F238E27FC236}">
                  <a16:creationId xmlns:a16="http://schemas.microsoft.com/office/drawing/2014/main" id="{FC492E01-5DBF-2401-2D7B-4CD8B9C9FB9E}"/>
                </a:ext>
                <a:ext uri="{C183D7F6-B498-43B3-948B-1728B52AA6E4}">
                  <adec:decorative xmlns:adec="http://schemas.microsoft.com/office/drawing/2017/decorative" val="1"/>
                </a:ext>
              </a:extLst>
            </p:cNvPr>
            <p:cNvSpPr/>
            <p:nvPr userDrawn="1"/>
          </p:nvSpPr>
          <p:spPr>
            <a:xfrm>
              <a:off x="8362604" y="1808578"/>
              <a:ext cx="517205" cy="4287423"/>
            </a:xfrm>
            <a:custGeom>
              <a:avLst/>
              <a:gdLst>
                <a:gd name="connsiteX0" fmla="*/ 0 w 541295"/>
                <a:gd name="connsiteY0" fmla="*/ 0 h 4382098"/>
                <a:gd name="connsiteX1" fmla="*/ 541295 w 541295"/>
                <a:gd name="connsiteY1" fmla="*/ 0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3846840 h 4382098"/>
                <a:gd name="connsiteX4" fmla="*/ 0 w 541295"/>
                <a:gd name="connsiteY4" fmla="*/ 0 h 4382098"/>
                <a:gd name="connsiteX0" fmla="*/ 0 w 526135"/>
                <a:gd name="connsiteY0" fmla="*/ 0 h 4364985"/>
                <a:gd name="connsiteX1" fmla="*/ 524569 w 526135"/>
                <a:gd name="connsiteY1" fmla="*/ 512956 h 4364985"/>
                <a:gd name="connsiteX2" fmla="*/ 524182 w 526135"/>
                <a:gd name="connsiteY2" fmla="*/ 4364985 h 4364985"/>
                <a:gd name="connsiteX3" fmla="*/ 0 w 526135"/>
                <a:gd name="connsiteY3" fmla="*/ 3846840 h 4364985"/>
                <a:gd name="connsiteX4" fmla="*/ 0 w 526135"/>
                <a:gd name="connsiteY4" fmla="*/ 0 h 4364985"/>
                <a:gd name="connsiteX0" fmla="*/ 0 w 526562"/>
                <a:gd name="connsiteY0" fmla="*/ 0 h 4364985"/>
                <a:gd name="connsiteX1" fmla="*/ 524569 w 526562"/>
                <a:gd name="connsiteY1" fmla="*/ 512956 h 4364985"/>
                <a:gd name="connsiteX2" fmla="*/ 524182 w 526562"/>
                <a:gd name="connsiteY2" fmla="*/ 4364985 h 4364985"/>
                <a:gd name="connsiteX3" fmla="*/ 0 w 526562"/>
                <a:gd name="connsiteY3" fmla="*/ 3846840 h 4364985"/>
                <a:gd name="connsiteX4" fmla="*/ 0 w 526562"/>
                <a:gd name="connsiteY4" fmla="*/ 0 h 43649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6562" h="4364985">
                  <a:moveTo>
                    <a:pt x="0" y="0"/>
                  </a:moveTo>
                  <a:lnTo>
                    <a:pt x="524569" y="512956"/>
                  </a:lnTo>
                  <a:cubicBezTo>
                    <a:pt x="530144" y="1802670"/>
                    <a:pt x="522030" y="3071848"/>
                    <a:pt x="524182" y="4364985"/>
                  </a:cubicBezTo>
                  <a:lnTo>
                    <a:pt x="0" y="3846840"/>
                  </a:lnTo>
                  <a:lnTo>
                    <a:pt x="0" y="0"/>
                  </a:lnTo>
                  <a:close/>
                </a:path>
              </a:pathLst>
            </a:cu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9" name="Rectangle 11">
              <a:extLst>
                <a:ext uri="{FF2B5EF4-FFF2-40B4-BE49-F238E27FC236}">
                  <a16:creationId xmlns:a16="http://schemas.microsoft.com/office/drawing/2014/main" id="{D08E2283-DA28-BD4C-6F48-9F83B00B6C49}"/>
                </a:ext>
                <a:ext uri="{C183D7F6-B498-43B3-948B-1728B52AA6E4}">
                  <adec:decorative xmlns:adec="http://schemas.microsoft.com/office/drawing/2017/decorative" val="1"/>
                </a:ext>
              </a:extLst>
            </p:cNvPr>
            <p:cNvSpPr/>
            <p:nvPr userDrawn="1"/>
          </p:nvSpPr>
          <p:spPr>
            <a:xfrm>
              <a:off x="8362604" y="-1"/>
              <a:ext cx="517205" cy="4287423"/>
            </a:xfrm>
            <a:custGeom>
              <a:avLst/>
              <a:gdLst>
                <a:gd name="connsiteX0" fmla="*/ 0 w 541295"/>
                <a:gd name="connsiteY0" fmla="*/ 0 h 4382098"/>
                <a:gd name="connsiteX1" fmla="*/ 541295 w 541295"/>
                <a:gd name="connsiteY1" fmla="*/ 0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3846840 h 4382098"/>
                <a:gd name="connsiteX4" fmla="*/ 0 w 541295"/>
                <a:gd name="connsiteY4" fmla="*/ 0 h 4382098"/>
                <a:gd name="connsiteX0" fmla="*/ 0 w 526135"/>
                <a:gd name="connsiteY0" fmla="*/ 0 h 4364985"/>
                <a:gd name="connsiteX1" fmla="*/ 524569 w 526135"/>
                <a:gd name="connsiteY1" fmla="*/ 512956 h 4364985"/>
                <a:gd name="connsiteX2" fmla="*/ 524182 w 526135"/>
                <a:gd name="connsiteY2" fmla="*/ 4364985 h 4364985"/>
                <a:gd name="connsiteX3" fmla="*/ 0 w 526135"/>
                <a:gd name="connsiteY3" fmla="*/ 3846840 h 4364985"/>
                <a:gd name="connsiteX4" fmla="*/ 0 w 526135"/>
                <a:gd name="connsiteY4" fmla="*/ 0 h 4364985"/>
                <a:gd name="connsiteX0" fmla="*/ 0 w 526562"/>
                <a:gd name="connsiteY0" fmla="*/ 0 h 4364985"/>
                <a:gd name="connsiteX1" fmla="*/ 524569 w 526562"/>
                <a:gd name="connsiteY1" fmla="*/ 512956 h 4364985"/>
                <a:gd name="connsiteX2" fmla="*/ 524182 w 526562"/>
                <a:gd name="connsiteY2" fmla="*/ 4364985 h 4364985"/>
                <a:gd name="connsiteX3" fmla="*/ 0 w 526562"/>
                <a:gd name="connsiteY3" fmla="*/ 3846840 h 4364985"/>
                <a:gd name="connsiteX4" fmla="*/ 0 w 526562"/>
                <a:gd name="connsiteY4" fmla="*/ 0 h 43649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6562" h="4364985">
                  <a:moveTo>
                    <a:pt x="0" y="0"/>
                  </a:moveTo>
                  <a:lnTo>
                    <a:pt x="524569" y="512956"/>
                  </a:lnTo>
                  <a:cubicBezTo>
                    <a:pt x="530144" y="1802670"/>
                    <a:pt x="522030" y="3071848"/>
                    <a:pt x="524182" y="4364985"/>
                  </a:cubicBezTo>
                  <a:lnTo>
                    <a:pt x="0" y="3846840"/>
                  </a:lnTo>
                  <a:lnTo>
                    <a:pt x="0" y="0"/>
                  </a:lnTo>
                  <a:close/>
                </a:path>
              </a:pathLst>
            </a:cu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a:p>
          </p:txBody>
        </p:sp>
      </p:grpSp>
      <p:pic>
        <p:nvPicPr>
          <p:cNvPr id="15" name="Picture 14" hidden="1">
            <a:extLst>
              <a:ext uri="{FF2B5EF4-FFF2-40B4-BE49-F238E27FC236}">
                <a16:creationId xmlns:a16="http://schemas.microsoft.com/office/drawing/2014/main" id="{8A931BB8-A86F-64F8-473A-A474869A9181}"/>
              </a:ext>
              <a:ext uri="{C183D7F6-B498-43B3-948B-1728B52AA6E4}">
                <adec:decorative xmlns:adec="http://schemas.microsoft.com/office/drawing/2017/decorative" val="1"/>
              </a:ext>
            </a:extLst>
          </p:cNvPr>
          <p:cNvPicPr>
            <a:picLocks noChangeAspect="1"/>
          </p:cNvPicPr>
          <p:nvPr userDrawn="1"/>
        </p:nvPicPr>
        <p:blipFill>
          <a:blip r:embed="rId2">
            <a:alphaModFix amt="7000"/>
          </a:blip>
          <a:stretch>
            <a:fillRect/>
          </a:stretch>
        </p:blipFill>
        <p:spPr>
          <a:xfrm>
            <a:off x="4774111" y="1019049"/>
            <a:ext cx="5127684" cy="4975650"/>
          </a:xfrm>
          <a:prstGeom prst="rect">
            <a:avLst/>
          </a:prstGeom>
        </p:spPr>
      </p:pic>
      <p:pic>
        <p:nvPicPr>
          <p:cNvPr id="11" name="Picture 10">
            <a:extLst>
              <a:ext uri="{FF2B5EF4-FFF2-40B4-BE49-F238E27FC236}">
                <a16:creationId xmlns:a16="http://schemas.microsoft.com/office/drawing/2014/main" id="{BA953BB9-50DF-B530-CB53-E3701D6D44DB}"/>
              </a:ext>
              <a:ext uri="{C183D7F6-B498-43B3-948B-1728B52AA6E4}">
                <adec:decorative xmlns:adec="http://schemas.microsoft.com/office/drawing/2017/decorative" val="1"/>
              </a:ext>
            </a:extLst>
          </p:cNvPr>
          <p:cNvPicPr>
            <a:picLocks noChangeAspect="1"/>
          </p:cNvPicPr>
          <p:nvPr userDrawn="1"/>
        </p:nvPicPr>
        <p:blipFill>
          <a:blip r:embed="rId3">
            <a:alphaModFix amt="40000"/>
          </a:blip>
          <a:stretch>
            <a:fillRect/>
          </a:stretch>
        </p:blipFill>
        <p:spPr>
          <a:xfrm rot="10800000">
            <a:off x="7434416" y="4150986"/>
            <a:ext cx="2433762" cy="1490811"/>
          </a:xfrm>
          <a:prstGeom prst="rect">
            <a:avLst/>
          </a:prstGeom>
        </p:spPr>
      </p:pic>
      <p:pic>
        <p:nvPicPr>
          <p:cNvPr id="8" name="Picture 7">
            <a:extLst>
              <a:ext uri="{FF2B5EF4-FFF2-40B4-BE49-F238E27FC236}">
                <a16:creationId xmlns:a16="http://schemas.microsoft.com/office/drawing/2014/main" id="{EE329EBA-85E7-147F-FDD1-ED44F93975C1}"/>
              </a:ext>
            </a:extLst>
          </p:cNvPr>
          <p:cNvPicPr>
            <a:picLocks noChangeAspect="1"/>
          </p:cNvPicPr>
          <p:nvPr userDrawn="1"/>
        </p:nvPicPr>
        <p:blipFill>
          <a:blip r:embed="rId3"/>
          <a:stretch>
            <a:fillRect/>
          </a:stretch>
        </p:blipFill>
        <p:spPr>
          <a:xfrm rot="10800000">
            <a:off x="7427429" y="4158778"/>
            <a:ext cx="2433762" cy="1490811"/>
          </a:xfrm>
          <a:prstGeom prst="rect">
            <a:avLst/>
          </a:prstGeom>
        </p:spPr>
      </p:pic>
      <p:sp>
        <p:nvSpPr>
          <p:cNvPr id="2" name="Title 1">
            <a:extLst>
              <a:ext uri="{FF2B5EF4-FFF2-40B4-BE49-F238E27FC236}">
                <a16:creationId xmlns:a16="http://schemas.microsoft.com/office/drawing/2014/main" id="{9ED9F8B5-D3FF-5FA0-0233-91719D303082}"/>
              </a:ext>
            </a:extLst>
          </p:cNvPr>
          <p:cNvSpPr>
            <a:spLocks noGrp="1"/>
          </p:cNvSpPr>
          <p:nvPr>
            <p:ph type="title"/>
          </p:nvPr>
        </p:nvSpPr>
        <p:spPr>
          <a:xfrm>
            <a:off x="469301" y="273844"/>
            <a:ext cx="5066976" cy="994172"/>
          </a:xfrm>
        </p:spPr>
        <p:txBody>
          <a:bodyPr/>
          <a:lstStyle/>
          <a:p>
            <a:r>
              <a:rPr lang="en-GB" dirty="0"/>
              <a:t>Click to edit Master title style</a:t>
            </a:r>
          </a:p>
        </p:txBody>
      </p:sp>
      <p:sp>
        <p:nvSpPr>
          <p:cNvPr id="3" name="Content Placeholder 2">
            <a:extLst>
              <a:ext uri="{FF2B5EF4-FFF2-40B4-BE49-F238E27FC236}">
                <a16:creationId xmlns:a16="http://schemas.microsoft.com/office/drawing/2014/main" id="{B9529667-3294-63C4-5E1C-269502360315}"/>
              </a:ext>
            </a:extLst>
          </p:cNvPr>
          <p:cNvSpPr>
            <a:spLocks noGrp="1"/>
          </p:cNvSpPr>
          <p:nvPr>
            <p:ph idx="1"/>
          </p:nvPr>
        </p:nvSpPr>
        <p:spPr>
          <a:xfrm>
            <a:off x="469301" y="1446756"/>
            <a:ext cx="5066976" cy="3185966"/>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pic>
        <p:nvPicPr>
          <p:cNvPr id="14" name="Picture 13" descr="speech mark">
            <a:extLst>
              <a:ext uri="{FF2B5EF4-FFF2-40B4-BE49-F238E27FC236}">
                <a16:creationId xmlns:a16="http://schemas.microsoft.com/office/drawing/2014/main" id="{F25B0663-BCFE-DEEA-DE54-4272AC67532A}"/>
              </a:ext>
            </a:extLst>
          </p:cNvPr>
          <p:cNvPicPr>
            <a:picLocks noChangeAspect="1"/>
          </p:cNvPicPr>
          <p:nvPr userDrawn="1"/>
        </p:nvPicPr>
        <p:blipFill>
          <a:blip r:embed="rId4"/>
          <a:stretch>
            <a:fillRect/>
          </a:stretch>
        </p:blipFill>
        <p:spPr>
          <a:xfrm>
            <a:off x="6604527" y="408979"/>
            <a:ext cx="504825" cy="361950"/>
          </a:xfrm>
          <a:prstGeom prst="rect">
            <a:avLst/>
          </a:prstGeom>
        </p:spPr>
      </p:pic>
      <p:sp>
        <p:nvSpPr>
          <p:cNvPr id="13" name="Text Placeholder 12">
            <a:extLst>
              <a:ext uri="{FF2B5EF4-FFF2-40B4-BE49-F238E27FC236}">
                <a16:creationId xmlns:a16="http://schemas.microsoft.com/office/drawing/2014/main" id="{D07919E4-CEBE-1E46-BD6D-49E33B9D7A43}"/>
              </a:ext>
            </a:extLst>
          </p:cNvPr>
          <p:cNvSpPr>
            <a:spLocks noGrp="1"/>
          </p:cNvSpPr>
          <p:nvPr>
            <p:ph type="body" sz="quarter" idx="13" hasCustomPrompt="1"/>
          </p:nvPr>
        </p:nvSpPr>
        <p:spPr>
          <a:xfrm>
            <a:off x="6604527" y="984729"/>
            <a:ext cx="2243138" cy="3288229"/>
          </a:xfrm>
        </p:spPr>
        <p:txBody>
          <a:bodyPr/>
          <a:lstStyle>
            <a:lvl1pPr marL="0" indent="0">
              <a:lnSpc>
                <a:spcPct val="100000"/>
              </a:lnSpc>
              <a:buNone/>
              <a:defRPr>
                <a:solidFill>
                  <a:schemeClr val="bg1"/>
                </a:solidFill>
              </a:defRPr>
            </a:lvl1pPr>
            <a:lvl2pPr marL="342900" indent="0">
              <a:buNone/>
              <a:defRPr>
                <a:solidFill>
                  <a:schemeClr val="bg1"/>
                </a:solidFill>
              </a:defRPr>
            </a:lvl2pPr>
            <a:lvl3pPr marL="685800" indent="0">
              <a:buNone/>
              <a:defRPr>
                <a:solidFill>
                  <a:schemeClr val="bg1"/>
                </a:solidFill>
              </a:defRPr>
            </a:lvl3pPr>
            <a:lvl4pPr marL="1028700" indent="0">
              <a:buNone/>
              <a:defRPr>
                <a:solidFill>
                  <a:schemeClr val="bg1"/>
                </a:solidFill>
              </a:defRPr>
            </a:lvl4pPr>
            <a:lvl5pPr marL="1371600" indent="0">
              <a:buNone/>
              <a:defRPr>
                <a:solidFill>
                  <a:schemeClr val="bg1"/>
                </a:solidFill>
              </a:defRPr>
            </a:lvl5pPr>
          </a:lstStyle>
          <a:p>
            <a:pPr lvl="0"/>
            <a:r>
              <a:rPr lang="en-GB" dirty="0"/>
              <a:t>Quote goes here</a:t>
            </a:r>
          </a:p>
        </p:txBody>
      </p:sp>
      <p:cxnSp>
        <p:nvCxnSpPr>
          <p:cNvPr id="16" name="Straight Connector 15">
            <a:extLst>
              <a:ext uri="{FF2B5EF4-FFF2-40B4-BE49-F238E27FC236}">
                <a16:creationId xmlns:a16="http://schemas.microsoft.com/office/drawing/2014/main" id="{DEB5CF9F-A77C-711E-FE43-36277DC3FB5F}"/>
              </a:ext>
              <a:ext uri="{C183D7F6-B498-43B3-948B-1728B52AA6E4}">
                <adec:decorative xmlns:adec="http://schemas.microsoft.com/office/drawing/2017/decorative" val="1"/>
              </a:ext>
            </a:extLst>
          </p:cNvPr>
          <p:cNvCxnSpPr>
            <a:cxnSpLocks/>
          </p:cNvCxnSpPr>
          <p:nvPr userDrawn="1"/>
        </p:nvCxnSpPr>
        <p:spPr>
          <a:xfrm>
            <a:off x="469301" y="4770044"/>
            <a:ext cx="6716324" cy="0"/>
          </a:xfrm>
          <a:prstGeom prst="line">
            <a:avLst/>
          </a:prstGeom>
          <a:ln w="28575" cap="rnd">
            <a:solidFill>
              <a:schemeClr val="tx2">
                <a:alpha val="10000"/>
              </a:schemeClr>
            </a:solidFill>
            <a:round/>
            <a:headEnd type="none"/>
            <a:tailEnd type="none" w="lg" len="lg"/>
          </a:ln>
        </p:spPr>
        <p:style>
          <a:lnRef idx="1">
            <a:schemeClr val="accent1"/>
          </a:lnRef>
          <a:fillRef idx="0">
            <a:schemeClr val="accent1"/>
          </a:fillRef>
          <a:effectRef idx="0">
            <a:schemeClr val="accent1"/>
          </a:effectRef>
          <a:fontRef idx="minor">
            <a:schemeClr val="tx1"/>
          </a:fontRef>
        </p:style>
      </p:cxnSp>
      <p:sp>
        <p:nvSpPr>
          <p:cNvPr id="5" name="Footer Placeholder 4">
            <a:extLst>
              <a:ext uri="{FF2B5EF4-FFF2-40B4-BE49-F238E27FC236}">
                <a16:creationId xmlns:a16="http://schemas.microsoft.com/office/drawing/2014/main" id="{47F46497-57BC-710C-B8EC-96832190F4CE}"/>
              </a:ext>
            </a:extLst>
          </p:cNvPr>
          <p:cNvSpPr>
            <a:spLocks noGrp="1"/>
          </p:cNvSpPr>
          <p:nvPr>
            <p:ph type="ftr" sz="quarter" idx="11"/>
          </p:nvPr>
        </p:nvSpPr>
        <p:spPr>
          <a:xfrm>
            <a:off x="469301" y="4767263"/>
            <a:ext cx="5066976" cy="273844"/>
          </a:xfrm>
        </p:spPr>
        <p:txBody>
          <a:bodyPr/>
          <a:lstStyle>
            <a:lvl1pPr algn="l">
              <a:defRPr/>
            </a:lvl1pPr>
          </a:lstStyle>
          <a:p>
            <a:r>
              <a:rPr lang="en-GB" dirty="0"/>
              <a:t>Cheshire and Merseyside Secure Data Environment</a:t>
            </a:r>
          </a:p>
        </p:txBody>
      </p:sp>
      <p:sp>
        <p:nvSpPr>
          <p:cNvPr id="6" name="Slide Number Placeholder 5">
            <a:extLst>
              <a:ext uri="{FF2B5EF4-FFF2-40B4-BE49-F238E27FC236}">
                <a16:creationId xmlns:a16="http://schemas.microsoft.com/office/drawing/2014/main" id="{6C484834-07DE-23E4-DFF9-AC7F275F0CD0}"/>
              </a:ext>
            </a:extLst>
          </p:cNvPr>
          <p:cNvSpPr>
            <a:spLocks noGrp="1"/>
          </p:cNvSpPr>
          <p:nvPr>
            <p:ph type="sldNum" sz="quarter" idx="12"/>
          </p:nvPr>
        </p:nvSpPr>
        <p:spPr>
          <a:xfrm>
            <a:off x="8304415" y="4767263"/>
            <a:ext cx="450965" cy="273844"/>
          </a:xfrm>
        </p:spPr>
        <p:txBody>
          <a:bodyPr/>
          <a:lstStyle>
            <a:lvl1pPr>
              <a:defRPr>
                <a:solidFill>
                  <a:schemeClr val="tx2"/>
                </a:solidFill>
              </a:defRPr>
            </a:lvl1pPr>
          </a:lstStyle>
          <a:p>
            <a:fld id="{4AE82366-37E6-B747-BCA8-2E369D8F9656}" type="slidenum">
              <a:rPr lang="en-GB" smtClean="0"/>
              <a:pPr/>
              <a:t>‹#›</a:t>
            </a:fld>
            <a:endParaRPr lang="en-GB" dirty="0"/>
          </a:p>
        </p:txBody>
      </p:sp>
      <p:sp>
        <p:nvSpPr>
          <p:cNvPr id="12" name="Rectangle 11">
            <a:extLst>
              <a:ext uri="{FF2B5EF4-FFF2-40B4-BE49-F238E27FC236}">
                <a16:creationId xmlns:a16="http://schemas.microsoft.com/office/drawing/2014/main" id="{8CD6A0A5-0290-E47B-E28E-160910626E26}"/>
              </a:ext>
              <a:ext uri="{C183D7F6-B498-43B3-948B-1728B52AA6E4}">
                <adec:decorative xmlns:adec="http://schemas.microsoft.com/office/drawing/2017/decorative" val="1"/>
              </a:ext>
            </a:extLst>
          </p:cNvPr>
          <p:cNvSpPr/>
          <p:nvPr userDrawn="1"/>
        </p:nvSpPr>
        <p:spPr>
          <a:xfrm>
            <a:off x="-30480" y="1552076"/>
            <a:ext cx="242711" cy="3616326"/>
          </a:xfrm>
          <a:custGeom>
            <a:avLst/>
            <a:gdLst>
              <a:gd name="connsiteX0" fmla="*/ 0 w 541295"/>
              <a:gd name="connsiteY0" fmla="*/ 0 h 4382098"/>
              <a:gd name="connsiteX1" fmla="*/ 541295 w 541295"/>
              <a:gd name="connsiteY1" fmla="*/ 0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3846840 h 4382098"/>
              <a:gd name="connsiteX4" fmla="*/ 0 w 541295"/>
              <a:gd name="connsiteY4" fmla="*/ 0 h 4382098"/>
              <a:gd name="connsiteX0" fmla="*/ 0 w 526135"/>
              <a:gd name="connsiteY0" fmla="*/ 0 h 4364985"/>
              <a:gd name="connsiteX1" fmla="*/ 524569 w 526135"/>
              <a:gd name="connsiteY1" fmla="*/ 512956 h 4364985"/>
              <a:gd name="connsiteX2" fmla="*/ 524182 w 526135"/>
              <a:gd name="connsiteY2" fmla="*/ 4364985 h 4364985"/>
              <a:gd name="connsiteX3" fmla="*/ 0 w 526135"/>
              <a:gd name="connsiteY3" fmla="*/ 3846840 h 4364985"/>
              <a:gd name="connsiteX4" fmla="*/ 0 w 526135"/>
              <a:gd name="connsiteY4" fmla="*/ 0 h 4364985"/>
              <a:gd name="connsiteX0" fmla="*/ 0 w 526562"/>
              <a:gd name="connsiteY0" fmla="*/ 0 h 4364985"/>
              <a:gd name="connsiteX1" fmla="*/ 524569 w 526562"/>
              <a:gd name="connsiteY1" fmla="*/ 512956 h 4364985"/>
              <a:gd name="connsiteX2" fmla="*/ 524182 w 526562"/>
              <a:gd name="connsiteY2" fmla="*/ 4364985 h 4364985"/>
              <a:gd name="connsiteX3" fmla="*/ 0 w 526562"/>
              <a:gd name="connsiteY3" fmla="*/ 3846840 h 4364985"/>
              <a:gd name="connsiteX4" fmla="*/ 0 w 526562"/>
              <a:gd name="connsiteY4" fmla="*/ 0 h 4364985"/>
              <a:gd name="connsiteX0" fmla="*/ 17599 w 544161"/>
              <a:gd name="connsiteY0" fmla="*/ 0 h 8404968"/>
              <a:gd name="connsiteX1" fmla="*/ 542168 w 544161"/>
              <a:gd name="connsiteY1" fmla="*/ 512956 h 8404968"/>
              <a:gd name="connsiteX2" fmla="*/ 541781 w 544161"/>
              <a:gd name="connsiteY2" fmla="*/ 4364985 h 8404968"/>
              <a:gd name="connsiteX3" fmla="*/ 0 w 544161"/>
              <a:gd name="connsiteY3" fmla="*/ 8404968 h 8404968"/>
              <a:gd name="connsiteX4" fmla="*/ 17599 w 544161"/>
              <a:gd name="connsiteY4" fmla="*/ 0 h 8404968"/>
              <a:gd name="connsiteX0" fmla="*/ 17599 w 542961"/>
              <a:gd name="connsiteY0" fmla="*/ 0 h 8404968"/>
              <a:gd name="connsiteX1" fmla="*/ 542168 w 542961"/>
              <a:gd name="connsiteY1" fmla="*/ 512956 h 8404968"/>
              <a:gd name="connsiteX2" fmla="*/ 524182 w 542961"/>
              <a:gd name="connsiteY2" fmla="*/ 8271952 h 8404968"/>
              <a:gd name="connsiteX3" fmla="*/ 0 w 542961"/>
              <a:gd name="connsiteY3" fmla="*/ 8404968 h 8404968"/>
              <a:gd name="connsiteX4" fmla="*/ 17599 w 542961"/>
              <a:gd name="connsiteY4" fmla="*/ 0 h 8404968"/>
              <a:gd name="connsiteX0" fmla="*/ 1694 w 527056"/>
              <a:gd name="connsiteY0" fmla="*/ 0 h 8334572"/>
              <a:gd name="connsiteX1" fmla="*/ 526263 w 527056"/>
              <a:gd name="connsiteY1" fmla="*/ 512956 h 8334572"/>
              <a:gd name="connsiteX2" fmla="*/ 508277 w 527056"/>
              <a:gd name="connsiteY2" fmla="*/ 8271952 h 8334572"/>
              <a:gd name="connsiteX3" fmla="*/ 1694 w 527056"/>
              <a:gd name="connsiteY3" fmla="*/ 8334572 h 8334572"/>
              <a:gd name="connsiteX4" fmla="*/ 1694 w 527056"/>
              <a:gd name="connsiteY4" fmla="*/ 0 h 8334572"/>
              <a:gd name="connsiteX0" fmla="*/ 52797 w 578159"/>
              <a:gd name="connsiteY0" fmla="*/ 0 h 8352171"/>
              <a:gd name="connsiteX1" fmla="*/ 577366 w 578159"/>
              <a:gd name="connsiteY1" fmla="*/ 512956 h 8352171"/>
              <a:gd name="connsiteX2" fmla="*/ 559380 w 578159"/>
              <a:gd name="connsiteY2" fmla="*/ 8271952 h 8352171"/>
              <a:gd name="connsiteX3" fmla="*/ 0 w 578159"/>
              <a:gd name="connsiteY3" fmla="*/ 8352171 h 8352171"/>
              <a:gd name="connsiteX4" fmla="*/ 52797 w 578159"/>
              <a:gd name="connsiteY4" fmla="*/ 0 h 8352171"/>
              <a:gd name="connsiteX0" fmla="*/ 35198 w 560560"/>
              <a:gd name="connsiteY0" fmla="*/ 0 h 8369770"/>
              <a:gd name="connsiteX1" fmla="*/ 559767 w 560560"/>
              <a:gd name="connsiteY1" fmla="*/ 512956 h 8369770"/>
              <a:gd name="connsiteX2" fmla="*/ 541781 w 560560"/>
              <a:gd name="connsiteY2" fmla="*/ 8271952 h 8369770"/>
              <a:gd name="connsiteX3" fmla="*/ 0 w 560560"/>
              <a:gd name="connsiteY3" fmla="*/ 8369770 h 8369770"/>
              <a:gd name="connsiteX4" fmla="*/ 35198 w 560560"/>
              <a:gd name="connsiteY4" fmla="*/ 0 h 8369770"/>
              <a:gd name="connsiteX0" fmla="*/ 35198 w 560262"/>
              <a:gd name="connsiteY0" fmla="*/ 0 h 8395145"/>
              <a:gd name="connsiteX1" fmla="*/ 559767 w 560262"/>
              <a:gd name="connsiteY1" fmla="*/ 512956 h 8395145"/>
              <a:gd name="connsiteX2" fmla="*/ 524182 w 560262"/>
              <a:gd name="connsiteY2" fmla="*/ 8395145 h 8395145"/>
              <a:gd name="connsiteX3" fmla="*/ 0 w 560262"/>
              <a:gd name="connsiteY3" fmla="*/ 8369770 h 8395145"/>
              <a:gd name="connsiteX4" fmla="*/ 35198 w 560262"/>
              <a:gd name="connsiteY4" fmla="*/ 0 h 8395145"/>
              <a:gd name="connsiteX0" fmla="*/ 35198 w 576979"/>
              <a:gd name="connsiteY0" fmla="*/ 0 h 8369770"/>
              <a:gd name="connsiteX1" fmla="*/ 559767 w 576979"/>
              <a:gd name="connsiteY1" fmla="*/ 512956 h 8369770"/>
              <a:gd name="connsiteX2" fmla="*/ 576979 w 576979"/>
              <a:gd name="connsiteY2" fmla="*/ 8342348 h 8369770"/>
              <a:gd name="connsiteX3" fmla="*/ 0 w 576979"/>
              <a:gd name="connsiteY3" fmla="*/ 8369770 h 8369770"/>
              <a:gd name="connsiteX4" fmla="*/ 35198 w 576979"/>
              <a:gd name="connsiteY4" fmla="*/ 0 h 8369770"/>
              <a:gd name="connsiteX0" fmla="*/ 17599 w 559380"/>
              <a:gd name="connsiteY0" fmla="*/ 0 h 8369770"/>
              <a:gd name="connsiteX1" fmla="*/ 542168 w 559380"/>
              <a:gd name="connsiteY1" fmla="*/ 512956 h 8369770"/>
              <a:gd name="connsiteX2" fmla="*/ 559380 w 559380"/>
              <a:gd name="connsiteY2" fmla="*/ 8342348 h 8369770"/>
              <a:gd name="connsiteX3" fmla="*/ 0 w 559380"/>
              <a:gd name="connsiteY3" fmla="*/ 8369770 h 8369770"/>
              <a:gd name="connsiteX4" fmla="*/ 17599 w 559380"/>
              <a:gd name="connsiteY4" fmla="*/ 0 h 8369770"/>
              <a:gd name="connsiteX0" fmla="*/ 17599 w 542663"/>
              <a:gd name="connsiteY0" fmla="*/ 0 h 8369770"/>
              <a:gd name="connsiteX1" fmla="*/ 542168 w 542663"/>
              <a:gd name="connsiteY1" fmla="*/ 512956 h 8369770"/>
              <a:gd name="connsiteX2" fmla="*/ 506583 w 542663"/>
              <a:gd name="connsiteY2" fmla="*/ 8324749 h 8369770"/>
              <a:gd name="connsiteX3" fmla="*/ 0 w 542663"/>
              <a:gd name="connsiteY3" fmla="*/ 8369770 h 8369770"/>
              <a:gd name="connsiteX4" fmla="*/ 17599 w 542663"/>
              <a:gd name="connsiteY4" fmla="*/ 0 h 8369770"/>
              <a:gd name="connsiteX0" fmla="*/ 17599 w 542961"/>
              <a:gd name="connsiteY0" fmla="*/ 0 h 8369770"/>
              <a:gd name="connsiteX1" fmla="*/ 542168 w 542961"/>
              <a:gd name="connsiteY1" fmla="*/ 512956 h 8369770"/>
              <a:gd name="connsiteX2" fmla="*/ 524182 w 542961"/>
              <a:gd name="connsiteY2" fmla="*/ 8324749 h 8369770"/>
              <a:gd name="connsiteX3" fmla="*/ 0 w 542961"/>
              <a:gd name="connsiteY3" fmla="*/ 8369770 h 8369770"/>
              <a:gd name="connsiteX4" fmla="*/ 17599 w 542961"/>
              <a:gd name="connsiteY4" fmla="*/ 0 h 8369770"/>
              <a:gd name="connsiteX0" fmla="*/ 35198 w 560560"/>
              <a:gd name="connsiteY0" fmla="*/ 0 h 8352171"/>
              <a:gd name="connsiteX1" fmla="*/ 559767 w 560560"/>
              <a:gd name="connsiteY1" fmla="*/ 512956 h 8352171"/>
              <a:gd name="connsiteX2" fmla="*/ 541781 w 560560"/>
              <a:gd name="connsiteY2" fmla="*/ 8324749 h 8352171"/>
              <a:gd name="connsiteX3" fmla="*/ 0 w 560560"/>
              <a:gd name="connsiteY3" fmla="*/ 8352171 h 8352171"/>
              <a:gd name="connsiteX4" fmla="*/ 35198 w 560560"/>
              <a:gd name="connsiteY4" fmla="*/ 0 h 8352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0560" h="8352171">
                <a:moveTo>
                  <a:pt x="35198" y="0"/>
                </a:moveTo>
                <a:lnTo>
                  <a:pt x="559767" y="512956"/>
                </a:lnTo>
                <a:cubicBezTo>
                  <a:pt x="565342" y="1802670"/>
                  <a:pt x="539629" y="7031612"/>
                  <a:pt x="541781" y="8324749"/>
                </a:cubicBezTo>
                <a:lnTo>
                  <a:pt x="0" y="8352171"/>
                </a:lnTo>
                <a:cubicBezTo>
                  <a:pt x="5866" y="5550515"/>
                  <a:pt x="29332" y="2801656"/>
                  <a:pt x="35198" y="0"/>
                </a:cubicBezTo>
                <a:close/>
              </a:path>
            </a:pathLst>
          </a:cu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a:p>
        </p:txBody>
      </p:sp>
    </p:spTree>
    <p:extLst>
      <p:ext uri="{BB962C8B-B14F-4D97-AF65-F5344CB8AC3E}">
        <p14:creationId xmlns:p14="http://schemas.microsoft.com/office/powerpoint/2010/main" val="175925408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11_Title and Content">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DA4E985B-A128-BD27-B388-E5C2E303F617}"/>
              </a:ext>
              <a:ext uri="{C183D7F6-B498-43B3-948B-1728B52AA6E4}">
                <adec:decorative xmlns:adec="http://schemas.microsoft.com/office/drawing/2017/decorative" val="1"/>
              </a:ext>
            </a:extLst>
          </p:cNvPr>
          <p:cNvGrpSpPr/>
          <p:nvPr userDrawn="1"/>
        </p:nvGrpSpPr>
        <p:grpSpPr>
          <a:xfrm>
            <a:off x="5906749" y="-24938"/>
            <a:ext cx="3237251" cy="4572002"/>
            <a:chOff x="8362591" y="-1"/>
            <a:chExt cx="4316335" cy="6096002"/>
          </a:xfrm>
        </p:grpSpPr>
        <p:sp>
          <p:nvSpPr>
            <p:cNvPr id="4" name="Snip Single Corner of Rectangle 3">
              <a:extLst>
                <a:ext uri="{FF2B5EF4-FFF2-40B4-BE49-F238E27FC236}">
                  <a16:creationId xmlns:a16="http://schemas.microsoft.com/office/drawing/2014/main" id="{F783CBAE-27A7-AF9C-EDFE-7E73A7CB91A2}"/>
                </a:ext>
                <a:ext uri="{C183D7F6-B498-43B3-948B-1728B52AA6E4}">
                  <adec:decorative xmlns:adec="http://schemas.microsoft.com/office/drawing/2017/decorative" val="1"/>
                </a:ext>
              </a:extLst>
            </p:cNvPr>
            <p:cNvSpPr/>
            <p:nvPr userDrawn="1"/>
          </p:nvSpPr>
          <p:spPr>
            <a:xfrm rot="10800000">
              <a:off x="8362591" y="-1"/>
              <a:ext cx="4316335" cy="6096002"/>
            </a:xfrm>
            <a:prstGeom prst="snip1Rect">
              <a:avLst>
                <a:gd name="adj" fmla="val 12420"/>
              </a:avLst>
            </a:prstGeom>
            <a:gradFill>
              <a:gsLst>
                <a:gs pos="0">
                  <a:schemeClr val="accent1"/>
                </a:gs>
                <a:gs pos="100000">
                  <a:schemeClr val="accent2"/>
                </a:gs>
              </a:gsLst>
              <a:lin ang="114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dirty="0"/>
            </a:p>
          </p:txBody>
        </p:sp>
        <p:sp>
          <p:nvSpPr>
            <p:cNvPr id="7" name="Rectangle 11">
              <a:extLst>
                <a:ext uri="{FF2B5EF4-FFF2-40B4-BE49-F238E27FC236}">
                  <a16:creationId xmlns:a16="http://schemas.microsoft.com/office/drawing/2014/main" id="{FC492E01-5DBF-2401-2D7B-4CD8B9C9FB9E}"/>
                </a:ext>
                <a:ext uri="{C183D7F6-B498-43B3-948B-1728B52AA6E4}">
                  <adec:decorative xmlns:adec="http://schemas.microsoft.com/office/drawing/2017/decorative" val="1"/>
                </a:ext>
              </a:extLst>
            </p:cNvPr>
            <p:cNvSpPr/>
            <p:nvPr userDrawn="1"/>
          </p:nvSpPr>
          <p:spPr>
            <a:xfrm>
              <a:off x="8362604" y="1808578"/>
              <a:ext cx="517205" cy="4287423"/>
            </a:xfrm>
            <a:custGeom>
              <a:avLst/>
              <a:gdLst>
                <a:gd name="connsiteX0" fmla="*/ 0 w 541295"/>
                <a:gd name="connsiteY0" fmla="*/ 0 h 4382098"/>
                <a:gd name="connsiteX1" fmla="*/ 541295 w 541295"/>
                <a:gd name="connsiteY1" fmla="*/ 0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3846840 h 4382098"/>
                <a:gd name="connsiteX4" fmla="*/ 0 w 541295"/>
                <a:gd name="connsiteY4" fmla="*/ 0 h 4382098"/>
                <a:gd name="connsiteX0" fmla="*/ 0 w 526135"/>
                <a:gd name="connsiteY0" fmla="*/ 0 h 4364985"/>
                <a:gd name="connsiteX1" fmla="*/ 524569 w 526135"/>
                <a:gd name="connsiteY1" fmla="*/ 512956 h 4364985"/>
                <a:gd name="connsiteX2" fmla="*/ 524182 w 526135"/>
                <a:gd name="connsiteY2" fmla="*/ 4364985 h 4364985"/>
                <a:gd name="connsiteX3" fmla="*/ 0 w 526135"/>
                <a:gd name="connsiteY3" fmla="*/ 3846840 h 4364985"/>
                <a:gd name="connsiteX4" fmla="*/ 0 w 526135"/>
                <a:gd name="connsiteY4" fmla="*/ 0 h 4364985"/>
                <a:gd name="connsiteX0" fmla="*/ 0 w 526562"/>
                <a:gd name="connsiteY0" fmla="*/ 0 h 4364985"/>
                <a:gd name="connsiteX1" fmla="*/ 524569 w 526562"/>
                <a:gd name="connsiteY1" fmla="*/ 512956 h 4364985"/>
                <a:gd name="connsiteX2" fmla="*/ 524182 w 526562"/>
                <a:gd name="connsiteY2" fmla="*/ 4364985 h 4364985"/>
                <a:gd name="connsiteX3" fmla="*/ 0 w 526562"/>
                <a:gd name="connsiteY3" fmla="*/ 3846840 h 4364985"/>
                <a:gd name="connsiteX4" fmla="*/ 0 w 526562"/>
                <a:gd name="connsiteY4" fmla="*/ 0 h 43649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6562" h="4364985">
                  <a:moveTo>
                    <a:pt x="0" y="0"/>
                  </a:moveTo>
                  <a:lnTo>
                    <a:pt x="524569" y="512956"/>
                  </a:lnTo>
                  <a:cubicBezTo>
                    <a:pt x="530144" y="1802670"/>
                    <a:pt x="522030" y="3071848"/>
                    <a:pt x="524182" y="4364985"/>
                  </a:cubicBezTo>
                  <a:lnTo>
                    <a:pt x="0" y="3846840"/>
                  </a:lnTo>
                  <a:lnTo>
                    <a:pt x="0" y="0"/>
                  </a:lnTo>
                  <a:close/>
                </a:path>
              </a:pathLst>
            </a:cu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9" name="Rectangle 11">
              <a:extLst>
                <a:ext uri="{FF2B5EF4-FFF2-40B4-BE49-F238E27FC236}">
                  <a16:creationId xmlns:a16="http://schemas.microsoft.com/office/drawing/2014/main" id="{D08E2283-DA28-BD4C-6F48-9F83B00B6C49}"/>
                </a:ext>
                <a:ext uri="{C183D7F6-B498-43B3-948B-1728B52AA6E4}">
                  <adec:decorative xmlns:adec="http://schemas.microsoft.com/office/drawing/2017/decorative" val="1"/>
                </a:ext>
              </a:extLst>
            </p:cNvPr>
            <p:cNvSpPr/>
            <p:nvPr userDrawn="1"/>
          </p:nvSpPr>
          <p:spPr>
            <a:xfrm>
              <a:off x="8362604" y="-1"/>
              <a:ext cx="517205" cy="4287423"/>
            </a:xfrm>
            <a:custGeom>
              <a:avLst/>
              <a:gdLst>
                <a:gd name="connsiteX0" fmla="*/ 0 w 541295"/>
                <a:gd name="connsiteY0" fmla="*/ 0 h 4382098"/>
                <a:gd name="connsiteX1" fmla="*/ 541295 w 541295"/>
                <a:gd name="connsiteY1" fmla="*/ 0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3846840 h 4382098"/>
                <a:gd name="connsiteX4" fmla="*/ 0 w 541295"/>
                <a:gd name="connsiteY4" fmla="*/ 0 h 4382098"/>
                <a:gd name="connsiteX0" fmla="*/ 0 w 526135"/>
                <a:gd name="connsiteY0" fmla="*/ 0 h 4364985"/>
                <a:gd name="connsiteX1" fmla="*/ 524569 w 526135"/>
                <a:gd name="connsiteY1" fmla="*/ 512956 h 4364985"/>
                <a:gd name="connsiteX2" fmla="*/ 524182 w 526135"/>
                <a:gd name="connsiteY2" fmla="*/ 4364985 h 4364985"/>
                <a:gd name="connsiteX3" fmla="*/ 0 w 526135"/>
                <a:gd name="connsiteY3" fmla="*/ 3846840 h 4364985"/>
                <a:gd name="connsiteX4" fmla="*/ 0 w 526135"/>
                <a:gd name="connsiteY4" fmla="*/ 0 h 4364985"/>
                <a:gd name="connsiteX0" fmla="*/ 0 w 526562"/>
                <a:gd name="connsiteY0" fmla="*/ 0 h 4364985"/>
                <a:gd name="connsiteX1" fmla="*/ 524569 w 526562"/>
                <a:gd name="connsiteY1" fmla="*/ 512956 h 4364985"/>
                <a:gd name="connsiteX2" fmla="*/ 524182 w 526562"/>
                <a:gd name="connsiteY2" fmla="*/ 4364985 h 4364985"/>
                <a:gd name="connsiteX3" fmla="*/ 0 w 526562"/>
                <a:gd name="connsiteY3" fmla="*/ 3846840 h 4364985"/>
                <a:gd name="connsiteX4" fmla="*/ 0 w 526562"/>
                <a:gd name="connsiteY4" fmla="*/ 0 h 43649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6562" h="4364985">
                  <a:moveTo>
                    <a:pt x="0" y="0"/>
                  </a:moveTo>
                  <a:lnTo>
                    <a:pt x="524569" y="512956"/>
                  </a:lnTo>
                  <a:cubicBezTo>
                    <a:pt x="530144" y="1802670"/>
                    <a:pt x="522030" y="3071848"/>
                    <a:pt x="524182" y="4364985"/>
                  </a:cubicBezTo>
                  <a:lnTo>
                    <a:pt x="0" y="3846840"/>
                  </a:lnTo>
                  <a:lnTo>
                    <a:pt x="0" y="0"/>
                  </a:lnTo>
                  <a:close/>
                </a:path>
              </a:pathLst>
            </a:cu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a:p>
          </p:txBody>
        </p:sp>
      </p:grpSp>
      <p:pic>
        <p:nvPicPr>
          <p:cNvPr id="15" name="Picture 14" hidden="1">
            <a:extLst>
              <a:ext uri="{FF2B5EF4-FFF2-40B4-BE49-F238E27FC236}">
                <a16:creationId xmlns:a16="http://schemas.microsoft.com/office/drawing/2014/main" id="{8A931BB8-A86F-64F8-473A-A474869A9181}"/>
              </a:ext>
              <a:ext uri="{C183D7F6-B498-43B3-948B-1728B52AA6E4}">
                <adec:decorative xmlns:adec="http://schemas.microsoft.com/office/drawing/2017/decorative" val="1"/>
              </a:ext>
            </a:extLst>
          </p:cNvPr>
          <p:cNvPicPr>
            <a:picLocks noChangeAspect="1"/>
          </p:cNvPicPr>
          <p:nvPr userDrawn="1"/>
        </p:nvPicPr>
        <p:blipFill>
          <a:blip r:embed="rId2">
            <a:alphaModFix amt="7000"/>
          </a:blip>
          <a:stretch>
            <a:fillRect/>
          </a:stretch>
        </p:blipFill>
        <p:spPr>
          <a:xfrm>
            <a:off x="4774111" y="1019049"/>
            <a:ext cx="5127684" cy="4975650"/>
          </a:xfrm>
          <a:prstGeom prst="rect">
            <a:avLst/>
          </a:prstGeom>
        </p:spPr>
      </p:pic>
      <p:pic>
        <p:nvPicPr>
          <p:cNvPr id="11" name="Picture 10">
            <a:extLst>
              <a:ext uri="{FF2B5EF4-FFF2-40B4-BE49-F238E27FC236}">
                <a16:creationId xmlns:a16="http://schemas.microsoft.com/office/drawing/2014/main" id="{BA953BB9-50DF-B530-CB53-E3701D6D44DB}"/>
              </a:ext>
              <a:ext uri="{C183D7F6-B498-43B3-948B-1728B52AA6E4}">
                <adec:decorative xmlns:adec="http://schemas.microsoft.com/office/drawing/2017/decorative" val="1"/>
              </a:ext>
            </a:extLst>
          </p:cNvPr>
          <p:cNvPicPr>
            <a:picLocks noChangeAspect="1"/>
          </p:cNvPicPr>
          <p:nvPr userDrawn="1"/>
        </p:nvPicPr>
        <p:blipFill>
          <a:blip r:embed="rId3">
            <a:alphaModFix amt="40000"/>
          </a:blip>
          <a:stretch>
            <a:fillRect/>
          </a:stretch>
        </p:blipFill>
        <p:spPr>
          <a:xfrm rot="10800000">
            <a:off x="7434416" y="4150986"/>
            <a:ext cx="2433762" cy="1490811"/>
          </a:xfrm>
          <a:prstGeom prst="rect">
            <a:avLst/>
          </a:prstGeom>
        </p:spPr>
      </p:pic>
      <p:pic>
        <p:nvPicPr>
          <p:cNvPr id="8" name="Picture 7">
            <a:extLst>
              <a:ext uri="{FF2B5EF4-FFF2-40B4-BE49-F238E27FC236}">
                <a16:creationId xmlns:a16="http://schemas.microsoft.com/office/drawing/2014/main" id="{EE329EBA-85E7-147F-FDD1-ED44F93975C1}"/>
              </a:ext>
            </a:extLst>
          </p:cNvPr>
          <p:cNvPicPr>
            <a:picLocks noChangeAspect="1"/>
          </p:cNvPicPr>
          <p:nvPr userDrawn="1"/>
        </p:nvPicPr>
        <p:blipFill>
          <a:blip r:embed="rId3"/>
          <a:stretch>
            <a:fillRect/>
          </a:stretch>
        </p:blipFill>
        <p:spPr>
          <a:xfrm rot="10800000">
            <a:off x="7427429" y="4158778"/>
            <a:ext cx="2433762" cy="1490811"/>
          </a:xfrm>
          <a:prstGeom prst="rect">
            <a:avLst/>
          </a:prstGeom>
        </p:spPr>
      </p:pic>
      <p:sp>
        <p:nvSpPr>
          <p:cNvPr id="2" name="Title 1">
            <a:extLst>
              <a:ext uri="{FF2B5EF4-FFF2-40B4-BE49-F238E27FC236}">
                <a16:creationId xmlns:a16="http://schemas.microsoft.com/office/drawing/2014/main" id="{9ED9F8B5-D3FF-5FA0-0233-91719D303082}"/>
              </a:ext>
            </a:extLst>
          </p:cNvPr>
          <p:cNvSpPr>
            <a:spLocks noGrp="1"/>
          </p:cNvSpPr>
          <p:nvPr>
            <p:ph type="title"/>
          </p:nvPr>
        </p:nvSpPr>
        <p:spPr>
          <a:xfrm>
            <a:off x="469301" y="273844"/>
            <a:ext cx="5066976" cy="994172"/>
          </a:xfrm>
        </p:spPr>
        <p:txBody>
          <a:bodyPr/>
          <a:lstStyle/>
          <a:p>
            <a:r>
              <a:rPr lang="en-GB" dirty="0"/>
              <a:t>Click to edit Master title style</a:t>
            </a:r>
          </a:p>
        </p:txBody>
      </p:sp>
      <p:sp>
        <p:nvSpPr>
          <p:cNvPr id="3" name="Content Placeholder 2">
            <a:extLst>
              <a:ext uri="{FF2B5EF4-FFF2-40B4-BE49-F238E27FC236}">
                <a16:creationId xmlns:a16="http://schemas.microsoft.com/office/drawing/2014/main" id="{B9529667-3294-63C4-5E1C-269502360315}"/>
              </a:ext>
            </a:extLst>
          </p:cNvPr>
          <p:cNvSpPr>
            <a:spLocks noGrp="1"/>
          </p:cNvSpPr>
          <p:nvPr>
            <p:ph idx="1"/>
          </p:nvPr>
        </p:nvSpPr>
        <p:spPr>
          <a:xfrm>
            <a:off x="469301" y="1446756"/>
            <a:ext cx="5066976" cy="3185966"/>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pic>
        <p:nvPicPr>
          <p:cNvPr id="14" name="Picture 13" descr="speech mark">
            <a:extLst>
              <a:ext uri="{FF2B5EF4-FFF2-40B4-BE49-F238E27FC236}">
                <a16:creationId xmlns:a16="http://schemas.microsoft.com/office/drawing/2014/main" id="{F25B0663-BCFE-DEEA-DE54-4272AC67532A}"/>
              </a:ext>
            </a:extLst>
          </p:cNvPr>
          <p:cNvPicPr>
            <a:picLocks noChangeAspect="1"/>
          </p:cNvPicPr>
          <p:nvPr userDrawn="1"/>
        </p:nvPicPr>
        <p:blipFill>
          <a:blip r:embed="rId4"/>
          <a:stretch>
            <a:fillRect/>
          </a:stretch>
        </p:blipFill>
        <p:spPr>
          <a:xfrm>
            <a:off x="6604527" y="408979"/>
            <a:ext cx="504825" cy="361950"/>
          </a:xfrm>
          <a:prstGeom prst="rect">
            <a:avLst/>
          </a:prstGeom>
        </p:spPr>
      </p:pic>
      <p:sp>
        <p:nvSpPr>
          <p:cNvPr id="13" name="Text Placeholder 12">
            <a:extLst>
              <a:ext uri="{FF2B5EF4-FFF2-40B4-BE49-F238E27FC236}">
                <a16:creationId xmlns:a16="http://schemas.microsoft.com/office/drawing/2014/main" id="{D07919E4-CEBE-1E46-BD6D-49E33B9D7A43}"/>
              </a:ext>
            </a:extLst>
          </p:cNvPr>
          <p:cNvSpPr>
            <a:spLocks noGrp="1"/>
          </p:cNvSpPr>
          <p:nvPr>
            <p:ph type="body" sz="quarter" idx="13" hasCustomPrompt="1"/>
          </p:nvPr>
        </p:nvSpPr>
        <p:spPr>
          <a:xfrm>
            <a:off x="6604527" y="984729"/>
            <a:ext cx="2243138" cy="3288229"/>
          </a:xfrm>
        </p:spPr>
        <p:txBody>
          <a:bodyPr/>
          <a:lstStyle>
            <a:lvl1pPr marL="0" indent="0">
              <a:lnSpc>
                <a:spcPct val="100000"/>
              </a:lnSpc>
              <a:buNone/>
              <a:defRPr>
                <a:solidFill>
                  <a:schemeClr val="bg1"/>
                </a:solidFill>
              </a:defRPr>
            </a:lvl1pPr>
            <a:lvl2pPr marL="342900" indent="0">
              <a:buNone/>
              <a:defRPr>
                <a:solidFill>
                  <a:schemeClr val="bg1"/>
                </a:solidFill>
              </a:defRPr>
            </a:lvl2pPr>
            <a:lvl3pPr marL="685800" indent="0">
              <a:buNone/>
              <a:defRPr>
                <a:solidFill>
                  <a:schemeClr val="bg1"/>
                </a:solidFill>
              </a:defRPr>
            </a:lvl3pPr>
            <a:lvl4pPr marL="1028700" indent="0">
              <a:buNone/>
              <a:defRPr>
                <a:solidFill>
                  <a:schemeClr val="bg1"/>
                </a:solidFill>
              </a:defRPr>
            </a:lvl4pPr>
            <a:lvl5pPr marL="1371600" indent="0">
              <a:buNone/>
              <a:defRPr>
                <a:solidFill>
                  <a:schemeClr val="bg1"/>
                </a:solidFill>
              </a:defRPr>
            </a:lvl5pPr>
          </a:lstStyle>
          <a:p>
            <a:pPr lvl="0"/>
            <a:r>
              <a:rPr lang="en-GB" dirty="0"/>
              <a:t>Quote goes here</a:t>
            </a:r>
          </a:p>
        </p:txBody>
      </p:sp>
      <p:cxnSp>
        <p:nvCxnSpPr>
          <p:cNvPr id="16" name="Straight Connector 15">
            <a:extLst>
              <a:ext uri="{FF2B5EF4-FFF2-40B4-BE49-F238E27FC236}">
                <a16:creationId xmlns:a16="http://schemas.microsoft.com/office/drawing/2014/main" id="{DEB5CF9F-A77C-711E-FE43-36277DC3FB5F}"/>
              </a:ext>
              <a:ext uri="{C183D7F6-B498-43B3-948B-1728B52AA6E4}">
                <adec:decorative xmlns:adec="http://schemas.microsoft.com/office/drawing/2017/decorative" val="1"/>
              </a:ext>
            </a:extLst>
          </p:cNvPr>
          <p:cNvCxnSpPr>
            <a:cxnSpLocks/>
          </p:cNvCxnSpPr>
          <p:nvPr userDrawn="1"/>
        </p:nvCxnSpPr>
        <p:spPr>
          <a:xfrm>
            <a:off x="469301" y="4770044"/>
            <a:ext cx="6716324" cy="0"/>
          </a:xfrm>
          <a:prstGeom prst="line">
            <a:avLst/>
          </a:prstGeom>
          <a:ln w="28575" cap="rnd">
            <a:solidFill>
              <a:schemeClr val="tx2">
                <a:alpha val="10000"/>
              </a:schemeClr>
            </a:solidFill>
            <a:round/>
            <a:headEnd type="none"/>
            <a:tailEnd type="none" w="lg" len="lg"/>
          </a:ln>
        </p:spPr>
        <p:style>
          <a:lnRef idx="1">
            <a:schemeClr val="accent1"/>
          </a:lnRef>
          <a:fillRef idx="0">
            <a:schemeClr val="accent1"/>
          </a:fillRef>
          <a:effectRef idx="0">
            <a:schemeClr val="accent1"/>
          </a:effectRef>
          <a:fontRef idx="minor">
            <a:schemeClr val="tx1"/>
          </a:fontRef>
        </p:style>
      </p:cxnSp>
      <p:sp>
        <p:nvSpPr>
          <p:cNvPr id="5" name="Footer Placeholder 4">
            <a:extLst>
              <a:ext uri="{FF2B5EF4-FFF2-40B4-BE49-F238E27FC236}">
                <a16:creationId xmlns:a16="http://schemas.microsoft.com/office/drawing/2014/main" id="{47F46497-57BC-710C-B8EC-96832190F4CE}"/>
              </a:ext>
            </a:extLst>
          </p:cNvPr>
          <p:cNvSpPr>
            <a:spLocks noGrp="1"/>
          </p:cNvSpPr>
          <p:nvPr>
            <p:ph type="ftr" sz="quarter" idx="11"/>
          </p:nvPr>
        </p:nvSpPr>
        <p:spPr>
          <a:xfrm>
            <a:off x="469301" y="4767263"/>
            <a:ext cx="5066976" cy="273844"/>
          </a:xfrm>
        </p:spPr>
        <p:txBody>
          <a:bodyPr/>
          <a:lstStyle>
            <a:lvl1pPr algn="l">
              <a:defRPr/>
            </a:lvl1pPr>
          </a:lstStyle>
          <a:p>
            <a:r>
              <a:rPr lang="en-GB" dirty="0"/>
              <a:t>Cheshire and Merseyside Secure Data Environment</a:t>
            </a:r>
          </a:p>
        </p:txBody>
      </p:sp>
      <p:sp>
        <p:nvSpPr>
          <p:cNvPr id="6" name="Slide Number Placeholder 5">
            <a:extLst>
              <a:ext uri="{FF2B5EF4-FFF2-40B4-BE49-F238E27FC236}">
                <a16:creationId xmlns:a16="http://schemas.microsoft.com/office/drawing/2014/main" id="{6C484834-07DE-23E4-DFF9-AC7F275F0CD0}"/>
              </a:ext>
            </a:extLst>
          </p:cNvPr>
          <p:cNvSpPr>
            <a:spLocks noGrp="1"/>
          </p:cNvSpPr>
          <p:nvPr>
            <p:ph type="sldNum" sz="quarter" idx="12"/>
          </p:nvPr>
        </p:nvSpPr>
        <p:spPr>
          <a:xfrm>
            <a:off x="8304415" y="4767263"/>
            <a:ext cx="450965" cy="273844"/>
          </a:xfrm>
        </p:spPr>
        <p:txBody>
          <a:bodyPr/>
          <a:lstStyle>
            <a:lvl1pPr>
              <a:defRPr>
                <a:solidFill>
                  <a:schemeClr val="tx2"/>
                </a:solidFill>
              </a:defRPr>
            </a:lvl1pPr>
          </a:lstStyle>
          <a:p>
            <a:fld id="{4AE82366-37E6-B747-BCA8-2E369D8F9656}" type="slidenum">
              <a:rPr lang="en-GB" smtClean="0"/>
              <a:pPr/>
              <a:t>‹#›</a:t>
            </a:fld>
            <a:endParaRPr lang="en-GB" dirty="0"/>
          </a:p>
        </p:txBody>
      </p:sp>
      <p:sp>
        <p:nvSpPr>
          <p:cNvPr id="12" name="Rectangle 11">
            <a:extLst>
              <a:ext uri="{FF2B5EF4-FFF2-40B4-BE49-F238E27FC236}">
                <a16:creationId xmlns:a16="http://schemas.microsoft.com/office/drawing/2014/main" id="{8CD6A0A5-0290-E47B-E28E-160910626E26}"/>
              </a:ext>
              <a:ext uri="{C183D7F6-B498-43B3-948B-1728B52AA6E4}">
                <adec:decorative xmlns:adec="http://schemas.microsoft.com/office/drawing/2017/decorative" val="1"/>
              </a:ext>
            </a:extLst>
          </p:cNvPr>
          <p:cNvSpPr/>
          <p:nvPr userDrawn="1"/>
        </p:nvSpPr>
        <p:spPr>
          <a:xfrm>
            <a:off x="-30480" y="1552076"/>
            <a:ext cx="242711" cy="3616326"/>
          </a:xfrm>
          <a:custGeom>
            <a:avLst/>
            <a:gdLst>
              <a:gd name="connsiteX0" fmla="*/ 0 w 541295"/>
              <a:gd name="connsiteY0" fmla="*/ 0 h 4382098"/>
              <a:gd name="connsiteX1" fmla="*/ 541295 w 541295"/>
              <a:gd name="connsiteY1" fmla="*/ 0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3846840 h 4382098"/>
              <a:gd name="connsiteX4" fmla="*/ 0 w 541295"/>
              <a:gd name="connsiteY4" fmla="*/ 0 h 4382098"/>
              <a:gd name="connsiteX0" fmla="*/ 0 w 526135"/>
              <a:gd name="connsiteY0" fmla="*/ 0 h 4364985"/>
              <a:gd name="connsiteX1" fmla="*/ 524569 w 526135"/>
              <a:gd name="connsiteY1" fmla="*/ 512956 h 4364985"/>
              <a:gd name="connsiteX2" fmla="*/ 524182 w 526135"/>
              <a:gd name="connsiteY2" fmla="*/ 4364985 h 4364985"/>
              <a:gd name="connsiteX3" fmla="*/ 0 w 526135"/>
              <a:gd name="connsiteY3" fmla="*/ 3846840 h 4364985"/>
              <a:gd name="connsiteX4" fmla="*/ 0 w 526135"/>
              <a:gd name="connsiteY4" fmla="*/ 0 h 4364985"/>
              <a:gd name="connsiteX0" fmla="*/ 0 w 526562"/>
              <a:gd name="connsiteY0" fmla="*/ 0 h 4364985"/>
              <a:gd name="connsiteX1" fmla="*/ 524569 w 526562"/>
              <a:gd name="connsiteY1" fmla="*/ 512956 h 4364985"/>
              <a:gd name="connsiteX2" fmla="*/ 524182 w 526562"/>
              <a:gd name="connsiteY2" fmla="*/ 4364985 h 4364985"/>
              <a:gd name="connsiteX3" fmla="*/ 0 w 526562"/>
              <a:gd name="connsiteY3" fmla="*/ 3846840 h 4364985"/>
              <a:gd name="connsiteX4" fmla="*/ 0 w 526562"/>
              <a:gd name="connsiteY4" fmla="*/ 0 h 4364985"/>
              <a:gd name="connsiteX0" fmla="*/ 17599 w 544161"/>
              <a:gd name="connsiteY0" fmla="*/ 0 h 8404968"/>
              <a:gd name="connsiteX1" fmla="*/ 542168 w 544161"/>
              <a:gd name="connsiteY1" fmla="*/ 512956 h 8404968"/>
              <a:gd name="connsiteX2" fmla="*/ 541781 w 544161"/>
              <a:gd name="connsiteY2" fmla="*/ 4364985 h 8404968"/>
              <a:gd name="connsiteX3" fmla="*/ 0 w 544161"/>
              <a:gd name="connsiteY3" fmla="*/ 8404968 h 8404968"/>
              <a:gd name="connsiteX4" fmla="*/ 17599 w 544161"/>
              <a:gd name="connsiteY4" fmla="*/ 0 h 8404968"/>
              <a:gd name="connsiteX0" fmla="*/ 17599 w 542961"/>
              <a:gd name="connsiteY0" fmla="*/ 0 h 8404968"/>
              <a:gd name="connsiteX1" fmla="*/ 542168 w 542961"/>
              <a:gd name="connsiteY1" fmla="*/ 512956 h 8404968"/>
              <a:gd name="connsiteX2" fmla="*/ 524182 w 542961"/>
              <a:gd name="connsiteY2" fmla="*/ 8271952 h 8404968"/>
              <a:gd name="connsiteX3" fmla="*/ 0 w 542961"/>
              <a:gd name="connsiteY3" fmla="*/ 8404968 h 8404968"/>
              <a:gd name="connsiteX4" fmla="*/ 17599 w 542961"/>
              <a:gd name="connsiteY4" fmla="*/ 0 h 8404968"/>
              <a:gd name="connsiteX0" fmla="*/ 1694 w 527056"/>
              <a:gd name="connsiteY0" fmla="*/ 0 h 8334572"/>
              <a:gd name="connsiteX1" fmla="*/ 526263 w 527056"/>
              <a:gd name="connsiteY1" fmla="*/ 512956 h 8334572"/>
              <a:gd name="connsiteX2" fmla="*/ 508277 w 527056"/>
              <a:gd name="connsiteY2" fmla="*/ 8271952 h 8334572"/>
              <a:gd name="connsiteX3" fmla="*/ 1694 w 527056"/>
              <a:gd name="connsiteY3" fmla="*/ 8334572 h 8334572"/>
              <a:gd name="connsiteX4" fmla="*/ 1694 w 527056"/>
              <a:gd name="connsiteY4" fmla="*/ 0 h 8334572"/>
              <a:gd name="connsiteX0" fmla="*/ 52797 w 578159"/>
              <a:gd name="connsiteY0" fmla="*/ 0 h 8352171"/>
              <a:gd name="connsiteX1" fmla="*/ 577366 w 578159"/>
              <a:gd name="connsiteY1" fmla="*/ 512956 h 8352171"/>
              <a:gd name="connsiteX2" fmla="*/ 559380 w 578159"/>
              <a:gd name="connsiteY2" fmla="*/ 8271952 h 8352171"/>
              <a:gd name="connsiteX3" fmla="*/ 0 w 578159"/>
              <a:gd name="connsiteY3" fmla="*/ 8352171 h 8352171"/>
              <a:gd name="connsiteX4" fmla="*/ 52797 w 578159"/>
              <a:gd name="connsiteY4" fmla="*/ 0 h 8352171"/>
              <a:gd name="connsiteX0" fmla="*/ 35198 w 560560"/>
              <a:gd name="connsiteY0" fmla="*/ 0 h 8369770"/>
              <a:gd name="connsiteX1" fmla="*/ 559767 w 560560"/>
              <a:gd name="connsiteY1" fmla="*/ 512956 h 8369770"/>
              <a:gd name="connsiteX2" fmla="*/ 541781 w 560560"/>
              <a:gd name="connsiteY2" fmla="*/ 8271952 h 8369770"/>
              <a:gd name="connsiteX3" fmla="*/ 0 w 560560"/>
              <a:gd name="connsiteY3" fmla="*/ 8369770 h 8369770"/>
              <a:gd name="connsiteX4" fmla="*/ 35198 w 560560"/>
              <a:gd name="connsiteY4" fmla="*/ 0 h 8369770"/>
              <a:gd name="connsiteX0" fmla="*/ 35198 w 560262"/>
              <a:gd name="connsiteY0" fmla="*/ 0 h 8395145"/>
              <a:gd name="connsiteX1" fmla="*/ 559767 w 560262"/>
              <a:gd name="connsiteY1" fmla="*/ 512956 h 8395145"/>
              <a:gd name="connsiteX2" fmla="*/ 524182 w 560262"/>
              <a:gd name="connsiteY2" fmla="*/ 8395145 h 8395145"/>
              <a:gd name="connsiteX3" fmla="*/ 0 w 560262"/>
              <a:gd name="connsiteY3" fmla="*/ 8369770 h 8395145"/>
              <a:gd name="connsiteX4" fmla="*/ 35198 w 560262"/>
              <a:gd name="connsiteY4" fmla="*/ 0 h 8395145"/>
              <a:gd name="connsiteX0" fmla="*/ 35198 w 576979"/>
              <a:gd name="connsiteY0" fmla="*/ 0 h 8369770"/>
              <a:gd name="connsiteX1" fmla="*/ 559767 w 576979"/>
              <a:gd name="connsiteY1" fmla="*/ 512956 h 8369770"/>
              <a:gd name="connsiteX2" fmla="*/ 576979 w 576979"/>
              <a:gd name="connsiteY2" fmla="*/ 8342348 h 8369770"/>
              <a:gd name="connsiteX3" fmla="*/ 0 w 576979"/>
              <a:gd name="connsiteY3" fmla="*/ 8369770 h 8369770"/>
              <a:gd name="connsiteX4" fmla="*/ 35198 w 576979"/>
              <a:gd name="connsiteY4" fmla="*/ 0 h 8369770"/>
              <a:gd name="connsiteX0" fmla="*/ 17599 w 559380"/>
              <a:gd name="connsiteY0" fmla="*/ 0 h 8369770"/>
              <a:gd name="connsiteX1" fmla="*/ 542168 w 559380"/>
              <a:gd name="connsiteY1" fmla="*/ 512956 h 8369770"/>
              <a:gd name="connsiteX2" fmla="*/ 559380 w 559380"/>
              <a:gd name="connsiteY2" fmla="*/ 8342348 h 8369770"/>
              <a:gd name="connsiteX3" fmla="*/ 0 w 559380"/>
              <a:gd name="connsiteY3" fmla="*/ 8369770 h 8369770"/>
              <a:gd name="connsiteX4" fmla="*/ 17599 w 559380"/>
              <a:gd name="connsiteY4" fmla="*/ 0 h 8369770"/>
              <a:gd name="connsiteX0" fmla="*/ 17599 w 542663"/>
              <a:gd name="connsiteY0" fmla="*/ 0 h 8369770"/>
              <a:gd name="connsiteX1" fmla="*/ 542168 w 542663"/>
              <a:gd name="connsiteY1" fmla="*/ 512956 h 8369770"/>
              <a:gd name="connsiteX2" fmla="*/ 506583 w 542663"/>
              <a:gd name="connsiteY2" fmla="*/ 8324749 h 8369770"/>
              <a:gd name="connsiteX3" fmla="*/ 0 w 542663"/>
              <a:gd name="connsiteY3" fmla="*/ 8369770 h 8369770"/>
              <a:gd name="connsiteX4" fmla="*/ 17599 w 542663"/>
              <a:gd name="connsiteY4" fmla="*/ 0 h 8369770"/>
              <a:gd name="connsiteX0" fmla="*/ 17599 w 542961"/>
              <a:gd name="connsiteY0" fmla="*/ 0 h 8369770"/>
              <a:gd name="connsiteX1" fmla="*/ 542168 w 542961"/>
              <a:gd name="connsiteY1" fmla="*/ 512956 h 8369770"/>
              <a:gd name="connsiteX2" fmla="*/ 524182 w 542961"/>
              <a:gd name="connsiteY2" fmla="*/ 8324749 h 8369770"/>
              <a:gd name="connsiteX3" fmla="*/ 0 w 542961"/>
              <a:gd name="connsiteY3" fmla="*/ 8369770 h 8369770"/>
              <a:gd name="connsiteX4" fmla="*/ 17599 w 542961"/>
              <a:gd name="connsiteY4" fmla="*/ 0 h 8369770"/>
              <a:gd name="connsiteX0" fmla="*/ 35198 w 560560"/>
              <a:gd name="connsiteY0" fmla="*/ 0 h 8352171"/>
              <a:gd name="connsiteX1" fmla="*/ 559767 w 560560"/>
              <a:gd name="connsiteY1" fmla="*/ 512956 h 8352171"/>
              <a:gd name="connsiteX2" fmla="*/ 541781 w 560560"/>
              <a:gd name="connsiteY2" fmla="*/ 8324749 h 8352171"/>
              <a:gd name="connsiteX3" fmla="*/ 0 w 560560"/>
              <a:gd name="connsiteY3" fmla="*/ 8352171 h 8352171"/>
              <a:gd name="connsiteX4" fmla="*/ 35198 w 560560"/>
              <a:gd name="connsiteY4" fmla="*/ 0 h 8352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0560" h="8352171">
                <a:moveTo>
                  <a:pt x="35198" y="0"/>
                </a:moveTo>
                <a:lnTo>
                  <a:pt x="559767" y="512956"/>
                </a:lnTo>
                <a:cubicBezTo>
                  <a:pt x="565342" y="1802670"/>
                  <a:pt x="539629" y="7031612"/>
                  <a:pt x="541781" y="8324749"/>
                </a:cubicBezTo>
                <a:lnTo>
                  <a:pt x="0" y="8352171"/>
                </a:lnTo>
                <a:cubicBezTo>
                  <a:pt x="5866" y="5550515"/>
                  <a:pt x="29332" y="2801656"/>
                  <a:pt x="35198" y="0"/>
                </a:cubicBezTo>
                <a:close/>
              </a:path>
            </a:pathLst>
          </a:cu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a:p>
        </p:txBody>
      </p:sp>
    </p:spTree>
    <p:extLst>
      <p:ext uri="{BB962C8B-B14F-4D97-AF65-F5344CB8AC3E}">
        <p14:creationId xmlns:p14="http://schemas.microsoft.com/office/powerpoint/2010/main" val="59802263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itleOnly" preserve="1">
  <p:cSld name="Title Only with graphic">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B4AC55AC-B863-9A0C-D1E8-53F29F542184}"/>
              </a:ext>
            </a:extLst>
          </p:cNvPr>
          <p:cNvPicPr>
            <a:picLocks noChangeAspect="1"/>
          </p:cNvPicPr>
          <p:nvPr userDrawn="1"/>
        </p:nvPicPr>
        <p:blipFill>
          <a:blip r:embed="rId2">
            <a:alphaModFix amt="40000"/>
          </a:blip>
          <a:stretch>
            <a:fillRect/>
          </a:stretch>
        </p:blipFill>
        <p:spPr>
          <a:xfrm rot="10800000">
            <a:off x="7434416" y="4150986"/>
            <a:ext cx="2433762" cy="1490811"/>
          </a:xfrm>
          <a:prstGeom prst="rect">
            <a:avLst/>
          </a:prstGeom>
        </p:spPr>
      </p:pic>
      <p:pic>
        <p:nvPicPr>
          <p:cNvPr id="10" name="Picture 9">
            <a:extLst>
              <a:ext uri="{FF2B5EF4-FFF2-40B4-BE49-F238E27FC236}">
                <a16:creationId xmlns:a16="http://schemas.microsoft.com/office/drawing/2014/main" id="{981FEB21-631D-BA52-AD03-FDFFA3BC88BB}"/>
              </a:ext>
            </a:extLst>
          </p:cNvPr>
          <p:cNvPicPr>
            <a:picLocks noChangeAspect="1"/>
          </p:cNvPicPr>
          <p:nvPr userDrawn="1"/>
        </p:nvPicPr>
        <p:blipFill>
          <a:blip r:embed="rId3">
            <a:alphaModFix amt="10000"/>
          </a:blip>
          <a:stretch>
            <a:fillRect/>
          </a:stretch>
        </p:blipFill>
        <p:spPr>
          <a:xfrm>
            <a:off x="-129810" y="2571750"/>
            <a:ext cx="5300663" cy="5143500"/>
          </a:xfrm>
          <a:prstGeom prst="rect">
            <a:avLst/>
          </a:prstGeom>
        </p:spPr>
      </p:pic>
      <p:sp>
        <p:nvSpPr>
          <p:cNvPr id="2" name="Title 1">
            <a:extLst>
              <a:ext uri="{FF2B5EF4-FFF2-40B4-BE49-F238E27FC236}">
                <a16:creationId xmlns:a16="http://schemas.microsoft.com/office/drawing/2014/main" id="{86BF2F7B-95BE-EEFF-C76C-350807909B15}"/>
              </a:ext>
            </a:extLst>
          </p:cNvPr>
          <p:cNvSpPr>
            <a:spLocks noGrp="1"/>
          </p:cNvSpPr>
          <p:nvPr>
            <p:ph type="title"/>
          </p:nvPr>
        </p:nvSpPr>
        <p:spPr>
          <a:xfrm>
            <a:off x="469300" y="273844"/>
            <a:ext cx="8286080" cy="994172"/>
          </a:xfrm>
        </p:spPr>
        <p:txBody>
          <a:bodyPr/>
          <a:lstStyle/>
          <a:p>
            <a:r>
              <a:rPr lang="en-GB"/>
              <a:t>Click to edit Master title style</a:t>
            </a:r>
          </a:p>
        </p:txBody>
      </p:sp>
      <p:sp>
        <p:nvSpPr>
          <p:cNvPr id="4" name="Footer Placeholder 3">
            <a:extLst>
              <a:ext uri="{FF2B5EF4-FFF2-40B4-BE49-F238E27FC236}">
                <a16:creationId xmlns:a16="http://schemas.microsoft.com/office/drawing/2014/main" id="{A3140D83-AD94-6100-1108-C8CB44D2AD46}"/>
              </a:ext>
            </a:extLst>
          </p:cNvPr>
          <p:cNvSpPr>
            <a:spLocks noGrp="1"/>
          </p:cNvSpPr>
          <p:nvPr>
            <p:ph type="ftr" sz="quarter" idx="11"/>
          </p:nvPr>
        </p:nvSpPr>
        <p:spPr>
          <a:xfrm>
            <a:off x="469300" y="4767263"/>
            <a:ext cx="5645750" cy="273844"/>
          </a:xfrm>
        </p:spPr>
        <p:txBody>
          <a:bodyPr/>
          <a:lstStyle>
            <a:lvl1pPr algn="l">
              <a:defRPr/>
            </a:lvl1pPr>
          </a:lstStyle>
          <a:p>
            <a:r>
              <a:rPr lang="en-GB"/>
              <a:t>Cheshire and Merseyside Secure Data Environment</a:t>
            </a:r>
          </a:p>
        </p:txBody>
      </p:sp>
      <p:sp>
        <p:nvSpPr>
          <p:cNvPr id="5" name="Slide Number Placeholder 4">
            <a:extLst>
              <a:ext uri="{FF2B5EF4-FFF2-40B4-BE49-F238E27FC236}">
                <a16:creationId xmlns:a16="http://schemas.microsoft.com/office/drawing/2014/main" id="{84BF3646-33A3-F51C-92E4-B37FDC5DBC37}"/>
              </a:ext>
            </a:extLst>
          </p:cNvPr>
          <p:cNvSpPr>
            <a:spLocks noGrp="1"/>
          </p:cNvSpPr>
          <p:nvPr>
            <p:ph type="sldNum" sz="quarter" idx="12"/>
          </p:nvPr>
        </p:nvSpPr>
        <p:spPr/>
        <p:txBody>
          <a:bodyPr/>
          <a:lstStyle/>
          <a:p>
            <a:fld id="{4AE82366-37E6-B747-BCA8-2E369D8F9656}" type="slidenum">
              <a:rPr lang="en-GB" smtClean="0"/>
              <a:t>‹#›</a:t>
            </a:fld>
            <a:endParaRPr lang="en-GB"/>
          </a:p>
        </p:txBody>
      </p:sp>
      <p:sp>
        <p:nvSpPr>
          <p:cNvPr id="6" name="Rectangle 11">
            <a:extLst>
              <a:ext uri="{FF2B5EF4-FFF2-40B4-BE49-F238E27FC236}">
                <a16:creationId xmlns:a16="http://schemas.microsoft.com/office/drawing/2014/main" id="{6EA132E1-762B-A5A9-C1E6-1AF363FD75F8}"/>
              </a:ext>
              <a:ext uri="{C183D7F6-B498-43B3-948B-1728B52AA6E4}">
                <adec:decorative xmlns:adec="http://schemas.microsoft.com/office/drawing/2017/decorative" val="1"/>
              </a:ext>
            </a:extLst>
          </p:cNvPr>
          <p:cNvSpPr/>
          <p:nvPr userDrawn="1"/>
        </p:nvSpPr>
        <p:spPr>
          <a:xfrm>
            <a:off x="-30480" y="1552076"/>
            <a:ext cx="242711" cy="3616326"/>
          </a:xfrm>
          <a:custGeom>
            <a:avLst/>
            <a:gdLst>
              <a:gd name="connsiteX0" fmla="*/ 0 w 541295"/>
              <a:gd name="connsiteY0" fmla="*/ 0 h 4382098"/>
              <a:gd name="connsiteX1" fmla="*/ 541295 w 541295"/>
              <a:gd name="connsiteY1" fmla="*/ 0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3846840 h 4382098"/>
              <a:gd name="connsiteX4" fmla="*/ 0 w 541295"/>
              <a:gd name="connsiteY4" fmla="*/ 0 h 4382098"/>
              <a:gd name="connsiteX0" fmla="*/ 0 w 526135"/>
              <a:gd name="connsiteY0" fmla="*/ 0 h 4364985"/>
              <a:gd name="connsiteX1" fmla="*/ 524569 w 526135"/>
              <a:gd name="connsiteY1" fmla="*/ 512956 h 4364985"/>
              <a:gd name="connsiteX2" fmla="*/ 524182 w 526135"/>
              <a:gd name="connsiteY2" fmla="*/ 4364985 h 4364985"/>
              <a:gd name="connsiteX3" fmla="*/ 0 w 526135"/>
              <a:gd name="connsiteY3" fmla="*/ 3846840 h 4364985"/>
              <a:gd name="connsiteX4" fmla="*/ 0 w 526135"/>
              <a:gd name="connsiteY4" fmla="*/ 0 h 4364985"/>
              <a:gd name="connsiteX0" fmla="*/ 0 w 526562"/>
              <a:gd name="connsiteY0" fmla="*/ 0 h 4364985"/>
              <a:gd name="connsiteX1" fmla="*/ 524569 w 526562"/>
              <a:gd name="connsiteY1" fmla="*/ 512956 h 4364985"/>
              <a:gd name="connsiteX2" fmla="*/ 524182 w 526562"/>
              <a:gd name="connsiteY2" fmla="*/ 4364985 h 4364985"/>
              <a:gd name="connsiteX3" fmla="*/ 0 w 526562"/>
              <a:gd name="connsiteY3" fmla="*/ 3846840 h 4364985"/>
              <a:gd name="connsiteX4" fmla="*/ 0 w 526562"/>
              <a:gd name="connsiteY4" fmla="*/ 0 h 4364985"/>
              <a:gd name="connsiteX0" fmla="*/ 17599 w 544161"/>
              <a:gd name="connsiteY0" fmla="*/ 0 h 8404968"/>
              <a:gd name="connsiteX1" fmla="*/ 542168 w 544161"/>
              <a:gd name="connsiteY1" fmla="*/ 512956 h 8404968"/>
              <a:gd name="connsiteX2" fmla="*/ 541781 w 544161"/>
              <a:gd name="connsiteY2" fmla="*/ 4364985 h 8404968"/>
              <a:gd name="connsiteX3" fmla="*/ 0 w 544161"/>
              <a:gd name="connsiteY3" fmla="*/ 8404968 h 8404968"/>
              <a:gd name="connsiteX4" fmla="*/ 17599 w 544161"/>
              <a:gd name="connsiteY4" fmla="*/ 0 h 8404968"/>
              <a:gd name="connsiteX0" fmla="*/ 17599 w 542961"/>
              <a:gd name="connsiteY0" fmla="*/ 0 h 8404968"/>
              <a:gd name="connsiteX1" fmla="*/ 542168 w 542961"/>
              <a:gd name="connsiteY1" fmla="*/ 512956 h 8404968"/>
              <a:gd name="connsiteX2" fmla="*/ 524182 w 542961"/>
              <a:gd name="connsiteY2" fmla="*/ 8271952 h 8404968"/>
              <a:gd name="connsiteX3" fmla="*/ 0 w 542961"/>
              <a:gd name="connsiteY3" fmla="*/ 8404968 h 8404968"/>
              <a:gd name="connsiteX4" fmla="*/ 17599 w 542961"/>
              <a:gd name="connsiteY4" fmla="*/ 0 h 8404968"/>
              <a:gd name="connsiteX0" fmla="*/ 1694 w 527056"/>
              <a:gd name="connsiteY0" fmla="*/ 0 h 8334572"/>
              <a:gd name="connsiteX1" fmla="*/ 526263 w 527056"/>
              <a:gd name="connsiteY1" fmla="*/ 512956 h 8334572"/>
              <a:gd name="connsiteX2" fmla="*/ 508277 w 527056"/>
              <a:gd name="connsiteY2" fmla="*/ 8271952 h 8334572"/>
              <a:gd name="connsiteX3" fmla="*/ 1694 w 527056"/>
              <a:gd name="connsiteY3" fmla="*/ 8334572 h 8334572"/>
              <a:gd name="connsiteX4" fmla="*/ 1694 w 527056"/>
              <a:gd name="connsiteY4" fmla="*/ 0 h 8334572"/>
              <a:gd name="connsiteX0" fmla="*/ 52797 w 578159"/>
              <a:gd name="connsiteY0" fmla="*/ 0 h 8352171"/>
              <a:gd name="connsiteX1" fmla="*/ 577366 w 578159"/>
              <a:gd name="connsiteY1" fmla="*/ 512956 h 8352171"/>
              <a:gd name="connsiteX2" fmla="*/ 559380 w 578159"/>
              <a:gd name="connsiteY2" fmla="*/ 8271952 h 8352171"/>
              <a:gd name="connsiteX3" fmla="*/ 0 w 578159"/>
              <a:gd name="connsiteY3" fmla="*/ 8352171 h 8352171"/>
              <a:gd name="connsiteX4" fmla="*/ 52797 w 578159"/>
              <a:gd name="connsiteY4" fmla="*/ 0 h 8352171"/>
              <a:gd name="connsiteX0" fmla="*/ 35198 w 560560"/>
              <a:gd name="connsiteY0" fmla="*/ 0 h 8369770"/>
              <a:gd name="connsiteX1" fmla="*/ 559767 w 560560"/>
              <a:gd name="connsiteY1" fmla="*/ 512956 h 8369770"/>
              <a:gd name="connsiteX2" fmla="*/ 541781 w 560560"/>
              <a:gd name="connsiteY2" fmla="*/ 8271952 h 8369770"/>
              <a:gd name="connsiteX3" fmla="*/ 0 w 560560"/>
              <a:gd name="connsiteY3" fmla="*/ 8369770 h 8369770"/>
              <a:gd name="connsiteX4" fmla="*/ 35198 w 560560"/>
              <a:gd name="connsiteY4" fmla="*/ 0 h 8369770"/>
              <a:gd name="connsiteX0" fmla="*/ 35198 w 560262"/>
              <a:gd name="connsiteY0" fmla="*/ 0 h 8395145"/>
              <a:gd name="connsiteX1" fmla="*/ 559767 w 560262"/>
              <a:gd name="connsiteY1" fmla="*/ 512956 h 8395145"/>
              <a:gd name="connsiteX2" fmla="*/ 524182 w 560262"/>
              <a:gd name="connsiteY2" fmla="*/ 8395145 h 8395145"/>
              <a:gd name="connsiteX3" fmla="*/ 0 w 560262"/>
              <a:gd name="connsiteY3" fmla="*/ 8369770 h 8395145"/>
              <a:gd name="connsiteX4" fmla="*/ 35198 w 560262"/>
              <a:gd name="connsiteY4" fmla="*/ 0 h 8395145"/>
              <a:gd name="connsiteX0" fmla="*/ 35198 w 576979"/>
              <a:gd name="connsiteY0" fmla="*/ 0 h 8369770"/>
              <a:gd name="connsiteX1" fmla="*/ 559767 w 576979"/>
              <a:gd name="connsiteY1" fmla="*/ 512956 h 8369770"/>
              <a:gd name="connsiteX2" fmla="*/ 576979 w 576979"/>
              <a:gd name="connsiteY2" fmla="*/ 8342348 h 8369770"/>
              <a:gd name="connsiteX3" fmla="*/ 0 w 576979"/>
              <a:gd name="connsiteY3" fmla="*/ 8369770 h 8369770"/>
              <a:gd name="connsiteX4" fmla="*/ 35198 w 576979"/>
              <a:gd name="connsiteY4" fmla="*/ 0 h 8369770"/>
              <a:gd name="connsiteX0" fmla="*/ 17599 w 559380"/>
              <a:gd name="connsiteY0" fmla="*/ 0 h 8369770"/>
              <a:gd name="connsiteX1" fmla="*/ 542168 w 559380"/>
              <a:gd name="connsiteY1" fmla="*/ 512956 h 8369770"/>
              <a:gd name="connsiteX2" fmla="*/ 559380 w 559380"/>
              <a:gd name="connsiteY2" fmla="*/ 8342348 h 8369770"/>
              <a:gd name="connsiteX3" fmla="*/ 0 w 559380"/>
              <a:gd name="connsiteY3" fmla="*/ 8369770 h 8369770"/>
              <a:gd name="connsiteX4" fmla="*/ 17599 w 559380"/>
              <a:gd name="connsiteY4" fmla="*/ 0 h 8369770"/>
              <a:gd name="connsiteX0" fmla="*/ 17599 w 542663"/>
              <a:gd name="connsiteY0" fmla="*/ 0 h 8369770"/>
              <a:gd name="connsiteX1" fmla="*/ 542168 w 542663"/>
              <a:gd name="connsiteY1" fmla="*/ 512956 h 8369770"/>
              <a:gd name="connsiteX2" fmla="*/ 506583 w 542663"/>
              <a:gd name="connsiteY2" fmla="*/ 8324749 h 8369770"/>
              <a:gd name="connsiteX3" fmla="*/ 0 w 542663"/>
              <a:gd name="connsiteY3" fmla="*/ 8369770 h 8369770"/>
              <a:gd name="connsiteX4" fmla="*/ 17599 w 542663"/>
              <a:gd name="connsiteY4" fmla="*/ 0 h 8369770"/>
              <a:gd name="connsiteX0" fmla="*/ 17599 w 542961"/>
              <a:gd name="connsiteY0" fmla="*/ 0 h 8369770"/>
              <a:gd name="connsiteX1" fmla="*/ 542168 w 542961"/>
              <a:gd name="connsiteY1" fmla="*/ 512956 h 8369770"/>
              <a:gd name="connsiteX2" fmla="*/ 524182 w 542961"/>
              <a:gd name="connsiteY2" fmla="*/ 8324749 h 8369770"/>
              <a:gd name="connsiteX3" fmla="*/ 0 w 542961"/>
              <a:gd name="connsiteY3" fmla="*/ 8369770 h 8369770"/>
              <a:gd name="connsiteX4" fmla="*/ 17599 w 542961"/>
              <a:gd name="connsiteY4" fmla="*/ 0 h 8369770"/>
              <a:gd name="connsiteX0" fmla="*/ 35198 w 560560"/>
              <a:gd name="connsiteY0" fmla="*/ 0 h 8352171"/>
              <a:gd name="connsiteX1" fmla="*/ 559767 w 560560"/>
              <a:gd name="connsiteY1" fmla="*/ 512956 h 8352171"/>
              <a:gd name="connsiteX2" fmla="*/ 541781 w 560560"/>
              <a:gd name="connsiteY2" fmla="*/ 8324749 h 8352171"/>
              <a:gd name="connsiteX3" fmla="*/ 0 w 560560"/>
              <a:gd name="connsiteY3" fmla="*/ 8352171 h 8352171"/>
              <a:gd name="connsiteX4" fmla="*/ 35198 w 560560"/>
              <a:gd name="connsiteY4" fmla="*/ 0 h 8352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0560" h="8352171">
                <a:moveTo>
                  <a:pt x="35198" y="0"/>
                </a:moveTo>
                <a:lnTo>
                  <a:pt x="559767" y="512956"/>
                </a:lnTo>
                <a:cubicBezTo>
                  <a:pt x="565342" y="1802670"/>
                  <a:pt x="539629" y="7031612"/>
                  <a:pt x="541781" y="8324749"/>
                </a:cubicBezTo>
                <a:lnTo>
                  <a:pt x="0" y="8352171"/>
                </a:lnTo>
                <a:cubicBezTo>
                  <a:pt x="5866" y="5550515"/>
                  <a:pt x="29332" y="2801656"/>
                  <a:pt x="35198" y="0"/>
                </a:cubicBez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a:p>
        </p:txBody>
      </p:sp>
      <p:cxnSp>
        <p:nvCxnSpPr>
          <p:cNvPr id="8" name="Straight Connector 7">
            <a:extLst>
              <a:ext uri="{FF2B5EF4-FFF2-40B4-BE49-F238E27FC236}">
                <a16:creationId xmlns:a16="http://schemas.microsoft.com/office/drawing/2014/main" id="{A271E3C9-41F5-6010-DF8F-543D09946C90}"/>
              </a:ext>
              <a:ext uri="{C183D7F6-B498-43B3-948B-1728B52AA6E4}">
                <adec:decorative xmlns:adec="http://schemas.microsoft.com/office/drawing/2017/decorative" val="1"/>
              </a:ext>
            </a:extLst>
          </p:cNvPr>
          <p:cNvCxnSpPr>
            <a:cxnSpLocks/>
          </p:cNvCxnSpPr>
          <p:nvPr userDrawn="1"/>
        </p:nvCxnSpPr>
        <p:spPr>
          <a:xfrm>
            <a:off x="469301" y="4770044"/>
            <a:ext cx="6716324" cy="0"/>
          </a:xfrm>
          <a:prstGeom prst="line">
            <a:avLst/>
          </a:prstGeom>
          <a:ln w="28575" cap="rnd">
            <a:solidFill>
              <a:schemeClr val="tx2">
                <a:alpha val="10000"/>
              </a:schemeClr>
            </a:solidFill>
            <a:round/>
            <a:headEnd type="none"/>
            <a:tailEnd type="non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4732500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itleOnly" preserve="1">
  <p:cSld name="1_Title Only with graphic">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B4AC55AC-B863-9A0C-D1E8-53F29F542184}"/>
              </a:ext>
            </a:extLst>
          </p:cNvPr>
          <p:cNvPicPr>
            <a:picLocks noChangeAspect="1"/>
          </p:cNvPicPr>
          <p:nvPr userDrawn="1"/>
        </p:nvPicPr>
        <p:blipFill>
          <a:blip r:embed="rId2">
            <a:alphaModFix amt="40000"/>
          </a:blip>
          <a:stretch>
            <a:fillRect/>
          </a:stretch>
        </p:blipFill>
        <p:spPr>
          <a:xfrm rot="10800000">
            <a:off x="7434416" y="4150986"/>
            <a:ext cx="2433762" cy="1490811"/>
          </a:xfrm>
          <a:prstGeom prst="rect">
            <a:avLst/>
          </a:prstGeom>
        </p:spPr>
      </p:pic>
      <p:pic>
        <p:nvPicPr>
          <p:cNvPr id="10" name="Picture 9">
            <a:extLst>
              <a:ext uri="{FF2B5EF4-FFF2-40B4-BE49-F238E27FC236}">
                <a16:creationId xmlns:a16="http://schemas.microsoft.com/office/drawing/2014/main" id="{981FEB21-631D-BA52-AD03-FDFFA3BC88BB}"/>
              </a:ext>
            </a:extLst>
          </p:cNvPr>
          <p:cNvPicPr>
            <a:picLocks noChangeAspect="1"/>
          </p:cNvPicPr>
          <p:nvPr userDrawn="1"/>
        </p:nvPicPr>
        <p:blipFill>
          <a:blip r:embed="rId3">
            <a:alphaModFix amt="10000"/>
          </a:blip>
          <a:stretch>
            <a:fillRect/>
          </a:stretch>
        </p:blipFill>
        <p:spPr>
          <a:xfrm>
            <a:off x="-129810" y="2571750"/>
            <a:ext cx="5300663" cy="5143500"/>
          </a:xfrm>
          <a:prstGeom prst="rect">
            <a:avLst/>
          </a:prstGeom>
        </p:spPr>
      </p:pic>
      <p:sp>
        <p:nvSpPr>
          <p:cNvPr id="2" name="Title 1">
            <a:extLst>
              <a:ext uri="{FF2B5EF4-FFF2-40B4-BE49-F238E27FC236}">
                <a16:creationId xmlns:a16="http://schemas.microsoft.com/office/drawing/2014/main" id="{86BF2F7B-95BE-EEFF-C76C-350807909B15}"/>
              </a:ext>
            </a:extLst>
          </p:cNvPr>
          <p:cNvSpPr>
            <a:spLocks noGrp="1"/>
          </p:cNvSpPr>
          <p:nvPr>
            <p:ph type="title"/>
          </p:nvPr>
        </p:nvSpPr>
        <p:spPr>
          <a:xfrm>
            <a:off x="469300" y="273844"/>
            <a:ext cx="8286080" cy="994172"/>
          </a:xfrm>
        </p:spPr>
        <p:txBody>
          <a:bodyPr/>
          <a:lstStyle/>
          <a:p>
            <a:r>
              <a:rPr lang="en-GB"/>
              <a:t>Click to edit Master title style</a:t>
            </a:r>
          </a:p>
        </p:txBody>
      </p:sp>
      <p:sp>
        <p:nvSpPr>
          <p:cNvPr id="4" name="Footer Placeholder 3">
            <a:extLst>
              <a:ext uri="{FF2B5EF4-FFF2-40B4-BE49-F238E27FC236}">
                <a16:creationId xmlns:a16="http://schemas.microsoft.com/office/drawing/2014/main" id="{A3140D83-AD94-6100-1108-C8CB44D2AD46}"/>
              </a:ext>
            </a:extLst>
          </p:cNvPr>
          <p:cNvSpPr>
            <a:spLocks noGrp="1"/>
          </p:cNvSpPr>
          <p:nvPr>
            <p:ph type="ftr" sz="quarter" idx="11"/>
          </p:nvPr>
        </p:nvSpPr>
        <p:spPr>
          <a:xfrm>
            <a:off x="469300" y="4767263"/>
            <a:ext cx="5645750" cy="273844"/>
          </a:xfrm>
        </p:spPr>
        <p:txBody>
          <a:bodyPr/>
          <a:lstStyle>
            <a:lvl1pPr algn="l">
              <a:defRPr/>
            </a:lvl1pPr>
          </a:lstStyle>
          <a:p>
            <a:r>
              <a:rPr lang="en-GB"/>
              <a:t>Cheshire and Merseyside Secure Data Environment</a:t>
            </a:r>
          </a:p>
        </p:txBody>
      </p:sp>
      <p:sp>
        <p:nvSpPr>
          <p:cNvPr id="5" name="Slide Number Placeholder 4">
            <a:extLst>
              <a:ext uri="{FF2B5EF4-FFF2-40B4-BE49-F238E27FC236}">
                <a16:creationId xmlns:a16="http://schemas.microsoft.com/office/drawing/2014/main" id="{84BF3646-33A3-F51C-92E4-B37FDC5DBC37}"/>
              </a:ext>
            </a:extLst>
          </p:cNvPr>
          <p:cNvSpPr>
            <a:spLocks noGrp="1"/>
          </p:cNvSpPr>
          <p:nvPr>
            <p:ph type="sldNum" sz="quarter" idx="12"/>
          </p:nvPr>
        </p:nvSpPr>
        <p:spPr/>
        <p:txBody>
          <a:bodyPr/>
          <a:lstStyle/>
          <a:p>
            <a:fld id="{4AE82366-37E6-B747-BCA8-2E369D8F9656}" type="slidenum">
              <a:rPr lang="en-GB" smtClean="0"/>
              <a:t>‹#›</a:t>
            </a:fld>
            <a:endParaRPr lang="en-GB"/>
          </a:p>
        </p:txBody>
      </p:sp>
      <p:sp>
        <p:nvSpPr>
          <p:cNvPr id="6" name="Rectangle 11">
            <a:extLst>
              <a:ext uri="{FF2B5EF4-FFF2-40B4-BE49-F238E27FC236}">
                <a16:creationId xmlns:a16="http://schemas.microsoft.com/office/drawing/2014/main" id="{6EA132E1-762B-A5A9-C1E6-1AF363FD75F8}"/>
              </a:ext>
              <a:ext uri="{C183D7F6-B498-43B3-948B-1728B52AA6E4}">
                <adec:decorative xmlns:adec="http://schemas.microsoft.com/office/drawing/2017/decorative" val="1"/>
              </a:ext>
            </a:extLst>
          </p:cNvPr>
          <p:cNvSpPr/>
          <p:nvPr userDrawn="1"/>
        </p:nvSpPr>
        <p:spPr>
          <a:xfrm>
            <a:off x="-30480" y="1552076"/>
            <a:ext cx="242711" cy="3616326"/>
          </a:xfrm>
          <a:custGeom>
            <a:avLst/>
            <a:gdLst>
              <a:gd name="connsiteX0" fmla="*/ 0 w 541295"/>
              <a:gd name="connsiteY0" fmla="*/ 0 h 4382098"/>
              <a:gd name="connsiteX1" fmla="*/ 541295 w 541295"/>
              <a:gd name="connsiteY1" fmla="*/ 0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3846840 h 4382098"/>
              <a:gd name="connsiteX4" fmla="*/ 0 w 541295"/>
              <a:gd name="connsiteY4" fmla="*/ 0 h 4382098"/>
              <a:gd name="connsiteX0" fmla="*/ 0 w 526135"/>
              <a:gd name="connsiteY0" fmla="*/ 0 h 4364985"/>
              <a:gd name="connsiteX1" fmla="*/ 524569 w 526135"/>
              <a:gd name="connsiteY1" fmla="*/ 512956 h 4364985"/>
              <a:gd name="connsiteX2" fmla="*/ 524182 w 526135"/>
              <a:gd name="connsiteY2" fmla="*/ 4364985 h 4364985"/>
              <a:gd name="connsiteX3" fmla="*/ 0 w 526135"/>
              <a:gd name="connsiteY3" fmla="*/ 3846840 h 4364985"/>
              <a:gd name="connsiteX4" fmla="*/ 0 w 526135"/>
              <a:gd name="connsiteY4" fmla="*/ 0 h 4364985"/>
              <a:gd name="connsiteX0" fmla="*/ 0 w 526562"/>
              <a:gd name="connsiteY0" fmla="*/ 0 h 4364985"/>
              <a:gd name="connsiteX1" fmla="*/ 524569 w 526562"/>
              <a:gd name="connsiteY1" fmla="*/ 512956 h 4364985"/>
              <a:gd name="connsiteX2" fmla="*/ 524182 w 526562"/>
              <a:gd name="connsiteY2" fmla="*/ 4364985 h 4364985"/>
              <a:gd name="connsiteX3" fmla="*/ 0 w 526562"/>
              <a:gd name="connsiteY3" fmla="*/ 3846840 h 4364985"/>
              <a:gd name="connsiteX4" fmla="*/ 0 w 526562"/>
              <a:gd name="connsiteY4" fmla="*/ 0 h 4364985"/>
              <a:gd name="connsiteX0" fmla="*/ 17599 w 544161"/>
              <a:gd name="connsiteY0" fmla="*/ 0 h 8404968"/>
              <a:gd name="connsiteX1" fmla="*/ 542168 w 544161"/>
              <a:gd name="connsiteY1" fmla="*/ 512956 h 8404968"/>
              <a:gd name="connsiteX2" fmla="*/ 541781 w 544161"/>
              <a:gd name="connsiteY2" fmla="*/ 4364985 h 8404968"/>
              <a:gd name="connsiteX3" fmla="*/ 0 w 544161"/>
              <a:gd name="connsiteY3" fmla="*/ 8404968 h 8404968"/>
              <a:gd name="connsiteX4" fmla="*/ 17599 w 544161"/>
              <a:gd name="connsiteY4" fmla="*/ 0 h 8404968"/>
              <a:gd name="connsiteX0" fmla="*/ 17599 w 542961"/>
              <a:gd name="connsiteY0" fmla="*/ 0 h 8404968"/>
              <a:gd name="connsiteX1" fmla="*/ 542168 w 542961"/>
              <a:gd name="connsiteY1" fmla="*/ 512956 h 8404968"/>
              <a:gd name="connsiteX2" fmla="*/ 524182 w 542961"/>
              <a:gd name="connsiteY2" fmla="*/ 8271952 h 8404968"/>
              <a:gd name="connsiteX3" fmla="*/ 0 w 542961"/>
              <a:gd name="connsiteY3" fmla="*/ 8404968 h 8404968"/>
              <a:gd name="connsiteX4" fmla="*/ 17599 w 542961"/>
              <a:gd name="connsiteY4" fmla="*/ 0 h 8404968"/>
              <a:gd name="connsiteX0" fmla="*/ 1694 w 527056"/>
              <a:gd name="connsiteY0" fmla="*/ 0 h 8334572"/>
              <a:gd name="connsiteX1" fmla="*/ 526263 w 527056"/>
              <a:gd name="connsiteY1" fmla="*/ 512956 h 8334572"/>
              <a:gd name="connsiteX2" fmla="*/ 508277 w 527056"/>
              <a:gd name="connsiteY2" fmla="*/ 8271952 h 8334572"/>
              <a:gd name="connsiteX3" fmla="*/ 1694 w 527056"/>
              <a:gd name="connsiteY3" fmla="*/ 8334572 h 8334572"/>
              <a:gd name="connsiteX4" fmla="*/ 1694 w 527056"/>
              <a:gd name="connsiteY4" fmla="*/ 0 h 8334572"/>
              <a:gd name="connsiteX0" fmla="*/ 52797 w 578159"/>
              <a:gd name="connsiteY0" fmla="*/ 0 h 8352171"/>
              <a:gd name="connsiteX1" fmla="*/ 577366 w 578159"/>
              <a:gd name="connsiteY1" fmla="*/ 512956 h 8352171"/>
              <a:gd name="connsiteX2" fmla="*/ 559380 w 578159"/>
              <a:gd name="connsiteY2" fmla="*/ 8271952 h 8352171"/>
              <a:gd name="connsiteX3" fmla="*/ 0 w 578159"/>
              <a:gd name="connsiteY3" fmla="*/ 8352171 h 8352171"/>
              <a:gd name="connsiteX4" fmla="*/ 52797 w 578159"/>
              <a:gd name="connsiteY4" fmla="*/ 0 h 8352171"/>
              <a:gd name="connsiteX0" fmla="*/ 35198 w 560560"/>
              <a:gd name="connsiteY0" fmla="*/ 0 h 8369770"/>
              <a:gd name="connsiteX1" fmla="*/ 559767 w 560560"/>
              <a:gd name="connsiteY1" fmla="*/ 512956 h 8369770"/>
              <a:gd name="connsiteX2" fmla="*/ 541781 w 560560"/>
              <a:gd name="connsiteY2" fmla="*/ 8271952 h 8369770"/>
              <a:gd name="connsiteX3" fmla="*/ 0 w 560560"/>
              <a:gd name="connsiteY3" fmla="*/ 8369770 h 8369770"/>
              <a:gd name="connsiteX4" fmla="*/ 35198 w 560560"/>
              <a:gd name="connsiteY4" fmla="*/ 0 h 8369770"/>
              <a:gd name="connsiteX0" fmla="*/ 35198 w 560262"/>
              <a:gd name="connsiteY0" fmla="*/ 0 h 8395145"/>
              <a:gd name="connsiteX1" fmla="*/ 559767 w 560262"/>
              <a:gd name="connsiteY1" fmla="*/ 512956 h 8395145"/>
              <a:gd name="connsiteX2" fmla="*/ 524182 w 560262"/>
              <a:gd name="connsiteY2" fmla="*/ 8395145 h 8395145"/>
              <a:gd name="connsiteX3" fmla="*/ 0 w 560262"/>
              <a:gd name="connsiteY3" fmla="*/ 8369770 h 8395145"/>
              <a:gd name="connsiteX4" fmla="*/ 35198 w 560262"/>
              <a:gd name="connsiteY4" fmla="*/ 0 h 8395145"/>
              <a:gd name="connsiteX0" fmla="*/ 35198 w 576979"/>
              <a:gd name="connsiteY0" fmla="*/ 0 h 8369770"/>
              <a:gd name="connsiteX1" fmla="*/ 559767 w 576979"/>
              <a:gd name="connsiteY1" fmla="*/ 512956 h 8369770"/>
              <a:gd name="connsiteX2" fmla="*/ 576979 w 576979"/>
              <a:gd name="connsiteY2" fmla="*/ 8342348 h 8369770"/>
              <a:gd name="connsiteX3" fmla="*/ 0 w 576979"/>
              <a:gd name="connsiteY3" fmla="*/ 8369770 h 8369770"/>
              <a:gd name="connsiteX4" fmla="*/ 35198 w 576979"/>
              <a:gd name="connsiteY4" fmla="*/ 0 h 8369770"/>
              <a:gd name="connsiteX0" fmla="*/ 17599 w 559380"/>
              <a:gd name="connsiteY0" fmla="*/ 0 h 8369770"/>
              <a:gd name="connsiteX1" fmla="*/ 542168 w 559380"/>
              <a:gd name="connsiteY1" fmla="*/ 512956 h 8369770"/>
              <a:gd name="connsiteX2" fmla="*/ 559380 w 559380"/>
              <a:gd name="connsiteY2" fmla="*/ 8342348 h 8369770"/>
              <a:gd name="connsiteX3" fmla="*/ 0 w 559380"/>
              <a:gd name="connsiteY3" fmla="*/ 8369770 h 8369770"/>
              <a:gd name="connsiteX4" fmla="*/ 17599 w 559380"/>
              <a:gd name="connsiteY4" fmla="*/ 0 h 8369770"/>
              <a:gd name="connsiteX0" fmla="*/ 17599 w 542663"/>
              <a:gd name="connsiteY0" fmla="*/ 0 h 8369770"/>
              <a:gd name="connsiteX1" fmla="*/ 542168 w 542663"/>
              <a:gd name="connsiteY1" fmla="*/ 512956 h 8369770"/>
              <a:gd name="connsiteX2" fmla="*/ 506583 w 542663"/>
              <a:gd name="connsiteY2" fmla="*/ 8324749 h 8369770"/>
              <a:gd name="connsiteX3" fmla="*/ 0 w 542663"/>
              <a:gd name="connsiteY3" fmla="*/ 8369770 h 8369770"/>
              <a:gd name="connsiteX4" fmla="*/ 17599 w 542663"/>
              <a:gd name="connsiteY4" fmla="*/ 0 h 8369770"/>
              <a:gd name="connsiteX0" fmla="*/ 17599 w 542961"/>
              <a:gd name="connsiteY0" fmla="*/ 0 h 8369770"/>
              <a:gd name="connsiteX1" fmla="*/ 542168 w 542961"/>
              <a:gd name="connsiteY1" fmla="*/ 512956 h 8369770"/>
              <a:gd name="connsiteX2" fmla="*/ 524182 w 542961"/>
              <a:gd name="connsiteY2" fmla="*/ 8324749 h 8369770"/>
              <a:gd name="connsiteX3" fmla="*/ 0 w 542961"/>
              <a:gd name="connsiteY3" fmla="*/ 8369770 h 8369770"/>
              <a:gd name="connsiteX4" fmla="*/ 17599 w 542961"/>
              <a:gd name="connsiteY4" fmla="*/ 0 h 8369770"/>
              <a:gd name="connsiteX0" fmla="*/ 35198 w 560560"/>
              <a:gd name="connsiteY0" fmla="*/ 0 h 8352171"/>
              <a:gd name="connsiteX1" fmla="*/ 559767 w 560560"/>
              <a:gd name="connsiteY1" fmla="*/ 512956 h 8352171"/>
              <a:gd name="connsiteX2" fmla="*/ 541781 w 560560"/>
              <a:gd name="connsiteY2" fmla="*/ 8324749 h 8352171"/>
              <a:gd name="connsiteX3" fmla="*/ 0 w 560560"/>
              <a:gd name="connsiteY3" fmla="*/ 8352171 h 8352171"/>
              <a:gd name="connsiteX4" fmla="*/ 35198 w 560560"/>
              <a:gd name="connsiteY4" fmla="*/ 0 h 8352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0560" h="8352171">
                <a:moveTo>
                  <a:pt x="35198" y="0"/>
                </a:moveTo>
                <a:lnTo>
                  <a:pt x="559767" y="512956"/>
                </a:lnTo>
                <a:cubicBezTo>
                  <a:pt x="565342" y="1802670"/>
                  <a:pt x="539629" y="7031612"/>
                  <a:pt x="541781" y="8324749"/>
                </a:cubicBezTo>
                <a:lnTo>
                  <a:pt x="0" y="8352171"/>
                </a:lnTo>
                <a:cubicBezTo>
                  <a:pt x="5866" y="5550515"/>
                  <a:pt x="29332" y="2801656"/>
                  <a:pt x="35198" y="0"/>
                </a:cubicBezTo>
                <a:close/>
              </a:path>
            </a:pathLst>
          </a:cu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a:p>
        </p:txBody>
      </p:sp>
      <p:cxnSp>
        <p:nvCxnSpPr>
          <p:cNvPr id="8" name="Straight Connector 7">
            <a:extLst>
              <a:ext uri="{FF2B5EF4-FFF2-40B4-BE49-F238E27FC236}">
                <a16:creationId xmlns:a16="http://schemas.microsoft.com/office/drawing/2014/main" id="{A271E3C9-41F5-6010-DF8F-543D09946C90}"/>
              </a:ext>
              <a:ext uri="{C183D7F6-B498-43B3-948B-1728B52AA6E4}">
                <adec:decorative xmlns:adec="http://schemas.microsoft.com/office/drawing/2017/decorative" val="1"/>
              </a:ext>
            </a:extLst>
          </p:cNvPr>
          <p:cNvCxnSpPr>
            <a:cxnSpLocks/>
          </p:cNvCxnSpPr>
          <p:nvPr userDrawn="1"/>
        </p:nvCxnSpPr>
        <p:spPr>
          <a:xfrm>
            <a:off x="469301" y="4770044"/>
            <a:ext cx="6716324" cy="0"/>
          </a:xfrm>
          <a:prstGeom prst="line">
            <a:avLst/>
          </a:prstGeom>
          <a:ln w="28575" cap="rnd">
            <a:solidFill>
              <a:schemeClr val="tx2">
                <a:alpha val="10000"/>
              </a:schemeClr>
            </a:solidFill>
            <a:round/>
            <a:headEnd type="none"/>
            <a:tailEnd type="non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539838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7"/>
        <p:cNvGrpSpPr/>
        <p:nvPr/>
      </p:nvGrpSpPr>
      <p:grpSpPr>
        <a:xfrm>
          <a:off x="0" y="0"/>
          <a:ext cx="0" cy="0"/>
          <a:chOff x="0" y="0"/>
          <a:chExt cx="0" cy="0"/>
        </a:xfrm>
      </p:grpSpPr>
      <p:sp>
        <p:nvSpPr>
          <p:cNvPr id="38" name="Google Shape;38;p8"/>
          <p:cNvSpPr txBox="1">
            <a:spLocks noGrp="1"/>
          </p:cNvSpPr>
          <p:nvPr>
            <p:ph type="body" idx="1"/>
          </p:nvPr>
        </p:nvSpPr>
        <p:spPr>
          <a:xfrm>
            <a:off x="311700" y="1389600"/>
            <a:ext cx="39465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9" name="Google Shape;39;p8"/>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lvl1pPr lvl="0" algn="l" rtl="0">
              <a:buNone/>
              <a:defRPr b="1">
                <a:solidFill>
                  <a:srgbClr val="FF9797"/>
                </a:solidFill>
                <a:latin typeface="Montserrat"/>
                <a:ea typeface="Montserrat"/>
                <a:cs typeface="Montserrat"/>
                <a:sym typeface="Montserrat"/>
              </a:defRPr>
            </a:lvl1pPr>
            <a:lvl2pPr lvl="1" algn="l" rtl="0">
              <a:buNone/>
              <a:defRPr b="1">
                <a:solidFill>
                  <a:srgbClr val="FF9797"/>
                </a:solidFill>
                <a:latin typeface="Montserrat"/>
                <a:ea typeface="Montserrat"/>
                <a:cs typeface="Montserrat"/>
                <a:sym typeface="Montserrat"/>
              </a:defRPr>
            </a:lvl2pPr>
            <a:lvl3pPr lvl="2" algn="l" rtl="0">
              <a:buNone/>
              <a:defRPr b="1">
                <a:solidFill>
                  <a:srgbClr val="FF9797"/>
                </a:solidFill>
                <a:latin typeface="Montserrat"/>
                <a:ea typeface="Montserrat"/>
                <a:cs typeface="Montserrat"/>
                <a:sym typeface="Montserrat"/>
              </a:defRPr>
            </a:lvl3pPr>
            <a:lvl4pPr lvl="3" algn="l" rtl="0">
              <a:buNone/>
              <a:defRPr b="1">
                <a:solidFill>
                  <a:srgbClr val="FF9797"/>
                </a:solidFill>
                <a:latin typeface="Montserrat"/>
                <a:ea typeface="Montserrat"/>
                <a:cs typeface="Montserrat"/>
                <a:sym typeface="Montserrat"/>
              </a:defRPr>
            </a:lvl4pPr>
            <a:lvl5pPr lvl="4" algn="l" rtl="0">
              <a:buNone/>
              <a:defRPr b="1">
                <a:solidFill>
                  <a:srgbClr val="FF9797"/>
                </a:solidFill>
                <a:latin typeface="Montserrat"/>
                <a:ea typeface="Montserrat"/>
                <a:cs typeface="Montserrat"/>
                <a:sym typeface="Montserrat"/>
              </a:defRPr>
            </a:lvl5pPr>
            <a:lvl6pPr lvl="5" algn="l" rtl="0">
              <a:buNone/>
              <a:defRPr b="1">
                <a:solidFill>
                  <a:srgbClr val="FF9797"/>
                </a:solidFill>
                <a:latin typeface="Montserrat"/>
                <a:ea typeface="Montserrat"/>
                <a:cs typeface="Montserrat"/>
                <a:sym typeface="Montserrat"/>
              </a:defRPr>
            </a:lvl6pPr>
            <a:lvl7pPr lvl="6" algn="l" rtl="0">
              <a:buNone/>
              <a:defRPr b="1">
                <a:solidFill>
                  <a:srgbClr val="FF9797"/>
                </a:solidFill>
                <a:latin typeface="Montserrat"/>
                <a:ea typeface="Montserrat"/>
                <a:cs typeface="Montserrat"/>
                <a:sym typeface="Montserrat"/>
              </a:defRPr>
            </a:lvl7pPr>
            <a:lvl8pPr lvl="7" algn="l" rtl="0">
              <a:buNone/>
              <a:defRPr b="1">
                <a:solidFill>
                  <a:srgbClr val="FF9797"/>
                </a:solidFill>
                <a:latin typeface="Montserrat"/>
                <a:ea typeface="Montserrat"/>
                <a:cs typeface="Montserrat"/>
                <a:sym typeface="Montserrat"/>
              </a:defRPr>
            </a:lvl8pPr>
            <a:lvl9pPr lvl="8" algn="l" rtl="0">
              <a:buNone/>
              <a:defRPr b="1">
                <a:solidFill>
                  <a:srgbClr val="FF9797"/>
                </a:solidFill>
                <a:latin typeface="Montserrat"/>
                <a:ea typeface="Montserrat"/>
                <a:cs typeface="Montserrat"/>
                <a:sym typeface="Montserrat"/>
              </a:defRPr>
            </a:lvl9pPr>
          </a:lstStyle>
          <a:p>
            <a:pPr marL="0" lvl="0" indent="0" algn="l" rtl="0">
              <a:spcBef>
                <a:spcPts val="0"/>
              </a:spcBef>
              <a:spcAft>
                <a:spcPts val="0"/>
              </a:spcAft>
              <a:buNone/>
            </a:pPr>
            <a:fld id="{00000000-1234-1234-1234-123412341234}" type="slidenum">
              <a:rPr lang="en"/>
              <a:t>‹#›</a:t>
            </a:fld>
            <a:endParaRPr/>
          </a:p>
        </p:txBody>
      </p:sp>
      <p:pic>
        <p:nvPicPr>
          <p:cNvPr id="40" name="Google Shape;40;p8"/>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8315050" y="4177575"/>
            <a:ext cx="573051" cy="722799"/>
          </a:xfrm>
          <a:prstGeom prst="rect">
            <a:avLst/>
          </a:prstGeom>
          <a:noFill/>
          <a:ln>
            <a:noFill/>
          </a:ln>
        </p:spPr>
      </p:pic>
      <p:sp>
        <p:nvSpPr>
          <p:cNvPr id="41" name="Google Shape;41;p8"/>
          <p:cNvSpPr txBox="1">
            <a:spLocks noGrp="1"/>
          </p:cNvSpPr>
          <p:nvPr>
            <p:ph type="title"/>
          </p:nvPr>
        </p:nvSpPr>
        <p:spPr>
          <a:xfrm>
            <a:off x="311700" y="445025"/>
            <a:ext cx="3222000" cy="572700"/>
          </a:xfrm>
          <a:prstGeom prst="rect">
            <a:avLst/>
          </a:prstGeom>
        </p:spPr>
        <p:txBody>
          <a:bodyPr spcFirstLastPara="1" wrap="square" lIns="91425" tIns="91425" rIns="91425" bIns="91425" anchor="t" anchorCtr="0">
            <a:normAutofit/>
          </a:bodyPr>
          <a:lstStyle>
            <a:lvl1pPr lvl="0"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1pPr>
            <a:lvl2pPr lvl="1"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2pPr>
            <a:lvl3pPr lvl="2"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3pPr>
            <a:lvl4pPr lvl="3"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4pPr>
            <a:lvl5pPr lvl="4"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5pPr>
            <a:lvl6pPr lvl="5"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6pPr>
            <a:lvl7pPr lvl="6"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7pPr>
            <a:lvl8pPr lvl="7"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8pPr>
            <a:lvl9pPr lvl="8"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9pPr>
          </a:lstStyle>
          <a:p>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2_Title Only with graphic">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B4AC55AC-B863-9A0C-D1E8-53F29F542184}"/>
              </a:ext>
            </a:extLst>
          </p:cNvPr>
          <p:cNvPicPr>
            <a:picLocks noChangeAspect="1"/>
          </p:cNvPicPr>
          <p:nvPr userDrawn="1"/>
        </p:nvPicPr>
        <p:blipFill>
          <a:blip r:embed="rId2">
            <a:alphaModFix amt="40000"/>
          </a:blip>
          <a:stretch>
            <a:fillRect/>
          </a:stretch>
        </p:blipFill>
        <p:spPr>
          <a:xfrm rot="10800000">
            <a:off x="7434416" y="4150986"/>
            <a:ext cx="2433762" cy="1490811"/>
          </a:xfrm>
          <a:prstGeom prst="rect">
            <a:avLst/>
          </a:prstGeom>
        </p:spPr>
      </p:pic>
      <p:pic>
        <p:nvPicPr>
          <p:cNvPr id="10" name="Picture 9">
            <a:extLst>
              <a:ext uri="{FF2B5EF4-FFF2-40B4-BE49-F238E27FC236}">
                <a16:creationId xmlns:a16="http://schemas.microsoft.com/office/drawing/2014/main" id="{981FEB21-631D-BA52-AD03-FDFFA3BC88BB}"/>
              </a:ext>
            </a:extLst>
          </p:cNvPr>
          <p:cNvPicPr>
            <a:picLocks noChangeAspect="1"/>
          </p:cNvPicPr>
          <p:nvPr userDrawn="1"/>
        </p:nvPicPr>
        <p:blipFill>
          <a:blip r:embed="rId3">
            <a:alphaModFix amt="10000"/>
          </a:blip>
          <a:stretch>
            <a:fillRect/>
          </a:stretch>
        </p:blipFill>
        <p:spPr>
          <a:xfrm>
            <a:off x="-129810" y="2571750"/>
            <a:ext cx="5300663" cy="5143500"/>
          </a:xfrm>
          <a:prstGeom prst="rect">
            <a:avLst/>
          </a:prstGeom>
        </p:spPr>
      </p:pic>
      <p:sp>
        <p:nvSpPr>
          <p:cNvPr id="2" name="Title 1">
            <a:extLst>
              <a:ext uri="{FF2B5EF4-FFF2-40B4-BE49-F238E27FC236}">
                <a16:creationId xmlns:a16="http://schemas.microsoft.com/office/drawing/2014/main" id="{86BF2F7B-95BE-EEFF-C76C-350807909B15}"/>
              </a:ext>
            </a:extLst>
          </p:cNvPr>
          <p:cNvSpPr>
            <a:spLocks noGrp="1"/>
          </p:cNvSpPr>
          <p:nvPr>
            <p:ph type="title"/>
          </p:nvPr>
        </p:nvSpPr>
        <p:spPr>
          <a:xfrm>
            <a:off x="469300" y="273844"/>
            <a:ext cx="8286080" cy="994172"/>
          </a:xfrm>
        </p:spPr>
        <p:txBody>
          <a:bodyPr/>
          <a:lstStyle/>
          <a:p>
            <a:r>
              <a:rPr lang="en-GB"/>
              <a:t>Click to edit Master title style</a:t>
            </a:r>
          </a:p>
        </p:txBody>
      </p:sp>
      <p:sp>
        <p:nvSpPr>
          <p:cNvPr id="4" name="Footer Placeholder 3">
            <a:extLst>
              <a:ext uri="{FF2B5EF4-FFF2-40B4-BE49-F238E27FC236}">
                <a16:creationId xmlns:a16="http://schemas.microsoft.com/office/drawing/2014/main" id="{A3140D83-AD94-6100-1108-C8CB44D2AD46}"/>
              </a:ext>
            </a:extLst>
          </p:cNvPr>
          <p:cNvSpPr>
            <a:spLocks noGrp="1"/>
          </p:cNvSpPr>
          <p:nvPr>
            <p:ph type="ftr" sz="quarter" idx="11"/>
          </p:nvPr>
        </p:nvSpPr>
        <p:spPr>
          <a:xfrm>
            <a:off x="469300" y="4767263"/>
            <a:ext cx="5645750" cy="273844"/>
          </a:xfrm>
        </p:spPr>
        <p:txBody>
          <a:bodyPr/>
          <a:lstStyle>
            <a:lvl1pPr algn="l">
              <a:defRPr/>
            </a:lvl1pPr>
          </a:lstStyle>
          <a:p>
            <a:r>
              <a:rPr lang="en-GB"/>
              <a:t>Cheshire and Merseyside Secure Data Environment</a:t>
            </a:r>
          </a:p>
        </p:txBody>
      </p:sp>
      <p:sp>
        <p:nvSpPr>
          <p:cNvPr id="5" name="Slide Number Placeholder 4">
            <a:extLst>
              <a:ext uri="{FF2B5EF4-FFF2-40B4-BE49-F238E27FC236}">
                <a16:creationId xmlns:a16="http://schemas.microsoft.com/office/drawing/2014/main" id="{84BF3646-33A3-F51C-92E4-B37FDC5DBC37}"/>
              </a:ext>
            </a:extLst>
          </p:cNvPr>
          <p:cNvSpPr>
            <a:spLocks noGrp="1"/>
          </p:cNvSpPr>
          <p:nvPr>
            <p:ph type="sldNum" sz="quarter" idx="12"/>
          </p:nvPr>
        </p:nvSpPr>
        <p:spPr/>
        <p:txBody>
          <a:bodyPr/>
          <a:lstStyle/>
          <a:p>
            <a:fld id="{4AE82366-37E6-B747-BCA8-2E369D8F9656}" type="slidenum">
              <a:rPr lang="en-GB" smtClean="0"/>
              <a:t>‹#›</a:t>
            </a:fld>
            <a:endParaRPr lang="en-GB"/>
          </a:p>
        </p:txBody>
      </p:sp>
      <p:sp>
        <p:nvSpPr>
          <p:cNvPr id="6" name="Rectangle 11">
            <a:extLst>
              <a:ext uri="{FF2B5EF4-FFF2-40B4-BE49-F238E27FC236}">
                <a16:creationId xmlns:a16="http://schemas.microsoft.com/office/drawing/2014/main" id="{6EA132E1-762B-A5A9-C1E6-1AF363FD75F8}"/>
              </a:ext>
              <a:ext uri="{C183D7F6-B498-43B3-948B-1728B52AA6E4}">
                <adec:decorative xmlns:adec="http://schemas.microsoft.com/office/drawing/2017/decorative" val="1"/>
              </a:ext>
            </a:extLst>
          </p:cNvPr>
          <p:cNvSpPr/>
          <p:nvPr userDrawn="1"/>
        </p:nvSpPr>
        <p:spPr>
          <a:xfrm>
            <a:off x="-30480" y="1552076"/>
            <a:ext cx="242711" cy="3616326"/>
          </a:xfrm>
          <a:custGeom>
            <a:avLst/>
            <a:gdLst>
              <a:gd name="connsiteX0" fmla="*/ 0 w 541295"/>
              <a:gd name="connsiteY0" fmla="*/ 0 h 4382098"/>
              <a:gd name="connsiteX1" fmla="*/ 541295 w 541295"/>
              <a:gd name="connsiteY1" fmla="*/ 0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3846840 h 4382098"/>
              <a:gd name="connsiteX4" fmla="*/ 0 w 541295"/>
              <a:gd name="connsiteY4" fmla="*/ 0 h 4382098"/>
              <a:gd name="connsiteX0" fmla="*/ 0 w 526135"/>
              <a:gd name="connsiteY0" fmla="*/ 0 h 4364985"/>
              <a:gd name="connsiteX1" fmla="*/ 524569 w 526135"/>
              <a:gd name="connsiteY1" fmla="*/ 512956 h 4364985"/>
              <a:gd name="connsiteX2" fmla="*/ 524182 w 526135"/>
              <a:gd name="connsiteY2" fmla="*/ 4364985 h 4364985"/>
              <a:gd name="connsiteX3" fmla="*/ 0 w 526135"/>
              <a:gd name="connsiteY3" fmla="*/ 3846840 h 4364985"/>
              <a:gd name="connsiteX4" fmla="*/ 0 w 526135"/>
              <a:gd name="connsiteY4" fmla="*/ 0 h 4364985"/>
              <a:gd name="connsiteX0" fmla="*/ 0 w 526562"/>
              <a:gd name="connsiteY0" fmla="*/ 0 h 4364985"/>
              <a:gd name="connsiteX1" fmla="*/ 524569 w 526562"/>
              <a:gd name="connsiteY1" fmla="*/ 512956 h 4364985"/>
              <a:gd name="connsiteX2" fmla="*/ 524182 w 526562"/>
              <a:gd name="connsiteY2" fmla="*/ 4364985 h 4364985"/>
              <a:gd name="connsiteX3" fmla="*/ 0 w 526562"/>
              <a:gd name="connsiteY3" fmla="*/ 3846840 h 4364985"/>
              <a:gd name="connsiteX4" fmla="*/ 0 w 526562"/>
              <a:gd name="connsiteY4" fmla="*/ 0 h 4364985"/>
              <a:gd name="connsiteX0" fmla="*/ 17599 w 544161"/>
              <a:gd name="connsiteY0" fmla="*/ 0 h 8404968"/>
              <a:gd name="connsiteX1" fmla="*/ 542168 w 544161"/>
              <a:gd name="connsiteY1" fmla="*/ 512956 h 8404968"/>
              <a:gd name="connsiteX2" fmla="*/ 541781 w 544161"/>
              <a:gd name="connsiteY2" fmla="*/ 4364985 h 8404968"/>
              <a:gd name="connsiteX3" fmla="*/ 0 w 544161"/>
              <a:gd name="connsiteY3" fmla="*/ 8404968 h 8404968"/>
              <a:gd name="connsiteX4" fmla="*/ 17599 w 544161"/>
              <a:gd name="connsiteY4" fmla="*/ 0 h 8404968"/>
              <a:gd name="connsiteX0" fmla="*/ 17599 w 542961"/>
              <a:gd name="connsiteY0" fmla="*/ 0 h 8404968"/>
              <a:gd name="connsiteX1" fmla="*/ 542168 w 542961"/>
              <a:gd name="connsiteY1" fmla="*/ 512956 h 8404968"/>
              <a:gd name="connsiteX2" fmla="*/ 524182 w 542961"/>
              <a:gd name="connsiteY2" fmla="*/ 8271952 h 8404968"/>
              <a:gd name="connsiteX3" fmla="*/ 0 w 542961"/>
              <a:gd name="connsiteY3" fmla="*/ 8404968 h 8404968"/>
              <a:gd name="connsiteX4" fmla="*/ 17599 w 542961"/>
              <a:gd name="connsiteY4" fmla="*/ 0 h 8404968"/>
              <a:gd name="connsiteX0" fmla="*/ 1694 w 527056"/>
              <a:gd name="connsiteY0" fmla="*/ 0 h 8334572"/>
              <a:gd name="connsiteX1" fmla="*/ 526263 w 527056"/>
              <a:gd name="connsiteY1" fmla="*/ 512956 h 8334572"/>
              <a:gd name="connsiteX2" fmla="*/ 508277 w 527056"/>
              <a:gd name="connsiteY2" fmla="*/ 8271952 h 8334572"/>
              <a:gd name="connsiteX3" fmla="*/ 1694 w 527056"/>
              <a:gd name="connsiteY3" fmla="*/ 8334572 h 8334572"/>
              <a:gd name="connsiteX4" fmla="*/ 1694 w 527056"/>
              <a:gd name="connsiteY4" fmla="*/ 0 h 8334572"/>
              <a:gd name="connsiteX0" fmla="*/ 52797 w 578159"/>
              <a:gd name="connsiteY0" fmla="*/ 0 h 8352171"/>
              <a:gd name="connsiteX1" fmla="*/ 577366 w 578159"/>
              <a:gd name="connsiteY1" fmla="*/ 512956 h 8352171"/>
              <a:gd name="connsiteX2" fmla="*/ 559380 w 578159"/>
              <a:gd name="connsiteY2" fmla="*/ 8271952 h 8352171"/>
              <a:gd name="connsiteX3" fmla="*/ 0 w 578159"/>
              <a:gd name="connsiteY3" fmla="*/ 8352171 h 8352171"/>
              <a:gd name="connsiteX4" fmla="*/ 52797 w 578159"/>
              <a:gd name="connsiteY4" fmla="*/ 0 h 8352171"/>
              <a:gd name="connsiteX0" fmla="*/ 35198 w 560560"/>
              <a:gd name="connsiteY0" fmla="*/ 0 h 8369770"/>
              <a:gd name="connsiteX1" fmla="*/ 559767 w 560560"/>
              <a:gd name="connsiteY1" fmla="*/ 512956 h 8369770"/>
              <a:gd name="connsiteX2" fmla="*/ 541781 w 560560"/>
              <a:gd name="connsiteY2" fmla="*/ 8271952 h 8369770"/>
              <a:gd name="connsiteX3" fmla="*/ 0 w 560560"/>
              <a:gd name="connsiteY3" fmla="*/ 8369770 h 8369770"/>
              <a:gd name="connsiteX4" fmla="*/ 35198 w 560560"/>
              <a:gd name="connsiteY4" fmla="*/ 0 h 8369770"/>
              <a:gd name="connsiteX0" fmla="*/ 35198 w 560262"/>
              <a:gd name="connsiteY0" fmla="*/ 0 h 8395145"/>
              <a:gd name="connsiteX1" fmla="*/ 559767 w 560262"/>
              <a:gd name="connsiteY1" fmla="*/ 512956 h 8395145"/>
              <a:gd name="connsiteX2" fmla="*/ 524182 w 560262"/>
              <a:gd name="connsiteY2" fmla="*/ 8395145 h 8395145"/>
              <a:gd name="connsiteX3" fmla="*/ 0 w 560262"/>
              <a:gd name="connsiteY3" fmla="*/ 8369770 h 8395145"/>
              <a:gd name="connsiteX4" fmla="*/ 35198 w 560262"/>
              <a:gd name="connsiteY4" fmla="*/ 0 h 8395145"/>
              <a:gd name="connsiteX0" fmla="*/ 35198 w 576979"/>
              <a:gd name="connsiteY0" fmla="*/ 0 h 8369770"/>
              <a:gd name="connsiteX1" fmla="*/ 559767 w 576979"/>
              <a:gd name="connsiteY1" fmla="*/ 512956 h 8369770"/>
              <a:gd name="connsiteX2" fmla="*/ 576979 w 576979"/>
              <a:gd name="connsiteY2" fmla="*/ 8342348 h 8369770"/>
              <a:gd name="connsiteX3" fmla="*/ 0 w 576979"/>
              <a:gd name="connsiteY3" fmla="*/ 8369770 h 8369770"/>
              <a:gd name="connsiteX4" fmla="*/ 35198 w 576979"/>
              <a:gd name="connsiteY4" fmla="*/ 0 h 8369770"/>
              <a:gd name="connsiteX0" fmla="*/ 17599 w 559380"/>
              <a:gd name="connsiteY0" fmla="*/ 0 h 8369770"/>
              <a:gd name="connsiteX1" fmla="*/ 542168 w 559380"/>
              <a:gd name="connsiteY1" fmla="*/ 512956 h 8369770"/>
              <a:gd name="connsiteX2" fmla="*/ 559380 w 559380"/>
              <a:gd name="connsiteY2" fmla="*/ 8342348 h 8369770"/>
              <a:gd name="connsiteX3" fmla="*/ 0 w 559380"/>
              <a:gd name="connsiteY3" fmla="*/ 8369770 h 8369770"/>
              <a:gd name="connsiteX4" fmla="*/ 17599 w 559380"/>
              <a:gd name="connsiteY4" fmla="*/ 0 h 8369770"/>
              <a:gd name="connsiteX0" fmla="*/ 17599 w 542663"/>
              <a:gd name="connsiteY0" fmla="*/ 0 h 8369770"/>
              <a:gd name="connsiteX1" fmla="*/ 542168 w 542663"/>
              <a:gd name="connsiteY1" fmla="*/ 512956 h 8369770"/>
              <a:gd name="connsiteX2" fmla="*/ 506583 w 542663"/>
              <a:gd name="connsiteY2" fmla="*/ 8324749 h 8369770"/>
              <a:gd name="connsiteX3" fmla="*/ 0 w 542663"/>
              <a:gd name="connsiteY3" fmla="*/ 8369770 h 8369770"/>
              <a:gd name="connsiteX4" fmla="*/ 17599 w 542663"/>
              <a:gd name="connsiteY4" fmla="*/ 0 h 8369770"/>
              <a:gd name="connsiteX0" fmla="*/ 17599 w 542961"/>
              <a:gd name="connsiteY0" fmla="*/ 0 h 8369770"/>
              <a:gd name="connsiteX1" fmla="*/ 542168 w 542961"/>
              <a:gd name="connsiteY1" fmla="*/ 512956 h 8369770"/>
              <a:gd name="connsiteX2" fmla="*/ 524182 w 542961"/>
              <a:gd name="connsiteY2" fmla="*/ 8324749 h 8369770"/>
              <a:gd name="connsiteX3" fmla="*/ 0 w 542961"/>
              <a:gd name="connsiteY3" fmla="*/ 8369770 h 8369770"/>
              <a:gd name="connsiteX4" fmla="*/ 17599 w 542961"/>
              <a:gd name="connsiteY4" fmla="*/ 0 h 8369770"/>
              <a:gd name="connsiteX0" fmla="*/ 35198 w 560560"/>
              <a:gd name="connsiteY0" fmla="*/ 0 h 8352171"/>
              <a:gd name="connsiteX1" fmla="*/ 559767 w 560560"/>
              <a:gd name="connsiteY1" fmla="*/ 512956 h 8352171"/>
              <a:gd name="connsiteX2" fmla="*/ 541781 w 560560"/>
              <a:gd name="connsiteY2" fmla="*/ 8324749 h 8352171"/>
              <a:gd name="connsiteX3" fmla="*/ 0 w 560560"/>
              <a:gd name="connsiteY3" fmla="*/ 8352171 h 8352171"/>
              <a:gd name="connsiteX4" fmla="*/ 35198 w 560560"/>
              <a:gd name="connsiteY4" fmla="*/ 0 h 8352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0560" h="8352171">
                <a:moveTo>
                  <a:pt x="35198" y="0"/>
                </a:moveTo>
                <a:lnTo>
                  <a:pt x="559767" y="512956"/>
                </a:lnTo>
                <a:cubicBezTo>
                  <a:pt x="565342" y="1802670"/>
                  <a:pt x="539629" y="7031612"/>
                  <a:pt x="541781" y="8324749"/>
                </a:cubicBezTo>
                <a:lnTo>
                  <a:pt x="0" y="8352171"/>
                </a:lnTo>
                <a:cubicBezTo>
                  <a:pt x="5866" y="5550515"/>
                  <a:pt x="29332" y="2801656"/>
                  <a:pt x="35198" y="0"/>
                </a:cubicBezTo>
                <a:close/>
              </a:path>
            </a:pathLst>
          </a:cu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a:p>
        </p:txBody>
      </p:sp>
      <p:cxnSp>
        <p:nvCxnSpPr>
          <p:cNvPr id="8" name="Straight Connector 7">
            <a:extLst>
              <a:ext uri="{FF2B5EF4-FFF2-40B4-BE49-F238E27FC236}">
                <a16:creationId xmlns:a16="http://schemas.microsoft.com/office/drawing/2014/main" id="{A271E3C9-41F5-6010-DF8F-543D09946C90}"/>
              </a:ext>
              <a:ext uri="{C183D7F6-B498-43B3-948B-1728B52AA6E4}">
                <adec:decorative xmlns:adec="http://schemas.microsoft.com/office/drawing/2017/decorative" val="1"/>
              </a:ext>
            </a:extLst>
          </p:cNvPr>
          <p:cNvCxnSpPr>
            <a:cxnSpLocks/>
          </p:cNvCxnSpPr>
          <p:nvPr userDrawn="1"/>
        </p:nvCxnSpPr>
        <p:spPr>
          <a:xfrm>
            <a:off x="469301" y="4770044"/>
            <a:ext cx="6716324" cy="0"/>
          </a:xfrm>
          <a:prstGeom prst="line">
            <a:avLst/>
          </a:prstGeom>
          <a:ln w="28575" cap="rnd">
            <a:solidFill>
              <a:schemeClr val="tx2">
                <a:alpha val="10000"/>
              </a:schemeClr>
            </a:solidFill>
            <a:round/>
            <a:headEnd type="none"/>
            <a:tailEnd type="non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2991253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3_Title Only with graphic">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B4AC55AC-B863-9A0C-D1E8-53F29F542184}"/>
              </a:ext>
            </a:extLst>
          </p:cNvPr>
          <p:cNvPicPr>
            <a:picLocks noChangeAspect="1"/>
          </p:cNvPicPr>
          <p:nvPr userDrawn="1"/>
        </p:nvPicPr>
        <p:blipFill>
          <a:blip r:embed="rId2">
            <a:alphaModFix amt="40000"/>
          </a:blip>
          <a:stretch>
            <a:fillRect/>
          </a:stretch>
        </p:blipFill>
        <p:spPr>
          <a:xfrm rot="10800000">
            <a:off x="7434416" y="4150986"/>
            <a:ext cx="2433762" cy="1490811"/>
          </a:xfrm>
          <a:prstGeom prst="rect">
            <a:avLst/>
          </a:prstGeom>
        </p:spPr>
      </p:pic>
      <p:pic>
        <p:nvPicPr>
          <p:cNvPr id="10" name="Picture 9">
            <a:extLst>
              <a:ext uri="{FF2B5EF4-FFF2-40B4-BE49-F238E27FC236}">
                <a16:creationId xmlns:a16="http://schemas.microsoft.com/office/drawing/2014/main" id="{981FEB21-631D-BA52-AD03-FDFFA3BC88BB}"/>
              </a:ext>
            </a:extLst>
          </p:cNvPr>
          <p:cNvPicPr>
            <a:picLocks noChangeAspect="1"/>
          </p:cNvPicPr>
          <p:nvPr userDrawn="1"/>
        </p:nvPicPr>
        <p:blipFill>
          <a:blip r:embed="rId3">
            <a:alphaModFix amt="10000"/>
          </a:blip>
          <a:stretch>
            <a:fillRect/>
          </a:stretch>
        </p:blipFill>
        <p:spPr>
          <a:xfrm>
            <a:off x="-129810" y="2571750"/>
            <a:ext cx="5300663" cy="5143500"/>
          </a:xfrm>
          <a:prstGeom prst="rect">
            <a:avLst/>
          </a:prstGeom>
        </p:spPr>
      </p:pic>
      <p:sp>
        <p:nvSpPr>
          <p:cNvPr id="2" name="Title 1">
            <a:extLst>
              <a:ext uri="{FF2B5EF4-FFF2-40B4-BE49-F238E27FC236}">
                <a16:creationId xmlns:a16="http://schemas.microsoft.com/office/drawing/2014/main" id="{86BF2F7B-95BE-EEFF-C76C-350807909B15}"/>
              </a:ext>
            </a:extLst>
          </p:cNvPr>
          <p:cNvSpPr>
            <a:spLocks noGrp="1"/>
          </p:cNvSpPr>
          <p:nvPr>
            <p:ph type="title"/>
          </p:nvPr>
        </p:nvSpPr>
        <p:spPr>
          <a:xfrm>
            <a:off x="469300" y="273844"/>
            <a:ext cx="8286080" cy="994172"/>
          </a:xfrm>
        </p:spPr>
        <p:txBody>
          <a:bodyPr/>
          <a:lstStyle/>
          <a:p>
            <a:r>
              <a:rPr lang="en-GB"/>
              <a:t>Click to edit Master title style</a:t>
            </a:r>
          </a:p>
        </p:txBody>
      </p:sp>
      <p:sp>
        <p:nvSpPr>
          <p:cNvPr id="4" name="Footer Placeholder 3">
            <a:extLst>
              <a:ext uri="{FF2B5EF4-FFF2-40B4-BE49-F238E27FC236}">
                <a16:creationId xmlns:a16="http://schemas.microsoft.com/office/drawing/2014/main" id="{A3140D83-AD94-6100-1108-C8CB44D2AD46}"/>
              </a:ext>
            </a:extLst>
          </p:cNvPr>
          <p:cNvSpPr>
            <a:spLocks noGrp="1"/>
          </p:cNvSpPr>
          <p:nvPr>
            <p:ph type="ftr" sz="quarter" idx="11"/>
          </p:nvPr>
        </p:nvSpPr>
        <p:spPr>
          <a:xfrm>
            <a:off x="469300" y="4767263"/>
            <a:ext cx="5645750" cy="273844"/>
          </a:xfrm>
        </p:spPr>
        <p:txBody>
          <a:bodyPr/>
          <a:lstStyle>
            <a:lvl1pPr algn="l">
              <a:defRPr/>
            </a:lvl1pPr>
          </a:lstStyle>
          <a:p>
            <a:r>
              <a:rPr lang="en-GB"/>
              <a:t>Cheshire and Merseyside Secure Data Environment</a:t>
            </a:r>
          </a:p>
        </p:txBody>
      </p:sp>
      <p:sp>
        <p:nvSpPr>
          <p:cNvPr id="5" name="Slide Number Placeholder 4">
            <a:extLst>
              <a:ext uri="{FF2B5EF4-FFF2-40B4-BE49-F238E27FC236}">
                <a16:creationId xmlns:a16="http://schemas.microsoft.com/office/drawing/2014/main" id="{84BF3646-33A3-F51C-92E4-B37FDC5DBC37}"/>
              </a:ext>
            </a:extLst>
          </p:cNvPr>
          <p:cNvSpPr>
            <a:spLocks noGrp="1"/>
          </p:cNvSpPr>
          <p:nvPr>
            <p:ph type="sldNum" sz="quarter" idx="12"/>
          </p:nvPr>
        </p:nvSpPr>
        <p:spPr/>
        <p:txBody>
          <a:bodyPr/>
          <a:lstStyle/>
          <a:p>
            <a:fld id="{4AE82366-37E6-B747-BCA8-2E369D8F9656}" type="slidenum">
              <a:rPr lang="en-GB" smtClean="0"/>
              <a:t>‹#›</a:t>
            </a:fld>
            <a:endParaRPr lang="en-GB"/>
          </a:p>
        </p:txBody>
      </p:sp>
      <p:sp>
        <p:nvSpPr>
          <p:cNvPr id="6" name="Rectangle 11">
            <a:extLst>
              <a:ext uri="{FF2B5EF4-FFF2-40B4-BE49-F238E27FC236}">
                <a16:creationId xmlns:a16="http://schemas.microsoft.com/office/drawing/2014/main" id="{6EA132E1-762B-A5A9-C1E6-1AF363FD75F8}"/>
              </a:ext>
              <a:ext uri="{C183D7F6-B498-43B3-948B-1728B52AA6E4}">
                <adec:decorative xmlns:adec="http://schemas.microsoft.com/office/drawing/2017/decorative" val="1"/>
              </a:ext>
            </a:extLst>
          </p:cNvPr>
          <p:cNvSpPr/>
          <p:nvPr userDrawn="1"/>
        </p:nvSpPr>
        <p:spPr>
          <a:xfrm>
            <a:off x="-30480" y="1552076"/>
            <a:ext cx="242711" cy="3616326"/>
          </a:xfrm>
          <a:custGeom>
            <a:avLst/>
            <a:gdLst>
              <a:gd name="connsiteX0" fmla="*/ 0 w 541295"/>
              <a:gd name="connsiteY0" fmla="*/ 0 h 4382098"/>
              <a:gd name="connsiteX1" fmla="*/ 541295 w 541295"/>
              <a:gd name="connsiteY1" fmla="*/ 0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3846840 h 4382098"/>
              <a:gd name="connsiteX4" fmla="*/ 0 w 541295"/>
              <a:gd name="connsiteY4" fmla="*/ 0 h 4382098"/>
              <a:gd name="connsiteX0" fmla="*/ 0 w 526135"/>
              <a:gd name="connsiteY0" fmla="*/ 0 h 4364985"/>
              <a:gd name="connsiteX1" fmla="*/ 524569 w 526135"/>
              <a:gd name="connsiteY1" fmla="*/ 512956 h 4364985"/>
              <a:gd name="connsiteX2" fmla="*/ 524182 w 526135"/>
              <a:gd name="connsiteY2" fmla="*/ 4364985 h 4364985"/>
              <a:gd name="connsiteX3" fmla="*/ 0 w 526135"/>
              <a:gd name="connsiteY3" fmla="*/ 3846840 h 4364985"/>
              <a:gd name="connsiteX4" fmla="*/ 0 w 526135"/>
              <a:gd name="connsiteY4" fmla="*/ 0 h 4364985"/>
              <a:gd name="connsiteX0" fmla="*/ 0 w 526562"/>
              <a:gd name="connsiteY0" fmla="*/ 0 h 4364985"/>
              <a:gd name="connsiteX1" fmla="*/ 524569 w 526562"/>
              <a:gd name="connsiteY1" fmla="*/ 512956 h 4364985"/>
              <a:gd name="connsiteX2" fmla="*/ 524182 w 526562"/>
              <a:gd name="connsiteY2" fmla="*/ 4364985 h 4364985"/>
              <a:gd name="connsiteX3" fmla="*/ 0 w 526562"/>
              <a:gd name="connsiteY3" fmla="*/ 3846840 h 4364985"/>
              <a:gd name="connsiteX4" fmla="*/ 0 w 526562"/>
              <a:gd name="connsiteY4" fmla="*/ 0 h 4364985"/>
              <a:gd name="connsiteX0" fmla="*/ 17599 w 544161"/>
              <a:gd name="connsiteY0" fmla="*/ 0 h 8404968"/>
              <a:gd name="connsiteX1" fmla="*/ 542168 w 544161"/>
              <a:gd name="connsiteY1" fmla="*/ 512956 h 8404968"/>
              <a:gd name="connsiteX2" fmla="*/ 541781 w 544161"/>
              <a:gd name="connsiteY2" fmla="*/ 4364985 h 8404968"/>
              <a:gd name="connsiteX3" fmla="*/ 0 w 544161"/>
              <a:gd name="connsiteY3" fmla="*/ 8404968 h 8404968"/>
              <a:gd name="connsiteX4" fmla="*/ 17599 w 544161"/>
              <a:gd name="connsiteY4" fmla="*/ 0 h 8404968"/>
              <a:gd name="connsiteX0" fmla="*/ 17599 w 542961"/>
              <a:gd name="connsiteY0" fmla="*/ 0 h 8404968"/>
              <a:gd name="connsiteX1" fmla="*/ 542168 w 542961"/>
              <a:gd name="connsiteY1" fmla="*/ 512956 h 8404968"/>
              <a:gd name="connsiteX2" fmla="*/ 524182 w 542961"/>
              <a:gd name="connsiteY2" fmla="*/ 8271952 h 8404968"/>
              <a:gd name="connsiteX3" fmla="*/ 0 w 542961"/>
              <a:gd name="connsiteY3" fmla="*/ 8404968 h 8404968"/>
              <a:gd name="connsiteX4" fmla="*/ 17599 w 542961"/>
              <a:gd name="connsiteY4" fmla="*/ 0 h 8404968"/>
              <a:gd name="connsiteX0" fmla="*/ 1694 w 527056"/>
              <a:gd name="connsiteY0" fmla="*/ 0 h 8334572"/>
              <a:gd name="connsiteX1" fmla="*/ 526263 w 527056"/>
              <a:gd name="connsiteY1" fmla="*/ 512956 h 8334572"/>
              <a:gd name="connsiteX2" fmla="*/ 508277 w 527056"/>
              <a:gd name="connsiteY2" fmla="*/ 8271952 h 8334572"/>
              <a:gd name="connsiteX3" fmla="*/ 1694 w 527056"/>
              <a:gd name="connsiteY3" fmla="*/ 8334572 h 8334572"/>
              <a:gd name="connsiteX4" fmla="*/ 1694 w 527056"/>
              <a:gd name="connsiteY4" fmla="*/ 0 h 8334572"/>
              <a:gd name="connsiteX0" fmla="*/ 52797 w 578159"/>
              <a:gd name="connsiteY0" fmla="*/ 0 h 8352171"/>
              <a:gd name="connsiteX1" fmla="*/ 577366 w 578159"/>
              <a:gd name="connsiteY1" fmla="*/ 512956 h 8352171"/>
              <a:gd name="connsiteX2" fmla="*/ 559380 w 578159"/>
              <a:gd name="connsiteY2" fmla="*/ 8271952 h 8352171"/>
              <a:gd name="connsiteX3" fmla="*/ 0 w 578159"/>
              <a:gd name="connsiteY3" fmla="*/ 8352171 h 8352171"/>
              <a:gd name="connsiteX4" fmla="*/ 52797 w 578159"/>
              <a:gd name="connsiteY4" fmla="*/ 0 h 8352171"/>
              <a:gd name="connsiteX0" fmla="*/ 35198 w 560560"/>
              <a:gd name="connsiteY0" fmla="*/ 0 h 8369770"/>
              <a:gd name="connsiteX1" fmla="*/ 559767 w 560560"/>
              <a:gd name="connsiteY1" fmla="*/ 512956 h 8369770"/>
              <a:gd name="connsiteX2" fmla="*/ 541781 w 560560"/>
              <a:gd name="connsiteY2" fmla="*/ 8271952 h 8369770"/>
              <a:gd name="connsiteX3" fmla="*/ 0 w 560560"/>
              <a:gd name="connsiteY3" fmla="*/ 8369770 h 8369770"/>
              <a:gd name="connsiteX4" fmla="*/ 35198 w 560560"/>
              <a:gd name="connsiteY4" fmla="*/ 0 h 8369770"/>
              <a:gd name="connsiteX0" fmla="*/ 35198 w 560262"/>
              <a:gd name="connsiteY0" fmla="*/ 0 h 8395145"/>
              <a:gd name="connsiteX1" fmla="*/ 559767 w 560262"/>
              <a:gd name="connsiteY1" fmla="*/ 512956 h 8395145"/>
              <a:gd name="connsiteX2" fmla="*/ 524182 w 560262"/>
              <a:gd name="connsiteY2" fmla="*/ 8395145 h 8395145"/>
              <a:gd name="connsiteX3" fmla="*/ 0 w 560262"/>
              <a:gd name="connsiteY3" fmla="*/ 8369770 h 8395145"/>
              <a:gd name="connsiteX4" fmla="*/ 35198 w 560262"/>
              <a:gd name="connsiteY4" fmla="*/ 0 h 8395145"/>
              <a:gd name="connsiteX0" fmla="*/ 35198 w 576979"/>
              <a:gd name="connsiteY0" fmla="*/ 0 h 8369770"/>
              <a:gd name="connsiteX1" fmla="*/ 559767 w 576979"/>
              <a:gd name="connsiteY1" fmla="*/ 512956 h 8369770"/>
              <a:gd name="connsiteX2" fmla="*/ 576979 w 576979"/>
              <a:gd name="connsiteY2" fmla="*/ 8342348 h 8369770"/>
              <a:gd name="connsiteX3" fmla="*/ 0 w 576979"/>
              <a:gd name="connsiteY3" fmla="*/ 8369770 h 8369770"/>
              <a:gd name="connsiteX4" fmla="*/ 35198 w 576979"/>
              <a:gd name="connsiteY4" fmla="*/ 0 h 8369770"/>
              <a:gd name="connsiteX0" fmla="*/ 17599 w 559380"/>
              <a:gd name="connsiteY0" fmla="*/ 0 h 8369770"/>
              <a:gd name="connsiteX1" fmla="*/ 542168 w 559380"/>
              <a:gd name="connsiteY1" fmla="*/ 512956 h 8369770"/>
              <a:gd name="connsiteX2" fmla="*/ 559380 w 559380"/>
              <a:gd name="connsiteY2" fmla="*/ 8342348 h 8369770"/>
              <a:gd name="connsiteX3" fmla="*/ 0 w 559380"/>
              <a:gd name="connsiteY3" fmla="*/ 8369770 h 8369770"/>
              <a:gd name="connsiteX4" fmla="*/ 17599 w 559380"/>
              <a:gd name="connsiteY4" fmla="*/ 0 h 8369770"/>
              <a:gd name="connsiteX0" fmla="*/ 17599 w 542663"/>
              <a:gd name="connsiteY0" fmla="*/ 0 h 8369770"/>
              <a:gd name="connsiteX1" fmla="*/ 542168 w 542663"/>
              <a:gd name="connsiteY1" fmla="*/ 512956 h 8369770"/>
              <a:gd name="connsiteX2" fmla="*/ 506583 w 542663"/>
              <a:gd name="connsiteY2" fmla="*/ 8324749 h 8369770"/>
              <a:gd name="connsiteX3" fmla="*/ 0 w 542663"/>
              <a:gd name="connsiteY3" fmla="*/ 8369770 h 8369770"/>
              <a:gd name="connsiteX4" fmla="*/ 17599 w 542663"/>
              <a:gd name="connsiteY4" fmla="*/ 0 h 8369770"/>
              <a:gd name="connsiteX0" fmla="*/ 17599 w 542961"/>
              <a:gd name="connsiteY0" fmla="*/ 0 h 8369770"/>
              <a:gd name="connsiteX1" fmla="*/ 542168 w 542961"/>
              <a:gd name="connsiteY1" fmla="*/ 512956 h 8369770"/>
              <a:gd name="connsiteX2" fmla="*/ 524182 w 542961"/>
              <a:gd name="connsiteY2" fmla="*/ 8324749 h 8369770"/>
              <a:gd name="connsiteX3" fmla="*/ 0 w 542961"/>
              <a:gd name="connsiteY3" fmla="*/ 8369770 h 8369770"/>
              <a:gd name="connsiteX4" fmla="*/ 17599 w 542961"/>
              <a:gd name="connsiteY4" fmla="*/ 0 h 8369770"/>
              <a:gd name="connsiteX0" fmla="*/ 35198 w 560560"/>
              <a:gd name="connsiteY0" fmla="*/ 0 h 8352171"/>
              <a:gd name="connsiteX1" fmla="*/ 559767 w 560560"/>
              <a:gd name="connsiteY1" fmla="*/ 512956 h 8352171"/>
              <a:gd name="connsiteX2" fmla="*/ 541781 w 560560"/>
              <a:gd name="connsiteY2" fmla="*/ 8324749 h 8352171"/>
              <a:gd name="connsiteX3" fmla="*/ 0 w 560560"/>
              <a:gd name="connsiteY3" fmla="*/ 8352171 h 8352171"/>
              <a:gd name="connsiteX4" fmla="*/ 35198 w 560560"/>
              <a:gd name="connsiteY4" fmla="*/ 0 h 8352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0560" h="8352171">
                <a:moveTo>
                  <a:pt x="35198" y="0"/>
                </a:moveTo>
                <a:lnTo>
                  <a:pt x="559767" y="512956"/>
                </a:lnTo>
                <a:cubicBezTo>
                  <a:pt x="565342" y="1802670"/>
                  <a:pt x="539629" y="7031612"/>
                  <a:pt x="541781" y="8324749"/>
                </a:cubicBezTo>
                <a:lnTo>
                  <a:pt x="0" y="8352171"/>
                </a:lnTo>
                <a:cubicBezTo>
                  <a:pt x="5866" y="5550515"/>
                  <a:pt x="29332" y="2801656"/>
                  <a:pt x="35198" y="0"/>
                </a:cubicBezTo>
                <a:close/>
              </a:path>
            </a:pathLst>
          </a:cu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a:p>
        </p:txBody>
      </p:sp>
      <p:cxnSp>
        <p:nvCxnSpPr>
          <p:cNvPr id="8" name="Straight Connector 7">
            <a:extLst>
              <a:ext uri="{FF2B5EF4-FFF2-40B4-BE49-F238E27FC236}">
                <a16:creationId xmlns:a16="http://schemas.microsoft.com/office/drawing/2014/main" id="{A271E3C9-41F5-6010-DF8F-543D09946C90}"/>
              </a:ext>
              <a:ext uri="{C183D7F6-B498-43B3-948B-1728B52AA6E4}">
                <adec:decorative xmlns:adec="http://schemas.microsoft.com/office/drawing/2017/decorative" val="1"/>
              </a:ext>
            </a:extLst>
          </p:cNvPr>
          <p:cNvCxnSpPr>
            <a:cxnSpLocks/>
          </p:cNvCxnSpPr>
          <p:nvPr userDrawn="1"/>
        </p:nvCxnSpPr>
        <p:spPr>
          <a:xfrm>
            <a:off x="469301" y="4770044"/>
            <a:ext cx="6716324" cy="0"/>
          </a:xfrm>
          <a:prstGeom prst="line">
            <a:avLst/>
          </a:prstGeom>
          <a:ln w="28575" cap="rnd">
            <a:solidFill>
              <a:schemeClr val="tx2">
                <a:alpha val="10000"/>
              </a:schemeClr>
            </a:solidFill>
            <a:round/>
            <a:headEnd type="none"/>
            <a:tailEnd type="non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1927886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itleOnly" preserve="1">
  <p:cSld name="Title Only_no graphic">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BF2F7B-95BE-EEFF-C76C-350807909B15}"/>
              </a:ext>
            </a:extLst>
          </p:cNvPr>
          <p:cNvSpPr>
            <a:spLocks noGrp="1"/>
          </p:cNvSpPr>
          <p:nvPr>
            <p:ph type="title"/>
          </p:nvPr>
        </p:nvSpPr>
        <p:spPr>
          <a:xfrm>
            <a:off x="469300" y="273844"/>
            <a:ext cx="8286080" cy="994172"/>
          </a:xfrm>
        </p:spPr>
        <p:txBody>
          <a:bodyPr/>
          <a:lstStyle/>
          <a:p>
            <a:r>
              <a:rPr lang="en-GB"/>
              <a:t>Click to edit Master title style</a:t>
            </a:r>
          </a:p>
        </p:txBody>
      </p:sp>
      <p:sp>
        <p:nvSpPr>
          <p:cNvPr id="4" name="Footer Placeholder 3">
            <a:extLst>
              <a:ext uri="{FF2B5EF4-FFF2-40B4-BE49-F238E27FC236}">
                <a16:creationId xmlns:a16="http://schemas.microsoft.com/office/drawing/2014/main" id="{A3140D83-AD94-6100-1108-C8CB44D2AD46}"/>
              </a:ext>
            </a:extLst>
          </p:cNvPr>
          <p:cNvSpPr>
            <a:spLocks noGrp="1"/>
          </p:cNvSpPr>
          <p:nvPr>
            <p:ph type="ftr" sz="quarter" idx="11"/>
          </p:nvPr>
        </p:nvSpPr>
        <p:spPr>
          <a:xfrm>
            <a:off x="469300" y="4767263"/>
            <a:ext cx="5645750" cy="273844"/>
          </a:xfrm>
        </p:spPr>
        <p:txBody>
          <a:bodyPr/>
          <a:lstStyle>
            <a:lvl1pPr algn="l">
              <a:defRPr/>
            </a:lvl1pPr>
          </a:lstStyle>
          <a:p>
            <a:r>
              <a:rPr lang="en-GB"/>
              <a:t>Cheshire and Merseyside Secure Data Environment</a:t>
            </a:r>
          </a:p>
        </p:txBody>
      </p:sp>
      <p:sp>
        <p:nvSpPr>
          <p:cNvPr id="5" name="Slide Number Placeholder 4">
            <a:extLst>
              <a:ext uri="{FF2B5EF4-FFF2-40B4-BE49-F238E27FC236}">
                <a16:creationId xmlns:a16="http://schemas.microsoft.com/office/drawing/2014/main" id="{84BF3646-33A3-F51C-92E4-B37FDC5DBC37}"/>
              </a:ext>
            </a:extLst>
          </p:cNvPr>
          <p:cNvSpPr>
            <a:spLocks noGrp="1"/>
          </p:cNvSpPr>
          <p:nvPr>
            <p:ph type="sldNum" sz="quarter" idx="12"/>
          </p:nvPr>
        </p:nvSpPr>
        <p:spPr/>
        <p:txBody>
          <a:bodyPr/>
          <a:lstStyle/>
          <a:p>
            <a:fld id="{4AE82366-37E6-B747-BCA8-2E369D8F9656}" type="slidenum">
              <a:rPr lang="en-GB" smtClean="0"/>
              <a:t>‹#›</a:t>
            </a:fld>
            <a:endParaRPr lang="en-GB"/>
          </a:p>
        </p:txBody>
      </p:sp>
      <p:sp>
        <p:nvSpPr>
          <p:cNvPr id="6" name="Rectangle 11">
            <a:extLst>
              <a:ext uri="{FF2B5EF4-FFF2-40B4-BE49-F238E27FC236}">
                <a16:creationId xmlns:a16="http://schemas.microsoft.com/office/drawing/2014/main" id="{6EA132E1-762B-A5A9-C1E6-1AF363FD75F8}"/>
              </a:ext>
              <a:ext uri="{C183D7F6-B498-43B3-948B-1728B52AA6E4}">
                <adec:decorative xmlns:adec="http://schemas.microsoft.com/office/drawing/2017/decorative" val="1"/>
              </a:ext>
            </a:extLst>
          </p:cNvPr>
          <p:cNvSpPr/>
          <p:nvPr userDrawn="1"/>
        </p:nvSpPr>
        <p:spPr>
          <a:xfrm>
            <a:off x="-30480" y="1552076"/>
            <a:ext cx="242711" cy="3616326"/>
          </a:xfrm>
          <a:custGeom>
            <a:avLst/>
            <a:gdLst>
              <a:gd name="connsiteX0" fmla="*/ 0 w 541295"/>
              <a:gd name="connsiteY0" fmla="*/ 0 h 4382098"/>
              <a:gd name="connsiteX1" fmla="*/ 541295 w 541295"/>
              <a:gd name="connsiteY1" fmla="*/ 0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3846840 h 4382098"/>
              <a:gd name="connsiteX4" fmla="*/ 0 w 541295"/>
              <a:gd name="connsiteY4" fmla="*/ 0 h 4382098"/>
              <a:gd name="connsiteX0" fmla="*/ 0 w 526135"/>
              <a:gd name="connsiteY0" fmla="*/ 0 h 4364985"/>
              <a:gd name="connsiteX1" fmla="*/ 524569 w 526135"/>
              <a:gd name="connsiteY1" fmla="*/ 512956 h 4364985"/>
              <a:gd name="connsiteX2" fmla="*/ 524182 w 526135"/>
              <a:gd name="connsiteY2" fmla="*/ 4364985 h 4364985"/>
              <a:gd name="connsiteX3" fmla="*/ 0 w 526135"/>
              <a:gd name="connsiteY3" fmla="*/ 3846840 h 4364985"/>
              <a:gd name="connsiteX4" fmla="*/ 0 w 526135"/>
              <a:gd name="connsiteY4" fmla="*/ 0 h 4364985"/>
              <a:gd name="connsiteX0" fmla="*/ 0 w 526562"/>
              <a:gd name="connsiteY0" fmla="*/ 0 h 4364985"/>
              <a:gd name="connsiteX1" fmla="*/ 524569 w 526562"/>
              <a:gd name="connsiteY1" fmla="*/ 512956 h 4364985"/>
              <a:gd name="connsiteX2" fmla="*/ 524182 w 526562"/>
              <a:gd name="connsiteY2" fmla="*/ 4364985 h 4364985"/>
              <a:gd name="connsiteX3" fmla="*/ 0 w 526562"/>
              <a:gd name="connsiteY3" fmla="*/ 3846840 h 4364985"/>
              <a:gd name="connsiteX4" fmla="*/ 0 w 526562"/>
              <a:gd name="connsiteY4" fmla="*/ 0 h 4364985"/>
              <a:gd name="connsiteX0" fmla="*/ 17599 w 544161"/>
              <a:gd name="connsiteY0" fmla="*/ 0 h 8404968"/>
              <a:gd name="connsiteX1" fmla="*/ 542168 w 544161"/>
              <a:gd name="connsiteY1" fmla="*/ 512956 h 8404968"/>
              <a:gd name="connsiteX2" fmla="*/ 541781 w 544161"/>
              <a:gd name="connsiteY2" fmla="*/ 4364985 h 8404968"/>
              <a:gd name="connsiteX3" fmla="*/ 0 w 544161"/>
              <a:gd name="connsiteY3" fmla="*/ 8404968 h 8404968"/>
              <a:gd name="connsiteX4" fmla="*/ 17599 w 544161"/>
              <a:gd name="connsiteY4" fmla="*/ 0 h 8404968"/>
              <a:gd name="connsiteX0" fmla="*/ 17599 w 542961"/>
              <a:gd name="connsiteY0" fmla="*/ 0 h 8404968"/>
              <a:gd name="connsiteX1" fmla="*/ 542168 w 542961"/>
              <a:gd name="connsiteY1" fmla="*/ 512956 h 8404968"/>
              <a:gd name="connsiteX2" fmla="*/ 524182 w 542961"/>
              <a:gd name="connsiteY2" fmla="*/ 8271952 h 8404968"/>
              <a:gd name="connsiteX3" fmla="*/ 0 w 542961"/>
              <a:gd name="connsiteY3" fmla="*/ 8404968 h 8404968"/>
              <a:gd name="connsiteX4" fmla="*/ 17599 w 542961"/>
              <a:gd name="connsiteY4" fmla="*/ 0 h 8404968"/>
              <a:gd name="connsiteX0" fmla="*/ 1694 w 527056"/>
              <a:gd name="connsiteY0" fmla="*/ 0 h 8334572"/>
              <a:gd name="connsiteX1" fmla="*/ 526263 w 527056"/>
              <a:gd name="connsiteY1" fmla="*/ 512956 h 8334572"/>
              <a:gd name="connsiteX2" fmla="*/ 508277 w 527056"/>
              <a:gd name="connsiteY2" fmla="*/ 8271952 h 8334572"/>
              <a:gd name="connsiteX3" fmla="*/ 1694 w 527056"/>
              <a:gd name="connsiteY3" fmla="*/ 8334572 h 8334572"/>
              <a:gd name="connsiteX4" fmla="*/ 1694 w 527056"/>
              <a:gd name="connsiteY4" fmla="*/ 0 h 8334572"/>
              <a:gd name="connsiteX0" fmla="*/ 52797 w 578159"/>
              <a:gd name="connsiteY0" fmla="*/ 0 h 8352171"/>
              <a:gd name="connsiteX1" fmla="*/ 577366 w 578159"/>
              <a:gd name="connsiteY1" fmla="*/ 512956 h 8352171"/>
              <a:gd name="connsiteX2" fmla="*/ 559380 w 578159"/>
              <a:gd name="connsiteY2" fmla="*/ 8271952 h 8352171"/>
              <a:gd name="connsiteX3" fmla="*/ 0 w 578159"/>
              <a:gd name="connsiteY3" fmla="*/ 8352171 h 8352171"/>
              <a:gd name="connsiteX4" fmla="*/ 52797 w 578159"/>
              <a:gd name="connsiteY4" fmla="*/ 0 h 8352171"/>
              <a:gd name="connsiteX0" fmla="*/ 35198 w 560560"/>
              <a:gd name="connsiteY0" fmla="*/ 0 h 8369770"/>
              <a:gd name="connsiteX1" fmla="*/ 559767 w 560560"/>
              <a:gd name="connsiteY1" fmla="*/ 512956 h 8369770"/>
              <a:gd name="connsiteX2" fmla="*/ 541781 w 560560"/>
              <a:gd name="connsiteY2" fmla="*/ 8271952 h 8369770"/>
              <a:gd name="connsiteX3" fmla="*/ 0 w 560560"/>
              <a:gd name="connsiteY3" fmla="*/ 8369770 h 8369770"/>
              <a:gd name="connsiteX4" fmla="*/ 35198 w 560560"/>
              <a:gd name="connsiteY4" fmla="*/ 0 h 8369770"/>
              <a:gd name="connsiteX0" fmla="*/ 35198 w 560262"/>
              <a:gd name="connsiteY0" fmla="*/ 0 h 8395145"/>
              <a:gd name="connsiteX1" fmla="*/ 559767 w 560262"/>
              <a:gd name="connsiteY1" fmla="*/ 512956 h 8395145"/>
              <a:gd name="connsiteX2" fmla="*/ 524182 w 560262"/>
              <a:gd name="connsiteY2" fmla="*/ 8395145 h 8395145"/>
              <a:gd name="connsiteX3" fmla="*/ 0 w 560262"/>
              <a:gd name="connsiteY3" fmla="*/ 8369770 h 8395145"/>
              <a:gd name="connsiteX4" fmla="*/ 35198 w 560262"/>
              <a:gd name="connsiteY4" fmla="*/ 0 h 8395145"/>
              <a:gd name="connsiteX0" fmla="*/ 35198 w 576979"/>
              <a:gd name="connsiteY0" fmla="*/ 0 h 8369770"/>
              <a:gd name="connsiteX1" fmla="*/ 559767 w 576979"/>
              <a:gd name="connsiteY1" fmla="*/ 512956 h 8369770"/>
              <a:gd name="connsiteX2" fmla="*/ 576979 w 576979"/>
              <a:gd name="connsiteY2" fmla="*/ 8342348 h 8369770"/>
              <a:gd name="connsiteX3" fmla="*/ 0 w 576979"/>
              <a:gd name="connsiteY3" fmla="*/ 8369770 h 8369770"/>
              <a:gd name="connsiteX4" fmla="*/ 35198 w 576979"/>
              <a:gd name="connsiteY4" fmla="*/ 0 h 8369770"/>
              <a:gd name="connsiteX0" fmla="*/ 17599 w 559380"/>
              <a:gd name="connsiteY0" fmla="*/ 0 h 8369770"/>
              <a:gd name="connsiteX1" fmla="*/ 542168 w 559380"/>
              <a:gd name="connsiteY1" fmla="*/ 512956 h 8369770"/>
              <a:gd name="connsiteX2" fmla="*/ 559380 w 559380"/>
              <a:gd name="connsiteY2" fmla="*/ 8342348 h 8369770"/>
              <a:gd name="connsiteX3" fmla="*/ 0 w 559380"/>
              <a:gd name="connsiteY3" fmla="*/ 8369770 h 8369770"/>
              <a:gd name="connsiteX4" fmla="*/ 17599 w 559380"/>
              <a:gd name="connsiteY4" fmla="*/ 0 h 8369770"/>
              <a:gd name="connsiteX0" fmla="*/ 17599 w 542663"/>
              <a:gd name="connsiteY0" fmla="*/ 0 h 8369770"/>
              <a:gd name="connsiteX1" fmla="*/ 542168 w 542663"/>
              <a:gd name="connsiteY1" fmla="*/ 512956 h 8369770"/>
              <a:gd name="connsiteX2" fmla="*/ 506583 w 542663"/>
              <a:gd name="connsiteY2" fmla="*/ 8324749 h 8369770"/>
              <a:gd name="connsiteX3" fmla="*/ 0 w 542663"/>
              <a:gd name="connsiteY3" fmla="*/ 8369770 h 8369770"/>
              <a:gd name="connsiteX4" fmla="*/ 17599 w 542663"/>
              <a:gd name="connsiteY4" fmla="*/ 0 h 8369770"/>
              <a:gd name="connsiteX0" fmla="*/ 17599 w 542961"/>
              <a:gd name="connsiteY0" fmla="*/ 0 h 8369770"/>
              <a:gd name="connsiteX1" fmla="*/ 542168 w 542961"/>
              <a:gd name="connsiteY1" fmla="*/ 512956 h 8369770"/>
              <a:gd name="connsiteX2" fmla="*/ 524182 w 542961"/>
              <a:gd name="connsiteY2" fmla="*/ 8324749 h 8369770"/>
              <a:gd name="connsiteX3" fmla="*/ 0 w 542961"/>
              <a:gd name="connsiteY3" fmla="*/ 8369770 h 8369770"/>
              <a:gd name="connsiteX4" fmla="*/ 17599 w 542961"/>
              <a:gd name="connsiteY4" fmla="*/ 0 h 8369770"/>
              <a:gd name="connsiteX0" fmla="*/ 35198 w 560560"/>
              <a:gd name="connsiteY0" fmla="*/ 0 h 8352171"/>
              <a:gd name="connsiteX1" fmla="*/ 559767 w 560560"/>
              <a:gd name="connsiteY1" fmla="*/ 512956 h 8352171"/>
              <a:gd name="connsiteX2" fmla="*/ 541781 w 560560"/>
              <a:gd name="connsiteY2" fmla="*/ 8324749 h 8352171"/>
              <a:gd name="connsiteX3" fmla="*/ 0 w 560560"/>
              <a:gd name="connsiteY3" fmla="*/ 8352171 h 8352171"/>
              <a:gd name="connsiteX4" fmla="*/ 35198 w 560560"/>
              <a:gd name="connsiteY4" fmla="*/ 0 h 8352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0560" h="8352171">
                <a:moveTo>
                  <a:pt x="35198" y="0"/>
                </a:moveTo>
                <a:lnTo>
                  <a:pt x="559767" y="512956"/>
                </a:lnTo>
                <a:cubicBezTo>
                  <a:pt x="565342" y="1802670"/>
                  <a:pt x="539629" y="7031612"/>
                  <a:pt x="541781" y="8324749"/>
                </a:cubicBezTo>
                <a:lnTo>
                  <a:pt x="0" y="8352171"/>
                </a:lnTo>
                <a:cubicBezTo>
                  <a:pt x="5866" y="5550515"/>
                  <a:pt x="29332" y="2801656"/>
                  <a:pt x="35198" y="0"/>
                </a:cubicBez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a:p>
        </p:txBody>
      </p:sp>
      <p:cxnSp>
        <p:nvCxnSpPr>
          <p:cNvPr id="8" name="Straight Connector 7">
            <a:extLst>
              <a:ext uri="{FF2B5EF4-FFF2-40B4-BE49-F238E27FC236}">
                <a16:creationId xmlns:a16="http://schemas.microsoft.com/office/drawing/2014/main" id="{A271E3C9-41F5-6010-DF8F-543D09946C90}"/>
              </a:ext>
              <a:ext uri="{C183D7F6-B498-43B3-948B-1728B52AA6E4}">
                <adec:decorative xmlns:adec="http://schemas.microsoft.com/office/drawing/2017/decorative" val="1"/>
              </a:ext>
            </a:extLst>
          </p:cNvPr>
          <p:cNvCxnSpPr>
            <a:cxnSpLocks/>
          </p:cNvCxnSpPr>
          <p:nvPr userDrawn="1"/>
        </p:nvCxnSpPr>
        <p:spPr>
          <a:xfrm>
            <a:off x="469301" y="4770044"/>
            <a:ext cx="8286079" cy="0"/>
          </a:xfrm>
          <a:prstGeom prst="line">
            <a:avLst/>
          </a:prstGeom>
          <a:ln w="28575" cap="rnd">
            <a:solidFill>
              <a:schemeClr val="tx2">
                <a:alpha val="10000"/>
              </a:schemeClr>
            </a:solidFill>
            <a:round/>
            <a:headEnd type="none"/>
            <a:tailEnd type="non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945760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itleOnly" preserve="1">
  <p:cSld name="1_Title Only_no graphic">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BF2F7B-95BE-EEFF-C76C-350807909B15}"/>
              </a:ext>
            </a:extLst>
          </p:cNvPr>
          <p:cNvSpPr>
            <a:spLocks noGrp="1"/>
          </p:cNvSpPr>
          <p:nvPr>
            <p:ph type="title"/>
          </p:nvPr>
        </p:nvSpPr>
        <p:spPr>
          <a:xfrm>
            <a:off x="469300" y="273844"/>
            <a:ext cx="8286080" cy="994172"/>
          </a:xfrm>
        </p:spPr>
        <p:txBody>
          <a:bodyPr/>
          <a:lstStyle/>
          <a:p>
            <a:r>
              <a:rPr lang="en-GB"/>
              <a:t>Click to edit Master title style</a:t>
            </a:r>
          </a:p>
        </p:txBody>
      </p:sp>
      <p:sp>
        <p:nvSpPr>
          <p:cNvPr id="4" name="Footer Placeholder 3">
            <a:extLst>
              <a:ext uri="{FF2B5EF4-FFF2-40B4-BE49-F238E27FC236}">
                <a16:creationId xmlns:a16="http://schemas.microsoft.com/office/drawing/2014/main" id="{A3140D83-AD94-6100-1108-C8CB44D2AD46}"/>
              </a:ext>
            </a:extLst>
          </p:cNvPr>
          <p:cNvSpPr>
            <a:spLocks noGrp="1"/>
          </p:cNvSpPr>
          <p:nvPr>
            <p:ph type="ftr" sz="quarter" idx="11"/>
          </p:nvPr>
        </p:nvSpPr>
        <p:spPr>
          <a:xfrm>
            <a:off x="469300" y="4767263"/>
            <a:ext cx="5645750" cy="273844"/>
          </a:xfrm>
        </p:spPr>
        <p:txBody>
          <a:bodyPr/>
          <a:lstStyle>
            <a:lvl1pPr algn="l">
              <a:defRPr/>
            </a:lvl1pPr>
          </a:lstStyle>
          <a:p>
            <a:r>
              <a:rPr lang="en-GB"/>
              <a:t>Cheshire and Merseyside Secure Data Environment</a:t>
            </a:r>
          </a:p>
        </p:txBody>
      </p:sp>
      <p:sp>
        <p:nvSpPr>
          <p:cNvPr id="5" name="Slide Number Placeholder 4">
            <a:extLst>
              <a:ext uri="{FF2B5EF4-FFF2-40B4-BE49-F238E27FC236}">
                <a16:creationId xmlns:a16="http://schemas.microsoft.com/office/drawing/2014/main" id="{84BF3646-33A3-F51C-92E4-B37FDC5DBC37}"/>
              </a:ext>
            </a:extLst>
          </p:cNvPr>
          <p:cNvSpPr>
            <a:spLocks noGrp="1"/>
          </p:cNvSpPr>
          <p:nvPr>
            <p:ph type="sldNum" sz="quarter" idx="12"/>
          </p:nvPr>
        </p:nvSpPr>
        <p:spPr/>
        <p:txBody>
          <a:bodyPr/>
          <a:lstStyle/>
          <a:p>
            <a:fld id="{4AE82366-37E6-B747-BCA8-2E369D8F9656}" type="slidenum">
              <a:rPr lang="en-GB" smtClean="0"/>
              <a:t>‹#›</a:t>
            </a:fld>
            <a:endParaRPr lang="en-GB"/>
          </a:p>
        </p:txBody>
      </p:sp>
      <p:sp>
        <p:nvSpPr>
          <p:cNvPr id="6" name="Rectangle 11">
            <a:extLst>
              <a:ext uri="{FF2B5EF4-FFF2-40B4-BE49-F238E27FC236}">
                <a16:creationId xmlns:a16="http://schemas.microsoft.com/office/drawing/2014/main" id="{6EA132E1-762B-A5A9-C1E6-1AF363FD75F8}"/>
              </a:ext>
              <a:ext uri="{C183D7F6-B498-43B3-948B-1728B52AA6E4}">
                <adec:decorative xmlns:adec="http://schemas.microsoft.com/office/drawing/2017/decorative" val="1"/>
              </a:ext>
            </a:extLst>
          </p:cNvPr>
          <p:cNvSpPr/>
          <p:nvPr userDrawn="1"/>
        </p:nvSpPr>
        <p:spPr>
          <a:xfrm>
            <a:off x="-30480" y="1552076"/>
            <a:ext cx="242711" cy="3616326"/>
          </a:xfrm>
          <a:custGeom>
            <a:avLst/>
            <a:gdLst>
              <a:gd name="connsiteX0" fmla="*/ 0 w 541295"/>
              <a:gd name="connsiteY0" fmla="*/ 0 h 4382098"/>
              <a:gd name="connsiteX1" fmla="*/ 541295 w 541295"/>
              <a:gd name="connsiteY1" fmla="*/ 0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3846840 h 4382098"/>
              <a:gd name="connsiteX4" fmla="*/ 0 w 541295"/>
              <a:gd name="connsiteY4" fmla="*/ 0 h 4382098"/>
              <a:gd name="connsiteX0" fmla="*/ 0 w 526135"/>
              <a:gd name="connsiteY0" fmla="*/ 0 h 4364985"/>
              <a:gd name="connsiteX1" fmla="*/ 524569 w 526135"/>
              <a:gd name="connsiteY1" fmla="*/ 512956 h 4364985"/>
              <a:gd name="connsiteX2" fmla="*/ 524182 w 526135"/>
              <a:gd name="connsiteY2" fmla="*/ 4364985 h 4364985"/>
              <a:gd name="connsiteX3" fmla="*/ 0 w 526135"/>
              <a:gd name="connsiteY3" fmla="*/ 3846840 h 4364985"/>
              <a:gd name="connsiteX4" fmla="*/ 0 w 526135"/>
              <a:gd name="connsiteY4" fmla="*/ 0 h 4364985"/>
              <a:gd name="connsiteX0" fmla="*/ 0 w 526562"/>
              <a:gd name="connsiteY0" fmla="*/ 0 h 4364985"/>
              <a:gd name="connsiteX1" fmla="*/ 524569 w 526562"/>
              <a:gd name="connsiteY1" fmla="*/ 512956 h 4364985"/>
              <a:gd name="connsiteX2" fmla="*/ 524182 w 526562"/>
              <a:gd name="connsiteY2" fmla="*/ 4364985 h 4364985"/>
              <a:gd name="connsiteX3" fmla="*/ 0 w 526562"/>
              <a:gd name="connsiteY3" fmla="*/ 3846840 h 4364985"/>
              <a:gd name="connsiteX4" fmla="*/ 0 w 526562"/>
              <a:gd name="connsiteY4" fmla="*/ 0 h 4364985"/>
              <a:gd name="connsiteX0" fmla="*/ 17599 w 544161"/>
              <a:gd name="connsiteY0" fmla="*/ 0 h 8404968"/>
              <a:gd name="connsiteX1" fmla="*/ 542168 w 544161"/>
              <a:gd name="connsiteY1" fmla="*/ 512956 h 8404968"/>
              <a:gd name="connsiteX2" fmla="*/ 541781 w 544161"/>
              <a:gd name="connsiteY2" fmla="*/ 4364985 h 8404968"/>
              <a:gd name="connsiteX3" fmla="*/ 0 w 544161"/>
              <a:gd name="connsiteY3" fmla="*/ 8404968 h 8404968"/>
              <a:gd name="connsiteX4" fmla="*/ 17599 w 544161"/>
              <a:gd name="connsiteY4" fmla="*/ 0 h 8404968"/>
              <a:gd name="connsiteX0" fmla="*/ 17599 w 542961"/>
              <a:gd name="connsiteY0" fmla="*/ 0 h 8404968"/>
              <a:gd name="connsiteX1" fmla="*/ 542168 w 542961"/>
              <a:gd name="connsiteY1" fmla="*/ 512956 h 8404968"/>
              <a:gd name="connsiteX2" fmla="*/ 524182 w 542961"/>
              <a:gd name="connsiteY2" fmla="*/ 8271952 h 8404968"/>
              <a:gd name="connsiteX3" fmla="*/ 0 w 542961"/>
              <a:gd name="connsiteY3" fmla="*/ 8404968 h 8404968"/>
              <a:gd name="connsiteX4" fmla="*/ 17599 w 542961"/>
              <a:gd name="connsiteY4" fmla="*/ 0 h 8404968"/>
              <a:gd name="connsiteX0" fmla="*/ 1694 w 527056"/>
              <a:gd name="connsiteY0" fmla="*/ 0 h 8334572"/>
              <a:gd name="connsiteX1" fmla="*/ 526263 w 527056"/>
              <a:gd name="connsiteY1" fmla="*/ 512956 h 8334572"/>
              <a:gd name="connsiteX2" fmla="*/ 508277 w 527056"/>
              <a:gd name="connsiteY2" fmla="*/ 8271952 h 8334572"/>
              <a:gd name="connsiteX3" fmla="*/ 1694 w 527056"/>
              <a:gd name="connsiteY3" fmla="*/ 8334572 h 8334572"/>
              <a:gd name="connsiteX4" fmla="*/ 1694 w 527056"/>
              <a:gd name="connsiteY4" fmla="*/ 0 h 8334572"/>
              <a:gd name="connsiteX0" fmla="*/ 52797 w 578159"/>
              <a:gd name="connsiteY0" fmla="*/ 0 h 8352171"/>
              <a:gd name="connsiteX1" fmla="*/ 577366 w 578159"/>
              <a:gd name="connsiteY1" fmla="*/ 512956 h 8352171"/>
              <a:gd name="connsiteX2" fmla="*/ 559380 w 578159"/>
              <a:gd name="connsiteY2" fmla="*/ 8271952 h 8352171"/>
              <a:gd name="connsiteX3" fmla="*/ 0 w 578159"/>
              <a:gd name="connsiteY3" fmla="*/ 8352171 h 8352171"/>
              <a:gd name="connsiteX4" fmla="*/ 52797 w 578159"/>
              <a:gd name="connsiteY4" fmla="*/ 0 h 8352171"/>
              <a:gd name="connsiteX0" fmla="*/ 35198 w 560560"/>
              <a:gd name="connsiteY0" fmla="*/ 0 h 8369770"/>
              <a:gd name="connsiteX1" fmla="*/ 559767 w 560560"/>
              <a:gd name="connsiteY1" fmla="*/ 512956 h 8369770"/>
              <a:gd name="connsiteX2" fmla="*/ 541781 w 560560"/>
              <a:gd name="connsiteY2" fmla="*/ 8271952 h 8369770"/>
              <a:gd name="connsiteX3" fmla="*/ 0 w 560560"/>
              <a:gd name="connsiteY3" fmla="*/ 8369770 h 8369770"/>
              <a:gd name="connsiteX4" fmla="*/ 35198 w 560560"/>
              <a:gd name="connsiteY4" fmla="*/ 0 h 8369770"/>
              <a:gd name="connsiteX0" fmla="*/ 35198 w 560262"/>
              <a:gd name="connsiteY0" fmla="*/ 0 h 8395145"/>
              <a:gd name="connsiteX1" fmla="*/ 559767 w 560262"/>
              <a:gd name="connsiteY1" fmla="*/ 512956 h 8395145"/>
              <a:gd name="connsiteX2" fmla="*/ 524182 w 560262"/>
              <a:gd name="connsiteY2" fmla="*/ 8395145 h 8395145"/>
              <a:gd name="connsiteX3" fmla="*/ 0 w 560262"/>
              <a:gd name="connsiteY3" fmla="*/ 8369770 h 8395145"/>
              <a:gd name="connsiteX4" fmla="*/ 35198 w 560262"/>
              <a:gd name="connsiteY4" fmla="*/ 0 h 8395145"/>
              <a:gd name="connsiteX0" fmla="*/ 35198 w 576979"/>
              <a:gd name="connsiteY0" fmla="*/ 0 h 8369770"/>
              <a:gd name="connsiteX1" fmla="*/ 559767 w 576979"/>
              <a:gd name="connsiteY1" fmla="*/ 512956 h 8369770"/>
              <a:gd name="connsiteX2" fmla="*/ 576979 w 576979"/>
              <a:gd name="connsiteY2" fmla="*/ 8342348 h 8369770"/>
              <a:gd name="connsiteX3" fmla="*/ 0 w 576979"/>
              <a:gd name="connsiteY3" fmla="*/ 8369770 h 8369770"/>
              <a:gd name="connsiteX4" fmla="*/ 35198 w 576979"/>
              <a:gd name="connsiteY4" fmla="*/ 0 h 8369770"/>
              <a:gd name="connsiteX0" fmla="*/ 17599 w 559380"/>
              <a:gd name="connsiteY0" fmla="*/ 0 h 8369770"/>
              <a:gd name="connsiteX1" fmla="*/ 542168 w 559380"/>
              <a:gd name="connsiteY1" fmla="*/ 512956 h 8369770"/>
              <a:gd name="connsiteX2" fmla="*/ 559380 w 559380"/>
              <a:gd name="connsiteY2" fmla="*/ 8342348 h 8369770"/>
              <a:gd name="connsiteX3" fmla="*/ 0 w 559380"/>
              <a:gd name="connsiteY3" fmla="*/ 8369770 h 8369770"/>
              <a:gd name="connsiteX4" fmla="*/ 17599 w 559380"/>
              <a:gd name="connsiteY4" fmla="*/ 0 h 8369770"/>
              <a:gd name="connsiteX0" fmla="*/ 17599 w 542663"/>
              <a:gd name="connsiteY0" fmla="*/ 0 h 8369770"/>
              <a:gd name="connsiteX1" fmla="*/ 542168 w 542663"/>
              <a:gd name="connsiteY1" fmla="*/ 512956 h 8369770"/>
              <a:gd name="connsiteX2" fmla="*/ 506583 w 542663"/>
              <a:gd name="connsiteY2" fmla="*/ 8324749 h 8369770"/>
              <a:gd name="connsiteX3" fmla="*/ 0 w 542663"/>
              <a:gd name="connsiteY3" fmla="*/ 8369770 h 8369770"/>
              <a:gd name="connsiteX4" fmla="*/ 17599 w 542663"/>
              <a:gd name="connsiteY4" fmla="*/ 0 h 8369770"/>
              <a:gd name="connsiteX0" fmla="*/ 17599 w 542961"/>
              <a:gd name="connsiteY0" fmla="*/ 0 h 8369770"/>
              <a:gd name="connsiteX1" fmla="*/ 542168 w 542961"/>
              <a:gd name="connsiteY1" fmla="*/ 512956 h 8369770"/>
              <a:gd name="connsiteX2" fmla="*/ 524182 w 542961"/>
              <a:gd name="connsiteY2" fmla="*/ 8324749 h 8369770"/>
              <a:gd name="connsiteX3" fmla="*/ 0 w 542961"/>
              <a:gd name="connsiteY3" fmla="*/ 8369770 h 8369770"/>
              <a:gd name="connsiteX4" fmla="*/ 17599 w 542961"/>
              <a:gd name="connsiteY4" fmla="*/ 0 h 8369770"/>
              <a:gd name="connsiteX0" fmla="*/ 35198 w 560560"/>
              <a:gd name="connsiteY0" fmla="*/ 0 h 8352171"/>
              <a:gd name="connsiteX1" fmla="*/ 559767 w 560560"/>
              <a:gd name="connsiteY1" fmla="*/ 512956 h 8352171"/>
              <a:gd name="connsiteX2" fmla="*/ 541781 w 560560"/>
              <a:gd name="connsiteY2" fmla="*/ 8324749 h 8352171"/>
              <a:gd name="connsiteX3" fmla="*/ 0 w 560560"/>
              <a:gd name="connsiteY3" fmla="*/ 8352171 h 8352171"/>
              <a:gd name="connsiteX4" fmla="*/ 35198 w 560560"/>
              <a:gd name="connsiteY4" fmla="*/ 0 h 8352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0560" h="8352171">
                <a:moveTo>
                  <a:pt x="35198" y="0"/>
                </a:moveTo>
                <a:lnTo>
                  <a:pt x="559767" y="512956"/>
                </a:lnTo>
                <a:cubicBezTo>
                  <a:pt x="565342" y="1802670"/>
                  <a:pt x="539629" y="7031612"/>
                  <a:pt x="541781" y="8324749"/>
                </a:cubicBezTo>
                <a:lnTo>
                  <a:pt x="0" y="8352171"/>
                </a:lnTo>
                <a:cubicBezTo>
                  <a:pt x="5866" y="5550515"/>
                  <a:pt x="29332" y="2801656"/>
                  <a:pt x="35198" y="0"/>
                </a:cubicBezTo>
                <a:close/>
              </a:path>
            </a:pathLst>
          </a:cu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a:p>
        </p:txBody>
      </p:sp>
      <p:cxnSp>
        <p:nvCxnSpPr>
          <p:cNvPr id="8" name="Straight Connector 7">
            <a:extLst>
              <a:ext uri="{FF2B5EF4-FFF2-40B4-BE49-F238E27FC236}">
                <a16:creationId xmlns:a16="http://schemas.microsoft.com/office/drawing/2014/main" id="{A271E3C9-41F5-6010-DF8F-543D09946C90}"/>
              </a:ext>
              <a:ext uri="{C183D7F6-B498-43B3-948B-1728B52AA6E4}">
                <adec:decorative xmlns:adec="http://schemas.microsoft.com/office/drawing/2017/decorative" val="1"/>
              </a:ext>
            </a:extLst>
          </p:cNvPr>
          <p:cNvCxnSpPr>
            <a:cxnSpLocks/>
          </p:cNvCxnSpPr>
          <p:nvPr userDrawn="1"/>
        </p:nvCxnSpPr>
        <p:spPr>
          <a:xfrm>
            <a:off x="469301" y="4770044"/>
            <a:ext cx="8286079" cy="0"/>
          </a:xfrm>
          <a:prstGeom prst="line">
            <a:avLst/>
          </a:prstGeom>
          <a:ln w="28575" cap="rnd">
            <a:solidFill>
              <a:schemeClr val="tx2">
                <a:alpha val="10000"/>
              </a:schemeClr>
            </a:solidFill>
            <a:round/>
            <a:headEnd type="none"/>
            <a:tailEnd type="non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1716722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itleOnly" preserve="1">
  <p:cSld name="2_Title Only_no graphic">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BF2F7B-95BE-EEFF-C76C-350807909B15}"/>
              </a:ext>
            </a:extLst>
          </p:cNvPr>
          <p:cNvSpPr>
            <a:spLocks noGrp="1"/>
          </p:cNvSpPr>
          <p:nvPr>
            <p:ph type="title"/>
          </p:nvPr>
        </p:nvSpPr>
        <p:spPr>
          <a:xfrm>
            <a:off x="469300" y="273844"/>
            <a:ext cx="8286080" cy="994172"/>
          </a:xfrm>
        </p:spPr>
        <p:txBody>
          <a:bodyPr/>
          <a:lstStyle/>
          <a:p>
            <a:r>
              <a:rPr lang="en-GB"/>
              <a:t>Click to edit Master title style</a:t>
            </a:r>
          </a:p>
        </p:txBody>
      </p:sp>
      <p:sp>
        <p:nvSpPr>
          <p:cNvPr id="4" name="Footer Placeholder 3">
            <a:extLst>
              <a:ext uri="{FF2B5EF4-FFF2-40B4-BE49-F238E27FC236}">
                <a16:creationId xmlns:a16="http://schemas.microsoft.com/office/drawing/2014/main" id="{A3140D83-AD94-6100-1108-C8CB44D2AD46}"/>
              </a:ext>
            </a:extLst>
          </p:cNvPr>
          <p:cNvSpPr>
            <a:spLocks noGrp="1"/>
          </p:cNvSpPr>
          <p:nvPr>
            <p:ph type="ftr" sz="quarter" idx="11"/>
          </p:nvPr>
        </p:nvSpPr>
        <p:spPr>
          <a:xfrm>
            <a:off x="469300" y="4767263"/>
            <a:ext cx="5645750" cy="273844"/>
          </a:xfrm>
        </p:spPr>
        <p:txBody>
          <a:bodyPr/>
          <a:lstStyle>
            <a:lvl1pPr algn="l">
              <a:defRPr/>
            </a:lvl1pPr>
          </a:lstStyle>
          <a:p>
            <a:r>
              <a:rPr lang="en-GB"/>
              <a:t>Cheshire and Merseyside Secure Data Environment</a:t>
            </a:r>
          </a:p>
        </p:txBody>
      </p:sp>
      <p:sp>
        <p:nvSpPr>
          <p:cNvPr id="5" name="Slide Number Placeholder 4">
            <a:extLst>
              <a:ext uri="{FF2B5EF4-FFF2-40B4-BE49-F238E27FC236}">
                <a16:creationId xmlns:a16="http://schemas.microsoft.com/office/drawing/2014/main" id="{84BF3646-33A3-F51C-92E4-B37FDC5DBC37}"/>
              </a:ext>
            </a:extLst>
          </p:cNvPr>
          <p:cNvSpPr>
            <a:spLocks noGrp="1"/>
          </p:cNvSpPr>
          <p:nvPr>
            <p:ph type="sldNum" sz="quarter" idx="12"/>
          </p:nvPr>
        </p:nvSpPr>
        <p:spPr/>
        <p:txBody>
          <a:bodyPr/>
          <a:lstStyle/>
          <a:p>
            <a:fld id="{4AE82366-37E6-B747-BCA8-2E369D8F9656}" type="slidenum">
              <a:rPr lang="en-GB" smtClean="0"/>
              <a:t>‹#›</a:t>
            </a:fld>
            <a:endParaRPr lang="en-GB"/>
          </a:p>
        </p:txBody>
      </p:sp>
      <p:sp>
        <p:nvSpPr>
          <p:cNvPr id="6" name="Rectangle 11">
            <a:extLst>
              <a:ext uri="{FF2B5EF4-FFF2-40B4-BE49-F238E27FC236}">
                <a16:creationId xmlns:a16="http://schemas.microsoft.com/office/drawing/2014/main" id="{6EA132E1-762B-A5A9-C1E6-1AF363FD75F8}"/>
              </a:ext>
              <a:ext uri="{C183D7F6-B498-43B3-948B-1728B52AA6E4}">
                <adec:decorative xmlns:adec="http://schemas.microsoft.com/office/drawing/2017/decorative" val="1"/>
              </a:ext>
            </a:extLst>
          </p:cNvPr>
          <p:cNvSpPr/>
          <p:nvPr userDrawn="1"/>
        </p:nvSpPr>
        <p:spPr>
          <a:xfrm>
            <a:off x="-30480" y="1552076"/>
            <a:ext cx="242711" cy="3616326"/>
          </a:xfrm>
          <a:custGeom>
            <a:avLst/>
            <a:gdLst>
              <a:gd name="connsiteX0" fmla="*/ 0 w 541295"/>
              <a:gd name="connsiteY0" fmla="*/ 0 h 4382098"/>
              <a:gd name="connsiteX1" fmla="*/ 541295 w 541295"/>
              <a:gd name="connsiteY1" fmla="*/ 0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3846840 h 4382098"/>
              <a:gd name="connsiteX4" fmla="*/ 0 w 541295"/>
              <a:gd name="connsiteY4" fmla="*/ 0 h 4382098"/>
              <a:gd name="connsiteX0" fmla="*/ 0 w 526135"/>
              <a:gd name="connsiteY0" fmla="*/ 0 h 4364985"/>
              <a:gd name="connsiteX1" fmla="*/ 524569 w 526135"/>
              <a:gd name="connsiteY1" fmla="*/ 512956 h 4364985"/>
              <a:gd name="connsiteX2" fmla="*/ 524182 w 526135"/>
              <a:gd name="connsiteY2" fmla="*/ 4364985 h 4364985"/>
              <a:gd name="connsiteX3" fmla="*/ 0 w 526135"/>
              <a:gd name="connsiteY3" fmla="*/ 3846840 h 4364985"/>
              <a:gd name="connsiteX4" fmla="*/ 0 w 526135"/>
              <a:gd name="connsiteY4" fmla="*/ 0 h 4364985"/>
              <a:gd name="connsiteX0" fmla="*/ 0 w 526562"/>
              <a:gd name="connsiteY0" fmla="*/ 0 h 4364985"/>
              <a:gd name="connsiteX1" fmla="*/ 524569 w 526562"/>
              <a:gd name="connsiteY1" fmla="*/ 512956 h 4364985"/>
              <a:gd name="connsiteX2" fmla="*/ 524182 w 526562"/>
              <a:gd name="connsiteY2" fmla="*/ 4364985 h 4364985"/>
              <a:gd name="connsiteX3" fmla="*/ 0 w 526562"/>
              <a:gd name="connsiteY3" fmla="*/ 3846840 h 4364985"/>
              <a:gd name="connsiteX4" fmla="*/ 0 w 526562"/>
              <a:gd name="connsiteY4" fmla="*/ 0 h 4364985"/>
              <a:gd name="connsiteX0" fmla="*/ 17599 w 544161"/>
              <a:gd name="connsiteY0" fmla="*/ 0 h 8404968"/>
              <a:gd name="connsiteX1" fmla="*/ 542168 w 544161"/>
              <a:gd name="connsiteY1" fmla="*/ 512956 h 8404968"/>
              <a:gd name="connsiteX2" fmla="*/ 541781 w 544161"/>
              <a:gd name="connsiteY2" fmla="*/ 4364985 h 8404968"/>
              <a:gd name="connsiteX3" fmla="*/ 0 w 544161"/>
              <a:gd name="connsiteY3" fmla="*/ 8404968 h 8404968"/>
              <a:gd name="connsiteX4" fmla="*/ 17599 w 544161"/>
              <a:gd name="connsiteY4" fmla="*/ 0 h 8404968"/>
              <a:gd name="connsiteX0" fmla="*/ 17599 w 542961"/>
              <a:gd name="connsiteY0" fmla="*/ 0 h 8404968"/>
              <a:gd name="connsiteX1" fmla="*/ 542168 w 542961"/>
              <a:gd name="connsiteY1" fmla="*/ 512956 h 8404968"/>
              <a:gd name="connsiteX2" fmla="*/ 524182 w 542961"/>
              <a:gd name="connsiteY2" fmla="*/ 8271952 h 8404968"/>
              <a:gd name="connsiteX3" fmla="*/ 0 w 542961"/>
              <a:gd name="connsiteY3" fmla="*/ 8404968 h 8404968"/>
              <a:gd name="connsiteX4" fmla="*/ 17599 w 542961"/>
              <a:gd name="connsiteY4" fmla="*/ 0 h 8404968"/>
              <a:gd name="connsiteX0" fmla="*/ 1694 w 527056"/>
              <a:gd name="connsiteY0" fmla="*/ 0 h 8334572"/>
              <a:gd name="connsiteX1" fmla="*/ 526263 w 527056"/>
              <a:gd name="connsiteY1" fmla="*/ 512956 h 8334572"/>
              <a:gd name="connsiteX2" fmla="*/ 508277 w 527056"/>
              <a:gd name="connsiteY2" fmla="*/ 8271952 h 8334572"/>
              <a:gd name="connsiteX3" fmla="*/ 1694 w 527056"/>
              <a:gd name="connsiteY3" fmla="*/ 8334572 h 8334572"/>
              <a:gd name="connsiteX4" fmla="*/ 1694 w 527056"/>
              <a:gd name="connsiteY4" fmla="*/ 0 h 8334572"/>
              <a:gd name="connsiteX0" fmla="*/ 52797 w 578159"/>
              <a:gd name="connsiteY0" fmla="*/ 0 h 8352171"/>
              <a:gd name="connsiteX1" fmla="*/ 577366 w 578159"/>
              <a:gd name="connsiteY1" fmla="*/ 512956 h 8352171"/>
              <a:gd name="connsiteX2" fmla="*/ 559380 w 578159"/>
              <a:gd name="connsiteY2" fmla="*/ 8271952 h 8352171"/>
              <a:gd name="connsiteX3" fmla="*/ 0 w 578159"/>
              <a:gd name="connsiteY3" fmla="*/ 8352171 h 8352171"/>
              <a:gd name="connsiteX4" fmla="*/ 52797 w 578159"/>
              <a:gd name="connsiteY4" fmla="*/ 0 h 8352171"/>
              <a:gd name="connsiteX0" fmla="*/ 35198 w 560560"/>
              <a:gd name="connsiteY0" fmla="*/ 0 h 8369770"/>
              <a:gd name="connsiteX1" fmla="*/ 559767 w 560560"/>
              <a:gd name="connsiteY1" fmla="*/ 512956 h 8369770"/>
              <a:gd name="connsiteX2" fmla="*/ 541781 w 560560"/>
              <a:gd name="connsiteY2" fmla="*/ 8271952 h 8369770"/>
              <a:gd name="connsiteX3" fmla="*/ 0 w 560560"/>
              <a:gd name="connsiteY3" fmla="*/ 8369770 h 8369770"/>
              <a:gd name="connsiteX4" fmla="*/ 35198 w 560560"/>
              <a:gd name="connsiteY4" fmla="*/ 0 h 8369770"/>
              <a:gd name="connsiteX0" fmla="*/ 35198 w 560262"/>
              <a:gd name="connsiteY0" fmla="*/ 0 h 8395145"/>
              <a:gd name="connsiteX1" fmla="*/ 559767 w 560262"/>
              <a:gd name="connsiteY1" fmla="*/ 512956 h 8395145"/>
              <a:gd name="connsiteX2" fmla="*/ 524182 w 560262"/>
              <a:gd name="connsiteY2" fmla="*/ 8395145 h 8395145"/>
              <a:gd name="connsiteX3" fmla="*/ 0 w 560262"/>
              <a:gd name="connsiteY3" fmla="*/ 8369770 h 8395145"/>
              <a:gd name="connsiteX4" fmla="*/ 35198 w 560262"/>
              <a:gd name="connsiteY4" fmla="*/ 0 h 8395145"/>
              <a:gd name="connsiteX0" fmla="*/ 35198 w 576979"/>
              <a:gd name="connsiteY0" fmla="*/ 0 h 8369770"/>
              <a:gd name="connsiteX1" fmla="*/ 559767 w 576979"/>
              <a:gd name="connsiteY1" fmla="*/ 512956 h 8369770"/>
              <a:gd name="connsiteX2" fmla="*/ 576979 w 576979"/>
              <a:gd name="connsiteY2" fmla="*/ 8342348 h 8369770"/>
              <a:gd name="connsiteX3" fmla="*/ 0 w 576979"/>
              <a:gd name="connsiteY3" fmla="*/ 8369770 h 8369770"/>
              <a:gd name="connsiteX4" fmla="*/ 35198 w 576979"/>
              <a:gd name="connsiteY4" fmla="*/ 0 h 8369770"/>
              <a:gd name="connsiteX0" fmla="*/ 17599 w 559380"/>
              <a:gd name="connsiteY0" fmla="*/ 0 h 8369770"/>
              <a:gd name="connsiteX1" fmla="*/ 542168 w 559380"/>
              <a:gd name="connsiteY1" fmla="*/ 512956 h 8369770"/>
              <a:gd name="connsiteX2" fmla="*/ 559380 w 559380"/>
              <a:gd name="connsiteY2" fmla="*/ 8342348 h 8369770"/>
              <a:gd name="connsiteX3" fmla="*/ 0 w 559380"/>
              <a:gd name="connsiteY3" fmla="*/ 8369770 h 8369770"/>
              <a:gd name="connsiteX4" fmla="*/ 17599 w 559380"/>
              <a:gd name="connsiteY4" fmla="*/ 0 h 8369770"/>
              <a:gd name="connsiteX0" fmla="*/ 17599 w 542663"/>
              <a:gd name="connsiteY0" fmla="*/ 0 h 8369770"/>
              <a:gd name="connsiteX1" fmla="*/ 542168 w 542663"/>
              <a:gd name="connsiteY1" fmla="*/ 512956 h 8369770"/>
              <a:gd name="connsiteX2" fmla="*/ 506583 w 542663"/>
              <a:gd name="connsiteY2" fmla="*/ 8324749 h 8369770"/>
              <a:gd name="connsiteX3" fmla="*/ 0 w 542663"/>
              <a:gd name="connsiteY3" fmla="*/ 8369770 h 8369770"/>
              <a:gd name="connsiteX4" fmla="*/ 17599 w 542663"/>
              <a:gd name="connsiteY4" fmla="*/ 0 h 8369770"/>
              <a:gd name="connsiteX0" fmla="*/ 17599 w 542961"/>
              <a:gd name="connsiteY0" fmla="*/ 0 h 8369770"/>
              <a:gd name="connsiteX1" fmla="*/ 542168 w 542961"/>
              <a:gd name="connsiteY1" fmla="*/ 512956 h 8369770"/>
              <a:gd name="connsiteX2" fmla="*/ 524182 w 542961"/>
              <a:gd name="connsiteY2" fmla="*/ 8324749 h 8369770"/>
              <a:gd name="connsiteX3" fmla="*/ 0 w 542961"/>
              <a:gd name="connsiteY3" fmla="*/ 8369770 h 8369770"/>
              <a:gd name="connsiteX4" fmla="*/ 17599 w 542961"/>
              <a:gd name="connsiteY4" fmla="*/ 0 h 8369770"/>
              <a:gd name="connsiteX0" fmla="*/ 35198 w 560560"/>
              <a:gd name="connsiteY0" fmla="*/ 0 h 8352171"/>
              <a:gd name="connsiteX1" fmla="*/ 559767 w 560560"/>
              <a:gd name="connsiteY1" fmla="*/ 512956 h 8352171"/>
              <a:gd name="connsiteX2" fmla="*/ 541781 w 560560"/>
              <a:gd name="connsiteY2" fmla="*/ 8324749 h 8352171"/>
              <a:gd name="connsiteX3" fmla="*/ 0 w 560560"/>
              <a:gd name="connsiteY3" fmla="*/ 8352171 h 8352171"/>
              <a:gd name="connsiteX4" fmla="*/ 35198 w 560560"/>
              <a:gd name="connsiteY4" fmla="*/ 0 h 8352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0560" h="8352171">
                <a:moveTo>
                  <a:pt x="35198" y="0"/>
                </a:moveTo>
                <a:lnTo>
                  <a:pt x="559767" y="512956"/>
                </a:lnTo>
                <a:cubicBezTo>
                  <a:pt x="565342" y="1802670"/>
                  <a:pt x="539629" y="7031612"/>
                  <a:pt x="541781" y="8324749"/>
                </a:cubicBezTo>
                <a:lnTo>
                  <a:pt x="0" y="8352171"/>
                </a:lnTo>
                <a:cubicBezTo>
                  <a:pt x="5866" y="5550515"/>
                  <a:pt x="29332" y="2801656"/>
                  <a:pt x="35198" y="0"/>
                </a:cubicBezTo>
                <a:close/>
              </a:path>
            </a:pathLst>
          </a:cu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a:p>
        </p:txBody>
      </p:sp>
      <p:cxnSp>
        <p:nvCxnSpPr>
          <p:cNvPr id="8" name="Straight Connector 7">
            <a:extLst>
              <a:ext uri="{FF2B5EF4-FFF2-40B4-BE49-F238E27FC236}">
                <a16:creationId xmlns:a16="http://schemas.microsoft.com/office/drawing/2014/main" id="{A271E3C9-41F5-6010-DF8F-543D09946C90}"/>
              </a:ext>
              <a:ext uri="{C183D7F6-B498-43B3-948B-1728B52AA6E4}">
                <adec:decorative xmlns:adec="http://schemas.microsoft.com/office/drawing/2017/decorative" val="1"/>
              </a:ext>
            </a:extLst>
          </p:cNvPr>
          <p:cNvCxnSpPr>
            <a:cxnSpLocks/>
          </p:cNvCxnSpPr>
          <p:nvPr userDrawn="1"/>
        </p:nvCxnSpPr>
        <p:spPr>
          <a:xfrm>
            <a:off x="469301" y="4770044"/>
            <a:ext cx="8286079" cy="0"/>
          </a:xfrm>
          <a:prstGeom prst="line">
            <a:avLst/>
          </a:prstGeom>
          <a:ln w="28575" cap="rnd">
            <a:solidFill>
              <a:schemeClr val="tx2">
                <a:alpha val="10000"/>
              </a:schemeClr>
            </a:solidFill>
            <a:round/>
            <a:headEnd type="none"/>
            <a:tailEnd type="non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4945639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itleOnly" preserve="1">
  <p:cSld name="3_Title Only_no graphic">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BF2F7B-95BE-EEFF-C76C-350807909B15}"/>
              </a:ext>
            </a:extLst>
          </p:cNvPr>
          <p:cNvSpPr>
            <a:spLocks noGrp="1"/>
          </p:cNvSpPr>
          <p:nvPr>
            <p:ph type="title"/>
          </p:nvPr>
        </p:nvSpPr>
        <p:spPr>
          <a:xfrm>
            <a:off x="469300" y="273844"/>
            <a:ext cx="8286080" cy="994172"/>
          </a:xfrm>
        </p:spPr>
        <p:txBody>
          <a:bodyPr/>
          <a:lstStyle/>
          <a:p>
            <a:r>
              <a:rPr lang="en-GB"/>
              <a:t>Click to edit Master title style</a:t>
            </a:r>
          </a:p>
        </p:txBody>
      </p:sp>
      <p:sp>
        <p:nvSpPr>
          <p:cNvPr id="4" name="Footer Placeholder 3">
            <a:extLst>
              <a:ext uri="{FF2B5EF4-FFF2-40B4-BE49-F238E27FC236}">
                <a16:creationId xmlns:a16="http://schemas.microsoft.com/office/drawing/2014/main" id="{A3140D83-AD94-6100-1108-C8CB44D2AD46}"/>
              </a:ext>
            </a:extLst>
          </p:cNvPr>
          <p:cNvSpPr>
            <a:spLocks noGrp="1"/>
          </p:cNvSpPr>
          <p:nvPr>
            <p:ph type="ftr" sz="quarter" idx="11"/>
          </p:nvPr>
        </p:nvSpPr>
        <p:spPr>
          <a:xfrm>
            <a:off x="469300" y="4767263"/>
            <a:ext cx="5645750" cy="273844"/>
          </a:xfrm>
        </p:spPr>
        <p:txBody>
          <a:bodyPr/>
          <a:lstStyle>
            <a:lvl1pPr algn="l">
              <a:defRPr/>
            </a:lvl1pPr>
          </a:lstStyle>
          <a:p>
            <a:r>
              <a:rPr lang="en-GB"/>
              <a:t>Cheshire and Merseyside Secure Data Environment</a:t>
            </a:r>
          </a:p>
        </p:txBody>
      </p:sp>
      <p:sp>
        <p:nvSpPr>
          <p:cNvPr id="5" name="Slide Number Placeholder 4">
            <a:extLst>
              <a:ext uri="{FF2B5EF4-FFF2-40B4-BE49-F238E27FC236}">
                <a16:creationId xmlns:a16="http://schemas.microsoft.com/office/drawing/2014/main" id="{84BF3646-33A3-F51C-92E4-B37FDC5DBC37}"/>
              </a:ext>
            </a:extLst>
          </p:cNvPr>
          <p:cNvSpPr>
            <a:spLocks noGrp="1"/>
          </p:cNvSpPr>
          <p:nvPr>
            <p:ph type="sldNum" sz="quarter" idx="12"/>
          </p:nvPr>
        </p:nvSpPr>
        <p:spPr/>
        <p:txBody>
          <a:bodyPr/>
          <a:lstStyle/>
          <a:p>
            <a:fld id="{4AE82366-37E6-B747-BCA8-2E369D8F9656}" type="slidenum">
              <a:rPr lang="en-GB" smtClean="0"/>
              <a:t>‹#›</a:t>
            </a:fld>
            <a:endParaRPr lang="en-GB"/>
          </a:p>
        </p:txBody>
      </p:sp>
      <p:sp>
        <p:nvSpPr>
          <p:cNvPr id="6" name="Rectangle 11">
            <a:extLst>
              <a:ext uri="{FF2B5EF4-FFF2-40B4-BE49-F238E27FC236}">
                <a16:creationId xmlns:a16="http://schemas.microsoft.com/office/drawing/2014/main" id="{6EA132E1-762B-A5A9-C1E6-1AF363FD75F8}"/>
              </a:ext>
              <a:ext uri="{C183D7F6-B498-43B3-948B-1728B52AA6E4}">
                <adec:decorative xmlns:adec="http://schemas.microsoft.com/office/drawing/2017/decorative" val="1"/>
              </a:ext>
            </a:extLst>
          </p:cNvPr>
          <p:cNvSpPr/>
          <p:nvPr userDrawn="1"/>
        </p:nvSpPr>
        <p:spPr>
          <a:xfrm>
            <a:off x="-30480" y="1552076"/>
            <a:ext cx="242711" cy="3616326"/>
          </a:xfrm>
          <a:custGeom>
            <a:avLst/>
            <a:gdLst>
              <a:gd name="connsiteX0" fmla="*/ 0 w 541295"/>
              <a:gd name="connsiteY0" fmla="*/ 0 h 4382098"/>
              <a:gd name="connsiteX1" fmla="*/ 541295 w 541295"/>
              <a:gd name="connsiteY1" fmla="*/ 0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3846840 h 4382098"/>
              <a:gd name="connsiteX4" fmla="*/ 0 w 541295"/>
              <a:gd name="connsiteY4" fmla="*/ 0 h 4382098"/>
              <a:gd name="connsiteX0" fmla="*/ 0 w 526135"/>
              <a:gd name="connsiteY0" fmla="*/ 0 h 4364985"/>
              <a:gd name="connsiteX1" fmla="*/ 524569 w 526135"/>
              <a:gd name="connsiteY1" fmla="*/ 512956 h 4364985"/>
              <a:gd name="connsiteX2" fmla="*/ 524182 w 526135"/>
              <a:gd name="connsiteY2" fmla="*/ 4364985 h 4364985"/>
              <a:gd name="connsiteX3" fmla="*/ 0 w 526135"/>
              <a:gd name="connsiteY3" fmla="*/ 3846840 h 4364985"/>
              <a:gd name="connsiteX4" fmla="*/ 0 w 526135"/>
              <a:gd name="connsiteY4" fmla="*/ 0 h 4364985"/>
              <a:gd name="connsiteX0" fmla="*/ 0 w 526562"/>
              <a:gd name="connsiteY0" fmla="*/ 0 h 4364985"/>
              <a:gd name="connsiteX1" fmla="*/ 524569 w 526562"/>
              <a:gd name="connsiteY1" fmla="*/ 512956 h 4364985"/>
              <a:gd name="connsiteX2" fmla="*/ 524182 w 526562"/>
              <a:gd name="connsiteY2" fmla="*/ 4364985 h 4364985"/>
              <a:gd name="connsiteX3" fmla="*/ 0 w 526562"/>
              <a:gd name="connsiteY3" fmla="*/ 3846840 h 4364985"/>
              <a:gd name="connsiteX4" fmla="*/ 0 w 526562"/>
              <a:gd name="connsiteY4" fmla="*/ 0 h 4364985"/>
              <a:gd name="connsiteX0" fmla="*/ 17599 w 544161"/>
              <a:gd name="connsiteY0" fmla="*/ 0 h 8404968"/>
              <a:gd name="connsiteX1" fmla="*/ 542168 w 544161"/>
              <a:gd name="connsiteY1" fmla="*/ 512956 h 8404968"/>
              <a:gd name="connsiteX2" fmla="*/ 541781 w 544161"/>
              <a:gd name="connsiteY2" fmla="*/ 4364985 h 8404968"/>
              <a:gd name="connsiteX3" fmla="*/ 0 w 544161"/>
              <a:gd name="connsiteY3" fmla="*/ 8404968 h 8404968"/>
              <a:gd name="connsiteX4" fmla="*/ 17599 w 544161"/>
              <a:gd name="connsiteY4" fmla="*/ 0 h 8404968"/>
              <a:gd name="connsiteX0" fmla="*/ 17599 w 542961"/>
              <a:gd name="connsiteY0" fmla="*/ 0 h 8404968"/>
              <a:gd name="connsiteX1" fmla="*/ 542168 w 542961"/>
              <a:gd name="connsiteY1" fmla="*/ 512956 h 8404968"/>
              <a:gd name="connsiteX2" fmla="*/ 524182 w 542961"/>
              <a:gd name="connsiteY2" fmla="*/ 8271952 h 8404968"/>
              <a:gd name="connsiteX3" fmla="*/ 0 w 542961"/>
              <a:gd name="connsiteY3" fmla="*/ 8404968 h 8404968"/>
              <a:gd name="connsiteX4" fmla="*/ 17599 w 542961"/>
              <a:gd name="connsiteY4" fmla="*/ 0 h 8404968"/>
              <a:gd name="connsiteX0" fmla="*/ 1694 w 527056"/>
              <a:gd name="connsiteY0" fmla="*/ 0 h 8334572"/>
              <a:gd name="connsiteX1" fmla="*/ 526263 w 527056"/>
              <a:gd name="connsiteY1" fmla="*/ 512956 h 8334572"/>
              <a:gd name="connsiteX2" fmla="*/ 508277 w 527056"/>
              <a:gd name="connsiteY2" fmla="*/ 8271952 h 8334572"/>
              <a:gd name="connsiteX3" fmla="*/ 1694 w 527056"/>
              <a:gd name="connsiteY3" fmla="*/ 8334572 h 8334572"/>
              <a:gd name="connsiteX4" fmla="*/ 1694 w 527056"/>
              <a:gd name="connsiteY4" fmla="*/ 0 h 8334572"/>
              <a:gd name="connsiteX0" fmla="*/ 52797 w 578159"/>
              <a:gd name="connsiteY0" fmla="*/ 0 h 8352171"/>
              <a:gd name="connsiteX1" fmla="*/ 577366 w 578159"/>
              <a:gd name="connsiteY1" fmla="*/ 512956 h 8352171"/>
              <a:gd name="connsiteX2" fmla="*/ 559380 w 578159"/>
              <a:gd name="connsiteY2" fmla="*/ 8271952 h 8352171"/>
              <a:gd name="connsiteX3" fmla="*/ 0 w 578159"/>
              <a:gd name="connsiteY3" fmla="*/ 8352171 h 8352171"/>
              <a:gd name="connsiteX4" fmla="*/ 52797 w 578159"/>
              <a:gd name="connsiteY4" fmla="*/ 0 h 8352171"/>
              <a:gd name="connsiteX0" fmla="*/ 35198 w 560560"/>
              <a:gd name="connsiteY0" fmla="*/ 0 h 8369770"/>
              <a:gd name="connsiteX1" fmla="*/ 559767 w 560560"/>
              <a:gd name="connsiteY1" fmla="*/ 512956 h 8369770"/>
              <a:gd name="connsiteX2" fmla="*/ 541781 w 560560"/>
              <a:gd name="connsiteY2" fmla="*/ 8271952 h 8369770"/>
              <a:gd name="connsiteX3" fmla="*/ 0 w 560560"/>
              <a:gd name="connsiteY3" fmla="*/ 8369770 h 8369770"/>
              <a:gd name="connsiteX4" fmla="*/ 35198 w 560560"/>
              <a:gd name="connsiteY4" fmla="*/ 0 h 8369770"/>
              <a:gd name="connsiteX0" fmla="*/ 35198 w 560262"/>
              <a:gd name="connsiteY0" fmla="*/ 0 h 8395145"/>
              <a:gd name="connsiteX1" fmla="*/ 559767 w 560262"/>
              <a:gd name="connsiteY1" fmla="*/ 512956 h 8395145"/>
              <a:gd name="connsiteX2" fmla="*/ 524182 w 560262"/>
              <a:gd name="connsiteY2" fmla="*/ 8395145 h 8395145"/>
              <a:gd name="connsiteX3" fmla="*/ 0 w 560262"/>
              <a:gd name="connsiteY3" fmla="*/ 8369770 h 8395145"/>
              <a:gd name="connsiteX4" fmla="*/ 35198 w 560262"/>
              <a:gd name="connsiteY4" fmla="*/ 0 h 8395145"/>
              <a:gd name="connsiteX0" fmla="*/ 35198 w 576979"/>
              <a:gd name="connsiteY0" fmla="*/ 0 h 8369770"/>
              <a:gd name="connsiteX1" fmla="*/ 559767 w 576979"/>
              <a:gd name="connsiteY1" fmla="*/ 512956 h 8369770"/>
              <a:gd name="connsiteX2" fmla="*/ 576979 w 576979"/>
              <a:gd name="connsiteY2" fmla="*/ 8342348 h 8369770"/>
              <a:gd name="connsiteX3" fmla="*/ 0 w 576979"/>
              <a:gd name="connsiteY3" fmla="*/ 8369770 h 8369770"/>
              <a:gd name="connsiteX4" fmla="*/ 35198 w 576979"/>
              <a:gd name="connsiteY4" fmla="*/ 0 h 8369770"/>
              <a:gd name="connsiteX0" fmla="*/ 17599 w 559380"/>
              <a:gd name="connsiteY0" fmla="*/ 0 h 8369770"/>
              <a:gd name="connsiteX1" fmla="*/ 542168 w 559380"/>
              <a:gd name="connsiteY1" fmla="*/ 512956 h 8369770"/>
              <a:gd name="connsiteX2" fmla="*/ 559380 w 559380"/>
              <a:gd name="connsiteY2" fmla="*/ 8342348 h 8369770"/>
              <a:gd name="connsiteX3" fmla="*/ 0 w 559380"/>
              <a:gd name="connsiteY3" fmla="*/ 8369770 h 8369770"/>
              <a:gd name="connsiteX4" fmla="*/ 17599 w 559380"/>
              <a:gd name="connsiteY4" fmla="*/ 0 h 8369770"/>
              <a:gd name="connsiteX0" fmla="*/ 17599 w 542663"/>
              <a:gd name="connsiteY0" fmla="*/ 0 h 8369770"/>
              <a:gd name="connsiteX1" fmla="*/ 542168 w 542663"/>
              <a:gd name="connsiteY1" fmla="*/ 512956 h 8369770"/>
              <a:gd name="connsiteX2" fmla="*/ 506583 w 542663"/>
              <a:gd name="connsiteY2" fmla="*/ 8324749 h 8369770"/>
              <a:gd name="connsiteX3" fmla="*/ 0 w 542663"/>
              <a:gd name="connsiteY3" fmla="*/ 8369770 h 8369770"/>
              <a:gd name="connsiteX4" fmla="*/ 17599 w 542663"/>
              <a:gd name="connsiteY4" fmla="*/ 0 h 8369770"/>
              <a:gd name="connsiteX0" fmla="*/ 17599 w 542961"/>
              <a:gd name="connsiteY0" fmla="*/ 0 h 8369770"/>
              <a:gd name="connsiteX1" fmla="*/ 542168 w 542961"/>
              <a:gd name="connsiteY1" fmla="*/ 512956 h 8369770"/>
              <a:gd name="connsiteX2" fmla="*/ 524182 w 542961"/>
              <a:gd name="connsiteY2" fmla="*/ 8324749 h 8369770"/>
              <a:gd name="connsiteX3" fmla="*/ 0 w 542961"/>
              <a:gd name="connsiteY3" fmla="*/ 8369770 h 8369770"/>
              <a:gd name="connsiteX4" fmla="*/ 17599 w 542961"/>
              <a:gd name="connsiteY4" fmla="*/ 0 h 8369770"/>
              <a:gd name="connsiteX0" fmla="*/ 35198 w 560560"/>
              <a:gd name="connsiteY0" fmla="*/ 0 h 8352171"/>
              <a:gd name="connsiteX1" fmla="*/ 559767 w 560560"/>
              <a:gd name="connsiteY1" fmla="*/ 512956 h 8352171"/>
              <a:gd name="connsiteX2" fmla="*/ 541781 w 560560"/>
              <a:gd name="connsiteY2" fmla="*/ 8324749 h 8352171"/>
              <a:gd name="connsiteX3" fmla="*/ 0 w 560560"/>
              <a:gd name="connsiteY3" fmla="*/ 8352171 h 8352171"/>
              <a:gd name="connsiteX4" fmla="*/ 35198 w 560560"/>
              <a:gd name="connsiteY4" fmla="*/ 0 h 8352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0560" h="8352171">
                <a:moveTo>
                  <a:pt x="35198" y="0"/>
                </a:moveTo>
                <a:lnTo>
                  <a:pt x="559767" y="512956"/>
                </a:lnTo>
                <a:cubicBezTo>
                  <a:pt x="565342" y="1802670"/>
                  <a:pt x="539629" y="7031612"/>
                  <a:pt x="541781" y="8324749"/>
                </a:cubicBezTo>
                <a:lnTo>
                  <a:pt x="0" y="8352171"/>
                </a:lnTo>
                <a:cubicBezTo>
                  <a:pt x="5866" y="5550515"/>
                  <a:pt x="29332" y="2801656"/>
                  <a:pt x="35198" y="0"/>
                </a:cubicBezTo>
                <a:close/>
              </a:path>
            </a:pathLst>
          </a:cu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a:p>
        </p:txBody>
      </p:sp>
      <p:cxnSp>
        <p:nvCxnSpPr>
          <p:cNvPr id="8" name="Straight Connector 7">
            <a:extLst>
              <a:ext uri="{FF2B5EF4-FFF2-40B4-BE49-F238E27FC236}">
                <a16:creationId xmlns:a16="http://schemas.microsoft.com/office/drawing/2014/main" id="{A271E3C9-41F5-6010-DF8F-543D09946C90}"/>
              </a:ext>
              <a:ext uri="{C183D7F6-B498-43B3-948B-1728B52AA6E4}">
                <adec:decorative xmlns:adec="http://schemas.microsoft.com/office/drawing/2017/decorative" val="1"/>
              </a:ext>
            </a:extLst>
          </p:cNvPr>
          <p:cNvCxnSpPr>
            <a:cxnSpLocks/>
          </p:cNvCxnSpPr>
          <p:nvPr userDrawn="1"/>
        </p:nvCxnSpPr>
        <p:spPr>
          <a:xfrm>
            <a:off x="469301" y="4770044"/>
            <a:ext cx="8286079" cy="0"/>
          </a:xfrm>
          <a:prstGeom prst="line">
            <a:avLst/>
          </a:prstGeom>
          <a:ln w="28575" cap="rnd">
            <a:solidFill>
              <a:schemeClr val="tx2">
                <a:alpha val="10000"/>
              </a:schemeClr>
            </a:solidFill>
            <a:round/>
            <a:headEnd type="none"/>
            <a:tailEnd type="non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91123640"/>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68AB8889-277F-22D3-1FDF-855A6F21EE09}"/>
              </a:ext>
            </a:extLst>
          </p:cNvPr>
          <p:cNvSpPr>
            <a:spLocks noGrp="1"/>
          </p:cNvSpPr>
          <p:nvPr>
            <p:ph type="ftr" sz="quarter" idx="11"/>
          </p:nvPr>
        </p:nvSpPr>
        <p:spPr>
          <a:xfrm>
            <a:off x="469301" y="4767263"/>
            <a:ext cx="5645749" cy="273844"/>
          </a:xfrm>
        </p:spPr>
        <p:txBody>
          <a:bodyPr/>
          <a:lstStyle>
            <a:lvl1pPr algn="l">
              <a:defRPr/>
            </a:lvl1pPr>
          </a:lstStyle>
          <a:p>
            <a:r>
              <a:rPr lang="en-GB"/>
              <a:t>Cheshire and Merseyside Secure Data Environment</a:t>
            </a:r>
          </a:p>
        </p:txBody>
      </p:sp>
      <p:sp>
        <p:nvSpPr>
          <p:cNvPr id="4" name="Slide Number Placeholder 3">
            <a:extLst>
              <a:ext uri="{FF2B5EF4-FFF2-40B4-BE49-F238E27FC236}">
                <a16:creationId xmlns:a16="http://schemas.microsoft.com/office/drawing/2014/main" id="{BFABEB23-D59D-50B9-309D-1E71C2A6BE96}"/>
              </a:ext>
            </a:extLst>
          </p:cNvPr>
          <p:cNvSpPr>
            <a:spLocks noGrp="1"/>
          </p:cNvSpPr>
          <p:nvPr>
            <p:ph type="sldNum" sz="quarter" idx="12"/>
          </p:nvPr>
        </p:nvSpPr>
        <p:spPr/>
        <p:txBody>
          <a:bodyPr/>
          <a:lstStyle/>
          <a:p>
            <a:fld id="{4AE82366-37E6-B747-BCA8-2E369D8F9656}" type="slidenum">
              <a:rPr lang="en-GB" smtClean="0"/>
              <a:t>‹#›</a:t>
            </a:fld>
            <a:endParaRPr lang="en-GB"/>
          </a:p>
        </p:txBody>
      </p:sp>
      <p:cxnSp>
        <p:nvCxnSpPr>
          <p:cNvPr id="5" name="Straight Connector 4">
            <a:extLst>
              <a:ext uri="{FF2B5EF4-FFF2-40B4-BE49-F238E27FC236}">
                <a16:creationId xmlns:a16="http://schemas.microsoft.com/office/drawing/2014/main" id="{D3519212-01BE-C72A-CF3F-6B3860CE1494}"/>
              </a:ext>
              <a:ext uri="{C183D7F6-B498-43B3-948B-1728B52AA6E4}">
                <adec:decorative xmlns:adec="http://schemas.microsoft.com/office/drawing/2017/decorative" val="1"/>
              </a:ext>
            </a:extLst>
          </p:cNvPr>
          <p:cNvCxnSpPr>
            <a:cxnSpLocks/>
          </p:cNvCxnSpPr>
          <p:nvPr userDrawn="1"/>
        </p:nvCxnSpPr>
        <p:spPr>
          <a:xfrm>
            <a:off x="469301" y="4770044"/>
            <a:ext cx="8286079" cy="0"/>
          </a:xfrm>
          <a:prstGeom prst="line">
            <a:avLst/>
          </a:prstGeom>
          <a:ln w="28575" cap="rnd">
            <a:solidFill>
              <a:schemeClr val="tx2">
                <a:alpha val="10000"/>
              </a:schemeClr>
            </a:solidFill>
            <a:round/>
            <a:headEnd type="none"/>
            <a:tailEnd type="non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4379213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13_Title and Conten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26D0F77-AA1D-6E31-BAFC-EB9E2867960A}"/>
              </a:ext>
            </a:extLst>
          </p:cNvPr>
          <p:cNvPicPr>
            <a:picLocks noChangeAspect="1"/>
          </p:cNvPicPr>
          <p:nvPr userDrawn="1"/>
        </p:nvPicPr>
        <p:blipFill rotWithShape="1">
          <a:blip r:embed="rId2" cstate="print">
            <a:alphaModFix amt="40000"/>
            <a:extLst>
              <a:ext uri="{28A0092B-C50C-407E-A947-70E740481C1C}">
                <a14:useLocalDpi xmlns:a14="http://schemas.microsoft.com/office/drawing/2010/main"/>
              </a:ext>
            </a:extLst>
          </a:blip>
          <a:srcRect l="29756" t="33425"/>
          <a:stretch/>
        </p:blipFill>
        <p:spPr>
          <a:xfrm rot="10800000">
            <a:off x="7434417" y="4150986"/>
            <a:ext cx="1709584" cy="992514"/>
          </a:xfrm>
          <a:prstGeom prst="rect">
            <a:avLst/>
          </a:prstGeom>
        </p:spPr>
      </p:pic>
      <p:sp>
        <p:nvSpPr>
          <p:cNvPr id="2" name="Title 1">
            <a:extLst>
              <a:ext uri="{FF2B5EF4-FFF2-40B4-BE49-F238E27FC236}">
                <a16:creationId xmlns:a16="http://schemas.microsoft.com/office/drawing/2014/main" id="{9ED9F8B5-D3FF-5FA0-0233-91719D303082}"/>
              </a:ext>
            </a:extLst>
          </p:cNvPr>
          <p:cNvSpPr>
            <a:spLocks noGrp="1"/>
          </p:cNvSpPr>
          <p:nvPr>
            <p:ph type="title"/>
          </p:nvPr>
        </p:nvSpPr>
        <p:spPr>
          <a:xfrm>
            <a:off x="467650" y="273844"/>
            <a:ext cx="8287730" cy="994172"/>
          </a:xfrm>
        </p:spPr>
        <p:txBody>
          <a:bodyPr/>
          <a:lstStyle/>
          <a:p>
            <a:r>
              <a:rPr lang="en-GB" dirty="0"/>
              <a:t>Click to edit Master title style</a:t>
            </a:r>
          </a:p>
        </p:txBody>
      </p:sp>
      <p:sp>
        <p:nvSpPr>
          <p:cNvPr id="3" name="Content Placeholder 2">
            <a:extLst>
              <a:ext uri="{FF2B5EF4-FFF2-40B4-BE49-F238E27FC236}">
                <a16:creationId xmlns:a16="http://schemas.microsoft.com/office/drawing/2014/main" id="{B9529667-3294-63C4-5E1C-269502360315}"/>
              </a:ext>
            </a:extLst>
          </p:cNvPr>
          <p:cNvSpPr>
            <a:spLocks noGrp="1"/>
          </p:cNvSpPr>
          <p:nvPr>
            <p:ph idx="1"/>
          </p:nvPr>
        </p:nvSpPr>
        <p:spPr>
          <a:xfrm>
            <a:off x="469302" y="2847816"/>
            <a:ext cx="2573405" cy="1511078"/>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5" name="Footer Placeholder 4">
            <a:extLst>
              <a:ext uri="{FF2B5EF4-FFF2-40B4-BE49-F238E27FC236}">
                <a16:creationId xmlns:a16="http://schemas.microsoft.com/office/drawing/2014/main" id="{47F46497-57BC-710C-B8EC-96832190F4CE}"/>
              </a:ext>
            </a:extLst>
          </p:cNvPr>
          <p:cNvSpPr>
            <a:spLocks noGrp="1"/>
          </p:cNvSpPr>
          <p:nvPr>
            <p:ph type="ftr" sz="quarter" idx="11"/>
          </p:nvPr>
        </p:nvSpPr>
        <p:spPr>
          <a:xfrm>
            <a:off x="467650" y="4767263"/>
            <a:ext cx="6717663" cy="273844"/>
          </a:xfrm>
        </p:spPr>
        <p:txBody>
          <a:bodyPr/>
          <a:lstStyle>
            <a:lvl1pPr algn="l">
              <a:defRPr/>
            </a:lvl1pPr>
          </a:lstStyle>
          <a:p>
            <a:r>
              <a:rPr lang="en-GB" dirty="0"/>
              <a:t>Cheshire and Merseyside Secure Data Environment</a:t>
            </a:r>
          </a:p>
        </p:txBody>
      </p:sp>
      <p:sp>
        <p:nvSpPr>
          <p:cNvPr id="6" name="Slide Number Placeholder 5">
            <a:extLst>
              <a:ext uri="{FF2B5EF4-FFF2-40B4-BE49-F238E27FC236}">
                <a16:creationId xmlns:a16="http://schemas.microsoft.com/office/drawing/2014/main" id="{6C484834-07DE-23E4-DFF9-AC7F275F0CD0}"/>
              </a:ext>
            </a:extLst>
          </p:cNvPr>
          <p:cNvSpPr>
            <a:spLocks noGrp="1"/>
          </p:cNvSpPr>
          <p:nvPr>
            <p:ph type="sldNum" sz="quarter" idx="12"/>
          </p:nvPr>
        </p:nvSpPr>
        <p:spPr>
          <a:xfrm>
            <a:off x="8304415" y="4767263"/>
            <a:ext cx="450965" cy="273844"/>
          </a:xfrm>
        </p:spPr>
        <p:txBody>
          <a:bodyPr/>
          <a:lstStyle/>
          <a:p>
            <a:fld id="{4AE82366-37E6-B747-BCA8-2E369D8F9656}" type="slidenum">
              <a:rPr lang="en-GB" smtClean="0"/>
              <a:t>‹#›</a:t>
            </a:fld>
            <a:endParaRPr lang="en-GB"/>
          </a:p>
        </p:txBody>
      </p:sp>
      <p:cxnSp>
        <p:nvCxnSpPr>
          <p:cNvPr id="19" name="Straight Connector 18">
            <a:extLst>
              <a:ext uri="{FF2B5EF4-FFF2-40B4-BE49-F238E27FC236}">
                <a16:creationId xmlns:a16="http://schemas.microsoft.com/office/drawing/2014/main" id="{2E952021-94DB-2B34-CB68-97FC889D5DFD}"/>
              </a:ext>
              <a:ext uri="{C183D7F6-B498-43B3-948B-1728B52AA6E4}">
                <adec:decorative xmlns:adec="http://schemas.microsoft.com/office/drawing/2017/decorative" val="1"/>
              </a:ext>
            </a:extLst>
          </p:cNvPr>
          <p:cNvCxnSpPr>
            <a:cxnSpLocks/>
          </p:cNvCxnSpPr>
          <p:nvPr userDrawn="1"/>
        </p:nvCxnSpPr>
        <p:spPr>
          <a:xfrm>
            <a:off x="467651" y="4770044"/>
            <a:ext cx="6717974" cy="0"/>
          </a:xfrm>
          <a:prstGeom prst="line">
            <a:avLst/>
          </a:prstGeom>
          <a:ln w="28575" cap="rnd">
            <a:solidFill>
              <a:schemeClr val="tx2">
                <a:alpha val="10000"/>
              </a:schemeClr>
            </a:solidFill>
            <a:round/>
            <a:headEnd type="none"/>
            <a:tailEnd type="none" w="lg" len="lg"/>
          </a:ln>
        </p:spPr>
        <p:style>
          <a:lnRef idx="1">
            <a:schemeClr val="accent1"/>
          </a:lnRef>
          <a:fillRef idx="0">
            <a:schemeClr val="accent1"/>
          </a:fillRef>
          <a:effectRef idx="0">
            <a:schemeClr val="accent1"/>
          </a:effectRef>
          <a:fontRef idx="minor">
            <a:schemeClr val="tx1"/>
          </a:fontRef>
        </p:style>
      </p:cxnSp>
      <p:sp>
        <p:nvSpPr>
          <p:cNvPr id="7" name="Rectangle 11">
            <a:extLst>
              <a:ext uri="{FF2B5EF4-FFF2-40B4-BE49-F238E27FC236}">
                <a16:creationId xmlns:a16="http://schemas.microsoft.com/office/drawing/2014/main" id="{13232119-EA8B-13CD-CE82-357314F53D4D}"/>
              </a:ext>
              <a:ext uri="{C183D7F6-B498-43B3-948B-1728B52AA6E4}">
                <adec:decorative xmlns:adec="http://schemas.microsoft.com/office/drawing/2017/decorative" val="1"/>
              </a:ext>
            </a:extLst>
          </p:cNvPr>
          <p:cNvSpPr/>
          <p:nvPr userDrawn="1"/>
        </p:nvSpPr>
        <p:spPr>
          <a:xfrm>
            <a:off x="-30480" y="1552076"/>
            <a:ext cx="242711" cy="3616326"/>
          </a:xfrm>
          <a:custGeom>
            <a:avLst/>
            <a:gdLst>
              <a:gd name="connsiteX0" fmla="*/ 0 w 541295"/>
              <a:gd name="connsiteY0" fmla="*/ 0 h 4382098"/>
              <a:gd name="connsiteX1" fmla="*/ 541295 w 541295"/>
              <a:gd name="connsiteY1" fmla="*/ 0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3846840 h 4382098"/>
              <a:gd name="connsiteX4" fmla="*/ 0 w 541295"/>
              <a:gd name="connsiteY4" fmla="*/ 0 h 4382098"/>
              <a:gd name="connsiteX0" fmla="*/ 0 w 526135"/>
              <a:gd name="connsiteY0" fmla="*/ 0 h 4364985"/>
              <a:gd name="connsiteX1" fmla="*/ 524569 w 526135"/>
              <a:gd name="connsiteY1" fmla="*/ 512956 h 4364985"/>
              <a:gd name="connsiteX2" fmla="*/ 524182 w 526135"/>
              <a:gd name="connsiteY2" fmla="*/ 4364985 h 4364985"/>
              <a:gd name="connsiteX3" fmla="*/ 0 w 526135"/>
              <a:gd name="connsiteY3" fmla="*/ 3846840 h 4364985"/>
              <a:gd name="connsiteX4" fmla="*/ 0 w 526135"/>
              <a:gd name="connsiteY4" fmla="*/ 0 h 4364985"/>
              <a:gd name="connsiteX0" fmla="*/ 0 w 526562"/>
              <a:gd name="connsiteY0" fmla="*/ 0 h 4364985"/>
              <a:gd name="connsiteX1" fmla="*/ 524569 w 526562"/>
              <a:gd name="connsiteY1" fmla="*/ 512956 h 4364985"/>
              <a:gd name="connsiteX2" fmla="*/ 524182 w 526562"/>
              <a:gd name="connsiteY2" fmla="*/ 4364985 h 4364985"/>
              <a:gd name="connsiteX3" fmla="*/ 0 w 526562"/>
              <a:gd name="connsiteY3" fmla="*/ 3846840 h 4364985"/>
              <a:gd name="connsiteX4" fmla="*/ 0 w 526562"/>
              <a:gd name="connsiteY4" fmla="*/ 0 h 4364985"/>
              <a:gd name="connsiteX0" fmla="*/ 17599 w 544161"/>
              <a:gd name="connsiteY0" fmla="*/ 0 h 8404968"/>
              <a:gd name="connsiteX1" fmla="*/ 542168 w 544161"/>
              <a:gd name="connsiteY1" fmla="*/ 512956 h 8404968"/>
              <a:gd name="connsiteX2" fmla="*/ 541781 w 544161"/>
              <a:gd name="connsiteY2" fmla="*/ 4364985 h 8404968"/>
              <a:gd name="connsiteX3" fmla="*/ 0 w 544161"/>
              <a:gd name="connsiteY3" fmla="*/ 8404968 h 8404968"/>
              <a:gd name="connsiteX4" fmla="*/ 17599 w 544161"/>
              <a:gd name="connsiteY4" fmla="*/ 0 h 8404968"/>
              <a:gd name="connsiteX0" fmla="*/ 17599 w 542961"/>
              <a:gd name="connsiteY0" fmla="*/ 0 h 8404968"/>
              <a:gd name="connsiteX1" fmla="*/ 542168 w 542961"/>
              <a:gd name="connsiteY1" fmla="*/ 512956 h 8404968"/>
              <a:gd name="connsiteX2" fmla="*/ 524182 w 542961"/>
              <a:gd name="connsiteY2" fmla="*/ 8271952 h 8404968"/>
              <a:gd name="connsiteX3" fmla="*/ 0 w 542961"/>
              <a:gd name="connsiteY3" fmla="*/ 8404968 h 8404968"/>
              <a:gd name="connsiteX4" fmla="*/ 17599 w 542961"/>
              <a:gd name="connsiteY4" fmla="*/ 0 h 8404968"/>
              <a:gd name="connsiteX0" fmla="*/ 1694 w 527056"/>
              <a:gd name="connsiteY0" fmla="*/ 0 h 8334572"/>
              <a:gd name="connsiteX1" fmla="*/ 526263 w 527056"/>
              <a:gd name="connsiteY1" fmla="*/ 512956 h 8334572"/>
              <a:gd name="connsiteX2" fmla="*/ 508277 w 527056"/>
              <a:gd name="connsiteY2" fmla="*/ 8271952 h 8334572"/>
              <a:gd name="connsiteX3" fmla="*/ 1694 w 527056"/>
              <a:gd name="connsiteY3" fmla="*/ 8334572 h 8334572"/>
              <a:gd name="connsiteX4" fmla="*/ 1694 w 527056"/>
              <a:gd name="connsiteY4" fmla="*/ 0 h 8334572"/>
              <a:gd name="connsiteX0" fmla="*/ 52797 w 578159"/>
              <a:gd name="connsiteY0" fmla="*/ 0 h 8352171"/>
              <a:gd name="connsiteX1" fmla="*/ 577366 w 578159"/>
              <a:gd name="connsiteY1" fmla="*/ 512956 h 8352171"/>
              <a:gd name="connsiteX2" fmla="*/ 559380 w 578159"/>
              <a:gd name="connsiteY2" fmla="*/ 8271952 h 8352171"/>
              <a:gd name="connsiteX3" fmla="*/ 0 w 578159"/>
              <a:gd name="connsiteY3" fmla="*/ 8352171 h 8352171"/>
              <a:gd name="connsiteX4" fmla="*/ 52797 w 578159"/>
              <a:gd name="connsiteY4" fmla="*/ 0 h 8352171"/>
              <a:gd name="connsiteX0" fmla="*/ 35198 w 560560"/>
              <a:gd name="connsiteY0" fmla="*/ 0 h 8369770"/>
              <a:gd name="connsiteX1" fmla="*/ 559767 w 560560"/>
              <a:gd name="connsiteY1" fmla="*/ 512956 h 8369770"/>
              <a:gd name="connsiteX2" fmla="*/ 541781 w 560560"/>
              <a:gd name="connsiteY2" fmla="*/ 8271952 h 8369770"/>
              <a:gd name="connsiteX3" fmla="*/ 0 w 560560"/>
              <a:gd name="connsiteY3" fmla="*/ 8369770 h 8369770"/>
              <a:gd name="connsiteX4" fmla="*/ 35198 w 560560"/>
              <a:gd name="connsiteY4" fmla="*/ 0 h 8369770"/>
              <a:gd name="connsiteX0" fmla="*/ 35198 w 560262"/>
              <a:gd name="connsiteY0" fmla="*/ 0 h 8395145"/>
              <a:gd name="connsiteX1" fmla="*/ 559767 w 560262"/>
              <a:gd name="connsiteY1" fmla="*/ 512956 h 8395145"/>
              <a:gd name="connsiteX2" fmla="*/ 524182 w 560262"/>
              <a:gd name="connsiteY2" fmla="*/ 8395145 h 8395145"/>
              <a:gd name="connsiteX3" fmla="*/ 0 w 560262"/>
              <a:gd name="connsiteY3" fmla="*/ 8369770 h 8395145"/>
              <a:gd name="connsiteX4" fmla="*/ 35198 w 560262"/>
              <a:gd name="connsiteY4" fmla="*/ 0 h 8395145"/>
              <a:gd name="connsiteX0" fmla="*/ 35198 w 576979"/>
              <a:gd name="connsiteY0" fmla="*/ 0 h 8369770"/>
              <a:gd name="connsiteX1" fmla="*/ 559767 w 576979"/>
              <a:gd name="connsiteY1" fmla="*/ 512956 h 8369770"/>
              <a:gd name="connsiteX2" fmla="*/ 576979 w 576979"/>
              <a:gd name="connsiteY2" fmla="*/ 8342348 h 8369770"/>
              <a:gd name="connsiteX3" fmla="*/ 0 w 576979"/>
              <a:gd name="connsiteY3" fmla="*/ 8369770 h 8369770"/>
              <a:gd name="connsiteX4" fmla="*/ 35198 w 576979"/>
              <a:gd name="connsiteY4" fmla="*/ 0 h 8369770"/>
              <a:gd name="connsiteX0" fmla="*/ 17599 w 559380"/>
              <a:gd name="connsiteY0" fmla="*/ 0 h 8369770"/>
              <a:gd name="connsiteX1" fmla="*/ 542168 w 559380"/>
              <a:gd name="connsiteY1" fmla="*/ 512956 h 8369770"/>
              <a:gd name="connsiteX2" fmla="*/ 559380 w 559380"/>
              <a:gd name="connsiteY2" fmla="*/ 8342348 h 8369770"/>
              <a:gd name="connsiteX3" fmla="*/ 0 w 559380"/>
              <a:gd name="connsiteY3" fmla="*/ 8369770 h 8369770"/>
              <a:gd name="connsiteX4" fmla="*/ 17599 w 559380"/>
              <a:gd name="connsiteY4" fmla="*/ 0 h 8369770"/>
              <a:gd name="connsiteX0" fmla="*/ 17599 w 542663"/>
              <a:gd name="connsiteY0" fmla="*/ 0 h 8369770"/>
              <a:gd name="connsiteX1" fmla="*/ 542168 w 542663"/>
              <a:gd name="connsiteY1" fmla="*/ 512956 h 8369770"/>
              <a:gd name="connsiteX2" fmla="*/ 506583 w 542663"/>
              <a:gd name="connsiteY2" fmla="*/ 8324749 h 8369770"/>
              <a:gd name="connsiteX3" fmla="*/ 0 w 542663"/>
              <a:gd name="connsiteY3" fmla="*/ 8369770 h 8369770"/>
              <a:gd name="connsiteX4" fmla="*/ 17599 w 542663"/>
              <a:gd name="connsiteY4" fmla="*/ 0 h 8369770"/>
              <a:gd name="connsiteX0" fmla="*/ 17599 w 542961"/>
              <a:gd name="connsiteY0" fmla="*/ 0 h 8369770"/>
              <a:gd name="connsiteX1" fmla="*/ 542168 w 542961"/>
              <a:gd name="connsiteY1" fmla="*/ 512956 h 8369770"/>
              <a:gd name="connsiteX2" fmla="*/ 524182 w 542961"/>
              <a:gd name="connsiteY2" fmla="*/ 8324749 h 8369770"/>
              <a:gd name="connsiteX3" fmla="*/ 0 w 542961"/>
              <a:gd name="connsiteY3" fmla="*/ 8369770 h 8369770"/>
              <a:gd name="connsiteX4" fmla="*/ 17599 w 542961"/>
              <a:gd name="connsiteY4" fmla="*/ 0 h 8369770"/>
              <a:gd name="connsiteX0" fmla="*/ 35198 w 560560"/>
              <a:gd name="connsiteY0" fmla="*/ 0 h 8352171"/>
              <a:gd name="connsiteX1" fmla="*/ 559767 w 560560"/>
              <a:gd name="connsiteY1" fmla="*/ 512956 h 8352171"/>
              <a:gd name="connsiteX2" fmla="*/ 541781 w 560560"/>
              <a:gd name="connsiteY2" fmla="*/ 8324749 h 8352171"/>
              <a:gd name="connsiteX3" fmla="*/ 0 w 560560"/>
              <a:gd name="connsiteY3" fmla="*/ 8352171 h 8352171"/>
              <a:gd name="connsiteX4" fmla="*/ 35198 w 560560"/>
              <a:gd name="connsiteY4" fmla="*/ 0 h 8352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0560" h="8352171">
                <a:moveTo>
                  <a:pt x="35198" y="0"/>
                </a:moveTo>
                <a:lnTo>
                  <a:pt x="559767" y="512956"/>
                </a:lnTo>
                <a:cubicBezTo>
                  <a:pt x="565342" y="1802670"/>
                  <a:pt x="539629" y="7031612"/>
                  <a:pt x="541781" y="8324749"/>
                </a:cubicBezTo>
                <a:lnTo>
                  <a:pt x="0" y="8352171"/>
                </a:lnTo>
                <a:cubicBezTo>
                  <a:pt x="5866" y="5550515"/>
                  <a:pt x="29332" y="2801656"/>
                  <a:pt x="35198" y="0"/>
                </a:cubicBezTo>
                <a:close/>
              </a:path>
            </a:pathLst>
          </a:cu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9" name="Picture Placeholder 8">
            <a:extLst>
              <a:ext uri="{FF2B5EF4-FFF2-40B4-BE49-F238E27FC236}">
                <a16:creationId xmlns:a16="http://schemas.microsoft.com/office/drawing/2014/main" id="{9230A4BE-4853-EFAA-5C67-905B5531A705}"/>
              </a:ext>
            </a:extLst>
          </p:cNvPr>
          <p:cNvSpPr>
            <a:spLocks noGrp="1"/>
          </p:cNvSpPr>
          <p:nvPr>
            <p:ph type="pic" sz="quarter" idx="13"/>
          </p:nvPr>
        </p:nvSpPr>
        <p:spPr>
          <a:xfrm>
            <a:off x="1221415" y="1446756"/>
            <a:ext cx="1069181" cy="1069181"/>
          </a:xfrm>
          <a:prstGeom prst="snip1Rect">
            <a:avLst/>
          </a:prstGeom>
          <a:solidFill>
            <a:schemeClr val="accent2"/>
          </a:solidFill>
        </p:spPr>
        <p:txBody>
          <a:bodyPr/>
          <a:lstStyle/>
          <a:p>
            <a:endParaRPr lang="en-GB"/>
          </a:p>
        </p:txBody>
      </p:sp>
      <p:sp>
        <p:nvSpPr>
          <p:cNvPr id="10" name="Content Placeholder 2">
            <a:extLst>
              <a:ext uri="{FF2B5EF4-FFF2-40B4-BE49-F238E27FC236}">
                <a16:creationId xmlns:a16="http://schemas.microsoft.com/office/drawing/2014/main" id="{37AC1D98-18E4-6D85-A773-0A7BDD999355}"/>
              </a:ext>
            </a:extLst>
          </p:cNvPr>
          <p:cNvSpPr>
            <a:spLocks noGrp="1"/>
          </p:cNvSpPr>
          <p:nvPr>
            <p:ph idx="14"/>
          </p:nvPr>
        </p:nvSpPr>
        <p:spPr>
          <a:xfrm>
            <a:off x="3325638" y="2847816"/>
            <a:ext cx="2573405" cy="1511078"/>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11" name="Content Placeholder 2">
            <a:extLst>
              <a:ext uri="{FF2B5EF4-FFF2-40B4-BE49-F238E27FC236}">
                <a16:creationId xmlns:a16="http://schemas.microsoft.com/office/drawing/2014/main" id="{C845DEB4-9C52-342D-0BF0-4A006AC2AA0A}"/>
              </a:ext>
            </a:extLst>
          </p:cNvPr>
          <p:cNvSpPr>
            <a:spLocks noGrp="1"/>
          </p:cNvSpPr>
          <p:nvPr>
            <p:ph idx="15"/>
          </p:nvPr>
        </p:nvSpPr>
        <p:spPr>
          <a:xfrm>
            <a:off x="6181975" y="2847816"/>
            <a:ext cx="2573405" cy="1511078"/>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12" name="Picture Placeholder 8">
            <a:extLst>
              <a:ext uri="{FF2B5EF4-FFF2-40B4-BE49-F238E27FC236}">
                <a16:creationId xmlns:a16="http://schemas.microsoft.com/office/drawing/2014/main" id="{BAA9B675-CDDD-A5C3-938C-A9CFB66814DA}"/>
              </a:ext>
            </a:extLst>
          </p:cNvPr>
          <p:cNvSpPr>
            <a:spLocks noGrp="1"/>
          </p:cNvSpPr>
          <p:nvPr>
            <p:ph type="pic" sz="quarter" idx="16"/>
          </p:nvPr>
        </p:nvSpPr>
        <p:spPr>
          <a:xfrm>
            <a:off x="4077751" y="1446756"/>
            <a:ext cx="1069181" cy="1069181"/>
          </a:xfrm>
          <a:prstGeom prst="snip1Rect">
            <a:avLst/>
          </a:prstGeom>
          <a:solidFill>
            <a:schemeClr val="accent3"/>
          </a:solidFill>
        </p:spPr>
        <p:txBody>
          <a:bodyPr/>
          <a:lstStyle/>
          <a:p>
            <a:endParaRPr lang="en-GB"/>
          </a:p>
        </p:txBody>
      </p:sp>
      <p:sp>
        <p:nvSpPr>
          <p:cNvPr id="13" name="Picture Placeholder 8">
            <a:extLst>
              <a:ext uri="{FF2B5EF4-FFF2-40B4-BE49-F238E27FC236}">
                <a16:creationId xmlns:a16="http://schemas.microsoft.com/office/drawing/2014/main" id="{93038D11-145C-3888-9C02-A7F595428041}"/>
              </a:ext>
            </a:extLst>
          </p:cNvPr>
          <p:cNvSpPr>
            <a:spLocks noGrp="1"/>
          </p:cNvSpPr>
          <p:nvPr>
            <p:ph type="pic" sz="quarter" idx="17"/>
          </p:nvPr>
        </p:nvSpPr>
        <p:spPr>
          <a:xfrm>
            <a:off x="6934087" y="1446756"/>
            <a:ext cx="1069181" cy="1069181"/>
          </a:xfrm>
          <a:prstGeom prst="snip1Rect">
            <a:avLst/>
          </a:prstGeom>
          <a:solidFill>
            <a:schemeClr val="accent4"/>
          </a:solidFill>
        </p:spPr>
        <p:txBody>
          <a:bodyPr/>
          <a:lstStyle/>
          <a:p>
            <a:endParaRPr lang="en-GB"/>
          </a:p>
        </p:txBody>
      </p:sp>
      <p:grpSp>
        <p:nvGrpSpPr>
          <p:cNvPr id="22" name="Group 21">
            <a:extLst>
              <a:ext uri="{FF2B5EF4-FFF2-40B4-BE49-F238E27FC236}">
                <a16:creationId xmlns:a16="http://schemas.microsoft.com/office/drawing/2014/main" id="{FE492A5D-BD9E-3169-A6CB-CC0115A6302D}"/>
              </a:ext>
            </a:extLst>
          </p:cNvPr>
          <p:cNvGrpSpPr/>
          <p:nvPr userDrawn="1"/>
        </p:nvGrpSpPr>
        <p:grpSpPr>
          <a:xfrm>
            <a:off x="3170567" y="1471328"/>
            <a:ext cx="2847814" cy="3024874"/>
            <a:chOff x="4227423" y="1690688"/>
            <a:chExt cx="3797085" cy="4254811"/>
          </a:xfrm>
        </p:grpSpPr>
        <p:cxnSp>
          <p:nvCxnSpPr>
            <p:cNvPr id="16" name="Straight Connector 15">
              <a:extLst>
                <a:ext uri="{FF2B5EF4-FFF2-40B4-BE49-F238E27FC236}">
                  <a16:creationId xmlns:a16="http://schemas.microsoft.com/office/drawing/2014/main" id="{02BE34F6-3563-47F4-E408-80AE0D6730FB}"/>
                </a:ext>
              </a:extLst>
            </p:cNvPr>
            <p:cNvCxnSpPr>
              <a:cxnSpLocks/>
            </p:cNvCxnSpPr>
            <p:nvPr userDrawn="1"/>
          </p:nvCxnSpPr>
          <p:spPr>
            <a:xfrm>
              <a:off x="4227423" y="1690688"/>
              <a:ext cx="0" cy="4254811"/>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6DCF7AB5-C991-D1D4-9A82-C43E0D44D532}"/>
                </a:ext>
              </a:extLst>
            </p:cNvPr>
            <p:cNvCxnSpPr>
              <a:cxnSpLocks/>
            </p:cNvCxnSpPr>
            <p:nvPr userDrawn="1"/>
          </p:nvCxnSpPr>
          <p:spPr>
            <a:xfrm>
              <a:off x="8024508" y="1690688"/>
              <a:ext cx="0" cy="4254811"/>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99996112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14_Title and Content">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522AA345-212F-7B64-FD5E-2FA087B7C2B9}"/>
              </a:ext>
              <a:ext uri="{C183D7F6-B498-43B3-948B-1728B52AA6E4}">
                <adec:decorative xmlns:adec="http://schemas.microsoft.com/office/drawing/2017/decorative" val="1"/>
              </a:ext>
            </a:extLst>
          </p:cNvPr>
          <p:cNvSpPr/>
          <p:nvPr userDrawn="1"/>
        </p:nvSpPr>
        <p:spPr>
          <a:xfrm>
            <a:off x="459078" y="2842953"/>
            <a:ext cx="8287718" cy="1162461"/>
          </a:xfrm>
          <a:prstGeom prst="rect">
            <a:avLst/>
          </a:prstGeom>
          <a:solidFill>
            <a:schemeClr val="accent4">
              <a:alpha val="2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2" name="Title 1">
            <a:extLst>
              <a:ext uri="{FF2B5EF4-FFF2-40B4-BE49-F238E27FC236}">
                <a16:creationId xmlns:a16="http://schemas.microsoft.com/office/drawing/2014/main" id="{9ED9F8B5-D3FF-5FA0-0233-91719D303082}"/>
              </a:ext>
            </a:extLst>
          </p:cNvPr>
          <p:cNvSpPr>
            <a:spLocks noGrp="1"/>
          </p:cNvSpPr>
          <p:nvPr>
            <p:ph type="title"/>
          </p:nvPr>
        </p:nvSpPr>
        <p:spPr>
          <a:xfrm>
            <a:off x="467650" y="273844"/>
            <a:ext cx="8287730" cy="994172"/>
          </a:xfrm>
        </p:spPr>
        <p:txBody>
          <a:bodyPr/>
          <a:lstStyle/>
          <a:p>
            <a:r>
              <a:rPr lang="en-GB" dirty="0"/>
              <a:t>Click to edit Master title style</a:t>
            </a:r>
          </a:p>
        </p:txBody>
      </p:sp>
      <p:sp>
        <p:nvSpPr>
          <p:cNvPr id="3" name="Content Placeholder 2">
            <a:extLst>
              <a:ext uri="{FF2B5EF4-FFF2-40B4-BE49-F238E27FC236}">
                <a16:creationId xmlns:a16="http://schemas.microsoft.com/office/drawing/2014/main" id="{B9529667-3294-63C4-5E1C-269502360315}"/>
              </a:ext>
            </a:extLst>
          </p:cNvPr>
          <p:cNvSpPr>
            <a:spLocks noGrp="1"/>
          </p:cNvSpPr>
          <p:nvPr>
            <p:ph idx="1"/>
          </p:nvPr>
        </p:nvSpPr>
        <p:spPr>
          <a:xfrm>
            <a:off x="653980" y="3368412"/>
            <a:ext cx="1726514" cy="485443"/>
          </a:xfrm>
        </p:spPr>
        <p:txBody>
          <a:bodyPr anchor="ctr" anchorCtr="0">
            <a:normAutofit/>
          </a:bodyPr>
          <a:lstStyle>
            <a:lvl1pPr marL="0" indent="0">
              <a:buNone/>
              <a:defRPr sz="1500"/>
            </a:lvl1pPr>
          </a:lstStyle>
          <a:p>
            <a:pPr lvl="0"/>
            <a:r>
              <a:rPr lang="en-GB" dirty="0"/>
              <a:t>Click to edit Master text styles</a:t>
            </a:r>
          </a:p>
        </p:txBody>
      </p:sp>
      <p:sp>
        <p:nvSpPr>
          <p:cNvPr id="5" name="Footer Placeholder 4">
            <a:extLst>
              <a:ext uri="{FF2B5EF4-FFF2-40B4-BE49-F238E27FC236}">
                <a16:creationId xmlns:a16="http://schemas.microsoft.com/office/drawing/2014/main" id="{47F46497-57BC-710C-B8EC-96832190F4CE}"/>
              </a:ext>
            </a:extLst>
          </p:cNvPr>
          <p:cNvSpPr>
            <a:spLocks noGrp="1"/>
          </p:cNvSpPr>
          <p:nvPr>
            <p:ph type="ftr" sz="quarter" idx="11"/>
          </p:nvPr>
        </p:nvSpPr>
        <p:spPr>
          <a:xfrm>
            <a:off x="467650" y="4767263"/>
            <a:ext cx="6717663" cy="273844"/>
          </a:xfrm>
        </p:spPr>
        <p:txBody>
          <a:bodyPr/>
          <a:lstStyle>
            <a:lvl1pPr algn="l">
              <a:defRPr/>
            </a:lvl1pPr>
          </a:lstStyle>
          <a:p>
            <a:r>
              <a:rPr lang="en-GB" dirty="0"/>
              <a:t>Cheshire and Merseyside Secure Data Environment</a:t>
            </a:r>
          </a:p>
        </p:txBody>
      </p:sp>
      <p:sp>
        <p:nvSpPr>
          <p:cNvPr id="6" name="Slide Number Placeholder 5">
            <a:extLst>
              <a:ext uri="{FF2B5EF4-FFF2-40B4-BE49-F238E27FC236}">
                <a16:creationId xmlns:a16="http://schemas.microsoft.com/office/drawing/2014/main" id="{6C484834-07DE-23E4-DFF9-AC7F275F0CD0}"/>
              </a:ext>
            </a:extLst>
          </p:cNvPr>
          <p:cNvSpPr>
            <a:spLocks noGrp="1"/>
          </p:cNvSpPr>
          <p:nvPr>
            <p:ph type="sldNum" sz="quarter" idx="12"/>
          </p:nvPr>
        </p:nvSpPr>
        <p:spPr>
          <a:xfrm>
            <a:off x="8304415" y="4767263"/>
            <a:ext cx="450965" cy="273844"/>
          </a:xfrm>
        </p:spPr>
        <p:txBody>
          <a:bodyPr/>
          <a:lstStyle/>
          <a:p>
            <a:fld id="{4AE82366-37E6-B747-BCA8-2E369D8F9656}" type="slidenum">
              <a:rPr lang="en-GB" smtClean="0"/>
              <a:t>‹#›</a:t>
            </a:fld>
            <a:endParaRPr lang="en-GB"/>
          </a:p>
        </p:txBody>
      </p:sp>
      <p:cxnSp>
        <p:nvCxnSpPr>
          <p:cNvPr id="19" name="Straight Connector 18">
            <a:extLst>
              <a:ext uri="{FF2B5EF4-FFF2-40B4-BE49-F238E27FC236}">
                <a16:creationId xmlns:a16="http://schemas.microsoft.com/office/drawing/2014/main" id="{2E952021-94DB-2B34-CB68-97FC889D5DFD}"/>
              </a:ext>
              <a:ext uri="{C183D7F6-B498-43B3-948B-1728B52AA6E4}">
                <adec:decorative xmlns:adec="http://schemas.microsoft.com/office/drawing/2017/decorative" val="1"/>
              </a:ext>
            </a:extLst>
          </p:cNvPr>
          <p:cNvCxnSpPr>
            <a:cxnSpLocks/>
          </p:cNvCxnSpPr>
          <p:nvPr userDrawn="1"/>
        </p:nvCxnSpPr>
        <p:spPr>
          <a:xfrm>
            <a:off x="467651" y="4770044"/>
            <a:ext cx="8297953" cy="0"/>
          </a:xfrm>
          <a:prstGeom prst="line">
            <a:avLst/>
          </a:prstGeom>
          <a:ln w="28575" cap="rnd">
            <a:solidFill>
              <a:schemeClr val="tx2">
                <a:alpha val="10000"/>
              </a:schemeClr>
            </a:solidFill>
            <a:round/>
            <a:headEnd type="none"/>
            <a:tailEnd type="none" w="lg" len="lg"/>
          </a:ln>
        </p:spPr>
        <p:style>
          <a:lnRef idx="1">
            <a:schemeClr val="accent1"/>
          </a:lnRef>
          <a:fillRef idx="0">
            <a:schemeClr val="accent1"/>
          </a:fillRef>
          <a:effectRef idx="0">
            <a:schemeClr val="accent1"/>
          </a:effectRef>
          <a:fontRef idx="minor">
            <a:schemeClr val="tx1"/>
          </a:fontRef>
        </p:style>
      </p:cxnSp>
      <p:sp>
        <p:nvSpPr>
          <p:cNvPr id="7" name="Rectangle 11">
            <a:extLst>
              <a:ext uri="{FF2B5EF4-FFF2-40B4-BE49-F238E27FC236}">
                <a16:creationId xmlns:a16="http://schemas.microsoft.com/office/drawing/2014/main" id="{13232119-EA8B-13CD-CE82-357314F53D4D}"/>
              </a:ext>
              <a:ext uri="{C183D7F6-B498-43B3-948B-1728B52AA6E4}">
                <adec:decorative xmlns:adec="http://schemas.microsoft.com/office/drawing/2017/decorative" val="1"/>
              </a:ext>
            </a:extLst>
          </p:cNvPr>
          <p:cNvSpPr/>
          <p:nvPr userDrawn="1"/>
        </p:nvSpPr>
        <p:spPr>
          <a:xfrm>
            <a:off x="-30480" y="1552076"/>
            <a:ext cx="242711" cy="3616326"/>
          </a:xfrm>
          <a:custGeom>
            <a:avLst/>
            <a:gdLst>
              <a:gd name="connsiteX0" fmla="*/ 0 w 541295"/>
              <a:gd name="connsiteY0" fmla="*/ 0 h 4382098"/>
              <a:gd name="connsiteX1" fmla="*/ 541295 w 541295"/>
              <a:gd name="connsiteY1" fmla="*/ 0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3846840 h 4382098"/>
              <a:gd name="connsiteX4" fmla="*/ 0 w 541295"/>
              <a:gd name="connsiteY4" fmla="*/ 0 h 4382098"/>
              <a:gd name="connsiteX0" fmla="*/ 0 w 526135"/>
              <a:gd name="connsiteY0" fmla="*/ 0 h 4364985"/>
              <a:gd name="connsiteX1" fmla="*/ 524569 w 526135"/>
              <a:gd name="connsiteY1" fmla="*/ 512956 h 4364985"/>
              <a:gd name="connsiteX2" fmla="*/ 524182 w 526135"/>
              <a:gd name="connsiteY2" fmla="*/ 4364985 h 4364985"/>
              <a:gd name="connsiteX3" fmla="*/ 0 w 526135"/>
              <a:gd name="connsiteY3" fmla="*/ 3846840 h 4364985"/>
              <a:gd name="connsiteX4" fmla="*/ 0 w 526135"/>
              <a:gd name="connsiteY4" fmla="*/ 0 h 4364985"/>
              <a:gd name="connsiteX0" fmla="*/ 0 w 526562"/>
              <a:gd name="connsiteY0" fmla="*/ 0 h 4364985"/>
              <a:gd name="connsiteX1" fmla="*/ 524569 w 526562"/>
              <a:gd name="connsiteY1" fmla="*/ 512956 h 4364985"/>
              <a:gd name="connsiteX2" fmla="*/ 524182 w 526562"/>
              <a:gd name="connsiteY2" fmla="*/ 4364985 h 4364985"/>
              <a:gd name="connsiteX3" fmla="*/ 0 w 526562"/>
              <a:gd name="connsiteY3" fmla="*/ 3846840 h 4364985"/>
              <a:gd name="connsiteX4" fmla="*/ 0 w 526562"/>
              <a:gd name="connsiteY4" fmla="*/ 0 h 4364985"/>
              <a:gd name="connsiteX0" fmla="*/ 17599 w 544161"/>
              <a:gd name="connsiteY0" fmla="*/ 0 h 8404968"/>
              <a:gd name="connsiteX1" fmla="*/ 542168 w 544161"/>
              <a:gd name="connsiteY1" fmla="*/ 512956 h 8404968"/>
              <a:gd name="connsiteX2" fmla="*/ 541781 w 544161"/>
              <a:gd name="connsiteY2" fmla="*/ 4364985 h 8404968"/>
              <a:gd name="connsiteX3" fmla="*/ 0 w 544161"/>
              <a:gd name="connsiteY3" fmla="*/ 8404968 h 8404968"/>
              <a:gd name="connsiteX4" fmla="*/ 17599 w 544161"/>
              <a:gd name="connsiteY4" fmla="*/ 0 h 8404968"/>
              <a:gd name="connsiteX0" fmla="*/ 17599 w 542961"/>
              <a:gd name="connsiteY0" fmla="*/ 0 h 8404968"/>
              <a:gd name="connsiteX1" fmla="*/ 542168 w 542961"/>
              <a:gd name="connsiteY1" fmla="*/ 512956 h 8404968"/>
              <a:gd name="connsiteX2" fmla="*/ 524182 w 542961"/>
              <a:gd name="connsiteY2" fmla="*/ 8271952 h 8404968"/>
              <a:gd name="connsiteX3" fmla="*/ 0 w 542961"/>
              <a:gd name="connsiteY3" fmla="*/ 8404968 h 8404968"/>
              <a:gd name="connsiteX4" fmla="*/ 17599 w 542961"/>
              <a:gd name="connsiteY4" fmla="*/ 0 h 8404968"/>
              <a:gd name="connsiteX0" fmla="*/ 1694 w 527056"/>
              <a:gd name="connsiteY0" fmla="*/ 0 h 8334572"/>
              <a:gd name="connsiteX1" fmla="*/ 526263 w 527056"/>
              <a:gd name="connsiteY1" fmla="*/ 512956 h 8334572"/>
              <a:gd name="connsiteX2" fmla="*/ 508277 w 527056"/>
              <a:gd name="connsiteY2" fmla="*/ 8271952 h 8334572"/>
              <a:gd name="connsiteX3" fmla="*/ 1694 w 527056"/>
              <a:gd name="connsiteY3" fmla="*/ 8334572 h 8334572"/>
              <a:gd name="connsiteX4" fmla="*/ 1694 w 527056"/>
              <a:gd name="connsiteY4" fmla="*/ 0 h 8334572"/>
              <a:gd name="connsiteX0" fmla="*/ 52797 w 578159"/>
              <a:gd name="connsiteY0" fmla="*/ 0 h 8352171"/>
              <a:gd name="connsiteX1" fmla="*/ 577366 w 578159"/>
              <a:gd name="connsiteY1" fmla="*/ 512956 h 8352171"/>
              <a:gd name="connsiteX2" fmla="*/ 559380 w 578159"/>
              <a:gd name="connsiteY2" fmla="*/ 8271952 h 8352171"/>
              <a:gd name="connsiteX3" fmla="*/ 0 w 578159"/>
              <a:gd name="connsiteY3" fmla="*/ 8352171 h 8352171"/>
              <a:gd name="connsiteX4" fmla="*/ 52797 w 578159"/>
              <a:gd name="connsiteY4" fmla="*/ 0 h 8352171"/>
              <a:gd name="connsiteX0" fmla="*/ 35198 w 560560"/>
              <a:gd name="connsiteY0" fmla="*/ 0 h 8369770"/>
              <a:gd name="connsiteX1" fmla="*/ 559767 w 560560"/>
              <a:gd name="connsiteY1" fmla="*/ 512956 h 8369770"/>
              <a:gd name="connsiteX2" fmla="*/ 541781 w 560560"/>
              <a:gd name="connsiteY2" fmla="*/ 8271952 h 8369770"/>
              <a:gd name="connsiteX3" fmla="*/ 0 w 560560"/>
              <a:gd name="connsiteY3" fmla="*/ 8369770 h 8369770"/>
              <a:gd name="connsiteX4" fmla="*/ 35198 w 560560"/>
              <a:gd name="connsiteY4" fmla="*/ 0 h 8369770"/>
              <a:gd name="connsiteX0" fmla="*/ 35198 w 560262"/>
              <a:gd name="connsiteY0" fmla="*/ 0 h 8395145"/>
              <a:gd name="connsiteX1" fmla="*/ 559767 w 560262"/>
              <a:gd name="connsiteY1" fmla="*/ 512956 h 8395145"/>
              <a:gd name="connsiteX2" fmla="*/ 524182 w 560262"/>
              <a:gd name="connsiteY2" fmla="*/ 8395145 h 8395145"/>
              <a:gd name="connsiteX3" fmla="*/ 0 w 560262"/>
              <a:gd name="connsiteY3" fmla="*/ 8369770 h 8395145"/>
              <a:gd name="connsiteX4" fmla="*/ 35198 w 560262"/>
              <a:gd name="connsiteY4" fmla="*/ 0 h 8395145"/>
              <a:gd name="connsiteX0" fmla="*/ 35198 w 576979"/>
              <a:gd name="connsiteY0" fmla="*/ 0 h 8369770"/>
              <a:gd name="connsiteX1" fmla="*/ 559767 w 576979"/>
              <a:gd name="connsiteY1" fmla="*/ 512956 h 8369770"/>
              <a:gd name="connsiteX2" fmla="*/ 576979 w 576979"/>
              <a:gd name="connsiteY2" fmla="*/ 8342348 h 8369770"/>
              <a:gd name="connsiteX3" fmla="*/ 0 w 576979"/>
              <a:gd name="connsiteY3" fmla="*/ 8369770 h 8369770"/>
              <a:gd name="connsiteX4" fmla="*/ 35198 w 576979"/>
              <a:gd name="connsiteY4" fmla="*/ 0 h 8369770"/>
              <a:gd name="connsiteX0" fmla="*/ 17599 w 559380"/>
              <a:gd name="connsiteY0" fmla="*/ 0 h 8369770"/>
              <a:gd name="connsiteX1" fmla="*/ 542168 w 559380"/>
              <a:gd name="connsiteY1" fmla="*/ 512956 h 8369770"/>
              <a:gd name="connsiteX2" fmla="*/ 559380 w 559380"/>
              <a:gd name="connsiteY2" fmla="*/ 8342348 h 8369770"/>
              <a:gd name="connsiteX3" fmla="*/ 0 w 559380"/>
              <a:gd name="connsiteY3" fmla="*/ 8369770 h 8369770"/>
              <a:gd name="connsiteX4" fmla="*/ 17599 w 559380"/>
              <a:gd name="connsiteY4" fmla="*/ 0 h 8369770"/>
              <a:gd name="connsiteX0" fmla="*/ 17599 w 542663"/>
              <a:gd name="connsiteY0" fmla="*/ 0 h 8369770"/>
              <a:gd name="connsiteX1" fmla="*/ 542168 w 542663"/>
              <a:gd name="connsiteY1" fmla="*/ 512956 h 8369770"/>
              <a:gd name="connsiteX2" fmla="*/ 506583 w 542663"/>
              <a:gd name="connsiteY2" fmla="*/ 8324749 h 8369770"/>
              <a:gd name="connsiteX3" fmla="*/ 0 w 542663"/>
              <a:gd name="connsiteY3" fmla="*/ 8369770 h 8369770"/>
              <a:gd name="connsiteX4" fmla="*/ 17599 w 542663"/>
              <a:gd name="connsiteY4" fmla="*/ 0 h 8369770"/>
              <a:gd name="connsiteX0" fmla="*/ 17599 w 542961"/>
              <a:gd name="connsiteY0" fmla="*/ 0 h 8369770"/>
              <a:gd name="connsiteX1" fmla="*/ 542168 w 542961"/>
              <a:gd name="connsiteY1" fmla="*/ 512956 h 8369770"/>
              <a:gd name="connsiteX2" fmla="*/ 524182 w 542961"/>
              <a:gd name="connsiteY2" fmla="*/ 8324749 h 8369770"/>
              <a:gd name="connsiteX3" fmla="*/ 0 w 542961"/>
              <a:gd name="connsiteY3" fmla="*/ 8369770 h 8369770"/>
              <a:gd name="connsiteX4" fmla="*/ 17599 w 542961"/>
              <a:gd name="connsiteY4" fmla="*/ 0 h 8369770"/>
              <a:gd name="connsiteX0" fmla="*/ 35198 w 560560"/>
              <a:gd name="connsiteY0" fmla="*/ 0 h 8352171"/>
              <a:gd name="connsiteX1" fmla="*/ 559767 w 560560"/>
              <a:gd name="connsiteY1" fmla="*/ 512956 h 8352171"/>
              <a:gd name="connsiteX2" fmla="*/ 541781 w 560560"/>
              <a:gd name="connsiteY2" fmla="*/ 8324749 h 8352171"/>
              <a:gd name="connsiteX3" fmla="*/ 0 w 560560"/>
              <a:gd name="connsiteY3" fmla="*/ 8352171 h 8352171"/>
              <a:gd name="connsiteX4" fmla="*/ 35198 w 560560"/>
              <a:gd name="connsiteY4" fmla="*/ 0 h 8352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0560" h="8352171">
                <a:moveTo>
                  <a:pt x="35198" y="0"/>
                </a:moveTo>
                <a:lnTo>
                  <a:pt x="559767" y="512956"/>
                </a:lnTo>
                <a:cubicBezTo>
                  <a:pt x="565342" y="1802670"/>
                  <a:pt x="539629" y="7031612"/>
                  <a:pt x="541781" y="8324749"/>
                </a:cubicBezTo>
                <a:lnTo>
                  <a:pt x="0" y="8352171"/>
                </a:lnTo>
                <a:cubicBezTo>
                  <a:pt x="5866" y="5550515"/>
                  <a:pt x="29332" y="2801656"/>
                  <a:pt x="35198" y="0"/>
                </a:cubicBezTo>
                <a:close/>
              </a:path>
            </a:pathLst>
          </a:cu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9" name="Picture Placeholder 8">
            <a:extLst>
              <a:ext uri="{FF2B5EF4-FFF2-40B4-BE49-F238E27FC236}">
                <a16:creationId xmlns:a16="http://schemas.microsoft.com/office/drawing/2014/main" id="{9230A4BE-4853-EFAA-5C67-905B5531A705}"/>
              </a:ext>
            </a:extLst>
          </p:cNvPr>
          <p:cNvSpPr>
            <a:spLocks noGrp="1"/>
          </p:cNvSpPr>
          <p:nvPr>
            <p:ph type="pic" sz="quarter" idx="13"/>
          </p:nvPr>
        </p:nvSpPr>
        <p:spPr>
          <a:xfrm>
            <a:off x="652316" y="2241362"/>
            <a:ext cx="1726514" cy="1010901"/>
          </a:xfrm>
          <a:prstGeom prst="rect">
            <a:avLst/>
          </a:prstGeom>
          <a:solidFill>
            <a:schemeClr val="bg2">
              <a:lumMod val="90000"/>
            </a:schemeClr>
          </a:solidFill>
        </p:spPr>
        <p:txBody>
          <a:bodyPr/>
          <a:lstStyle/>
          <a:p>
            <a:endParaRPr lang="en-GB" dirty="0"/>
          </a:p>
        </p:txBody>
      </p:sp>
      <p:sp>
        <p:nvSpPr>
          <p:cNvPr id="10" name="Content Placeholder 2">
            <a:extLst>
              <a:ext uri="{FF2B5EF4-FFF2-40B4-BE49-F238E27FC236}">
                <a16:creationId xmlns:a16="http://schemas.microsoft.com/office/drawing/2014/main" id="{37AC1D98-18E4-6D85-A773-0A7BDD999355}"/>
              </a:ext>
            </a:extLst>
          </p:cNvPr>
          <p:cNvSpPr>
            <a:spLocks noGrp="1"/>
          </p:cNvSpPr>
          <p:nvPr>
            <p:ph idx="14"/>
          </p:nvPr>
        </p:nvSpPr>
        <p:spPr>
          <a:xfrm>
            <a:off x="2710214" y="3368412"/>
            <a:ext cx="1726514" cy="485443"/>
          </a:xfrm>
        </p:spPr>
        <p:txBody>
          <a:bodyPr anchor="ctr" anchorCtr="0">
            <a:normAutofit/>
          </a:bodyPr>
          <a:lstStyle>
            <a:lvl1pPr marL="0" indent="0">
              <a:buNone/>
              <a:defRPr sz="1500"/>
            </a:lvl1pPr>
          </a:lstStyle>
          <a:p>
            <a:pPr lvl="0"/>
            <a:r>
              <a:rPr lang="en-GB" dirty="0"/>
              <a:t>Click to edit Master text styles</a:t>
            </a:r>
          </a:p>
        </p:txBody>
      </p:sp>
      <p:sp>
        <p:nvSpPr>
          <p:cNvPr id="11" name="Content Placeholder 2">
            <a:extLst>
              <a:ext uri="{FF2B5EF4-FFF2-40B4-BE49-F238E27FC236}">
                <a16:creationId xmlns:a16="http://schemas.microsoft.com/office/drawing/2014/main" id="{C845DEB4-9C52-342D-0BF0-4A006AC2AA0A}"/>
              </a:ext>
            </a:extLst>
          </p:cNvPr>
          <p:cNvSpPr>
            <a:spLocks noGrp="1"/>
          </p:cNvSpPr>
          <p:nvPr>
            <p:ph idx="15"/>
          </p:nvPr>
        </p:nvSpPr>
        <p:spPr>
          <a:xfrm>
            <a:off x="4766449" y="3368412"/>
            <a:ext cx="1726514" cy="485443"/>
          </a:xfrm>
        </p:spPr>
        <p:txBody>
          <a:bodyPr anchor="ctr" anchorCtr="0">
            <a:normAutofit/>
          </a:bodyPr>
          <a:lstStyle>
            <a:lvl1pPr marL="0" indent="0">
              <a:buNone/>
              <a:defRPr sz="1500"/>
            </a:lvl1pPr>
          </a:lstStyle>
          <a:p>
            <a:pPr lvl="0"/>
            <a:r>
              <a:rPr lang="en-GB" dirty="0"/>
              <a:t>Click to edit Master text styles</a:t>
            </a:r>
          </a:p>
        </p:txBody>
      </p:sp>
      <p:sp>
        <p:nvSpPr>
          <p:cNvPr id="12" name="Picture Placeholder 8">
            <a:extLst>
              <a:ext uri="{FF2B5EF4-FFF2-40B4-BE49-F238E27FC236}">
                <a16:creationId xmlns:a16="http://schemas.microsoft.com/office/drawing/2014/main" id="{BAA9B675-CDDD-A5C3-938C-A9CFB66814DA}"/>
              </a:ext>
            </a:extLst>
          </p:cNvPr>
          <p:cNvSpPr>
            <a:spLocks noGrp="1"/>
          </p:cNvSpPr>
          <p:nvPr>
            <p:ph type="pic" sz="quarter" idx="16"/>
          </p:nvPr>
        </p:nvSpPr>
        <p:spPr>
          <a:xfrm>
            <a:off x="2710214" y="2241361"/>
            <a:ext cx="1726514" cy="1010902"/>
          </a:xfrm>
          <a:prstGeom prst="rect">
            <a:avLst/>
          </a:prstGeom>
          <a:solidFill>
            <a:schemeClr val="bg2">
              <a:lumMod val="90000"/>
            </a:schemeClr>
          </a:solidFill>
        </p:spPr>
        <p:txBody>
          <a:bodyPr/>
          <a:lstStyle/>
          <a:p>
            <a:endParaRPr lang="en-GB"/>
          </a:p>
        </p:txBody>
      </p:sp>
      <p:grpSp>
        <p:nvGrpSpPr>
          <p:cNvPr id="22" name="Group 21">
            <a:extLst>
              <a:ext uri="{FF2B5EF4-FFF2-40B4-BE49-F238E27FC236}">
                <a16:creationId xmlns:a16="http://schemas.microsoft.com/office/drawing/2014/main" id="{FE492A5D-BD9E-3169-A6CB-CC0115A6302D}"/>
              </a:ext>
            </a:extLst>
          </p:cNvPr>
          <p:cNvGrpSpPr/>
          <p:nvPr userDrawn="1"/>
        </p:nvGrpSpPr>
        <p:grpSpPr>
          <a:xfrm>
            <a:off x="2540460" y="2945951"/>
            <a:ext cx="4113905" cy="987485"/>
            <a:chOff x="4212106" y="1571891"/>
            <a:chExt cx="7534538" cy="4373608"/>
          </a:xfrm>
        </p:grpSpPr>
        <p:cxnSp>
          <p:nvCxnSpPr>
            <p:cNvPr id="16" name="Straight Connector 15">
              <a:extLst>
                <a:ext uri="{FF2B5EF4-FFF2-40B4-BE49-F238E27FC236}">
                  <a16:creationId xmlns:a16="http://schemas.microsoft.com/office/drawing/2014/main" id="{02BE34F6-3563-47F4-E408-80AE0D6730FB}"/>
                </a:ext>
              </a:extLst>
            </p:cNvPr>
            <p:cNvCxnSpPr>
              <a:cxnSpLocks/>
            </p:cNvCxnSpPr>
            <p:nvPr userDrawn="1"/>
          </p:nvCxnSpPr>
          <p:spPr>
            <a:xfrm>
              <a:off x="4212106" y="1690688"/>
              <a:ext cx="0" cy="425481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6DCF7AB5-C991-D1D4-9A82-C43E0D44D532}"/>
                </a:ext>
              </a:extLst>
            </p:cNvPr>
            <p:cNvCxnSpPr>
              <a:cxnSpLocks/>
            </p:cNvCxnSpPr>
            <p:nvPr userDrawn="1"/>
          </p:nvCxnSpPr>
          <p:spPr>
            <a:xfrm>
              <a:off x="7993874" y="1690688"/>
              <a:ext cx="0" cy="425481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7B5744F8-EB75-64BE-5E03-58C967414290}"/>
                </a:ext>
              </a:extLst>
            </p:cNvPr>
            <p:cNvCxnSpPr>
              <a:cxnSpLocks/>
            </p:cNvCxnSpPr>
            <p:nvPr userDrawn="1"/>
          </p:nvCxnSpPr>
          <p:spPr>
            <a:xfrm>
              <a:off x="11746644" y="1571891"/>
              <a:ext cx="0" cy="425481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
        <p:nvSpPr>
          <p:cNvPr id="8" name="Content Placeholder 2">
            <a:extLst>
              <a:ext uri="{FF2B5EF4-FFF2-40B4-BE49-F238E27FC236}">
                <a16:creationId xmlns:a16="http://schemas.microsoft.com/office/drawing/2014/main" id="{592E6506-A396-5A70-8C5D-F7473816BCD4}"/>
              </a:ext>
            </a:extLst>
          </p:cNvPr>
          <p:cNvSpPr>
            <a:spLocks noGrp="1"/>
          </p:cNvSpPr>
          <p:nvPr>
            <p:ph idx="18"/>
          </p:nvPr>
        </p:nvSpPr>
        <p:spPr>
          <a:xfrm>
            <a:off x="6822684" y="3368412"/>
            <a:ext cx="1726514" cy="485443"/>
          </a:xfrm>
        </p:spPr>
        <p:txBody>
          <a:bodyPr anchor="ctr" anchorCtr="0">
            <a:normAutofit/>
          </a:bodyPr>
          <a:lstStyle>
            <a:lvl1pPr marL="0" indent="0">
              <a:buNone/>
              <a:defRPr sz="1500"/>
            </a:lvl1pPr>
          </a:lstStyle>
          <a:p>
            <a:pPr lvl="0"/>
            <a:r>
              <a:rPr lang="en-GB" dirty="0"/>
              <a:t>Click to edit Master text styles</a:t>
            </a:r>
          </a:p>
        </p:txBody>
      </p:sp>
      <p:sp>
        <p:nvSpPr>
          <p:cNvPr id="14" name="Picture Placeholder 8">
            <a:extLst>
              <a:ext uri="{FF2B5EF4-FFF2-40B4-BE49-F238E27FC236}">
                <a16:creationId xmlns:a16="http://schemas.microsoft.com/office/drawing/2014/main" id="{B36C4202-F507-CC12-EE29-4568ABCCFD3F}"/>
              </a:ext>
            </a:extLst>
          </p:cNvPr>
          <p:cNvSpPr>
            <a:spLocks noGrp="1"/>
          </p:cNvSpPr>
          <p:nvPr>
            <p:ph type="pic" sz="quarter" idx="19"/>
          </p:nvPr>
        </p:nvSpPr>
        <p:spPr>
          <a:xfrm>
            <a:off x="4766449" y="2241361"/>
            <a:ext cx="1726514" cy="1010902"/>
          </a:xfrm>
          <a:prstGeom prst="rect">
            <a:avLst/>
          </a:prstGeom>
          <a:solidFill>
            <a:schemeClr val="bg2">
              <a:lumMod val="90000"/>
            </a:schemeClr>
          </a:solidFill>
        </p:spPr>
        <p:txBody>
          <a:bodyPr/>
          <a:lstStyle/>
          <a:p>
            <a:endParaRPr lang="en-GB"/>
          </a:p>
        </p:txBody>
      </p:sp>
      <p:sp>
        <p:nvSpPr>
          <p:cNvPr id="15" name="Picture Placeholder 8">
            <a:extLst>
              <a:ext uri="{FF2B5EF4-FFF2-40B4-BE49-F238E27FC236}">
                <a16:creationId xmlns:a16="http://schemas.microsoft.com/office/drawing/2014/main" id="{8F2D4DF4-3AB9-5AD3-E159-198CC1888CB3}"/>
              </a:ext>
            </a:extLst>
          </p:cNvPr>
          <p:cNvSpPr>
            <a:spLocks noGrp="1"/>
          </p:cNvSpPr>
          <p:nvPr>
            <p:ph type="pic" sz="quarter" idx="20"/>
          </p:nvPr>
        </p:nvSpPr>
        <p:spPr>
          <a:xfrm>
            <a:off x="6820472" y="2260893"/>
            <a:ext cx="1726514" cy="1010902"/>
          </a:xfrm>
          <a:prstGeom prst="rect">
            <a:avLst/>
          </a:prstGeom>
          <a:solidFill>
            <a:schemeClr val="bg2">
              <a:lumMod val="90000"/>
            </a:schemeClr>
          </a:solidFill>
        </p:spPr>
        <p:txBody>
          <a:bodyPr/>
          <a:lstStyle/>
          <a:p>
            <a:endParaRPr lang="en-GB"/>
          </a:p>
        </p:txBody>
      </p:sp>
      <p:sp>
        <p:nvSpPr>
          <p:cNvPr id="21" name="Content Placeholder 2">
            <a:extLst>
              <a:ext uri="{FF2B5EF4-FFF2-40B4-BE49-F238E27FC236}">
                <a16:creationId xmlns:a16="http://schemas.microsoft.com/office/drawing/2014/main" id="{7482F4AB-55C7-E495-ED48-F2D72E1424D6}"/>
              </a:ext>
            </a:extLst>
          </p:cNvPr>
          <p:cNvSpPr>
            <a:spLocks noGrp="1"/>
          </p:cNvSpPr>
          <p:nvPr>
            <p:ph idx="21"/>
          </p:nvPr>
        </p:nvSpPr>
        <p:spPr>
          <a:xfrm>
            <a:off x="461023" y="4150986"/>
            <a:ext cx="8304581" cy="464715"/>
          </a:xfrm>
        </p:spPr>
        <p:txBody>
          <a:bodyPr anchor="ctr" anchorCtr="0">
            <a:normAutofit/>
          </a:bodyPr>
          <a:lstStyle>
            <a:lvl1pPr marL="0" indent="0">
              <a:buNone/>
              <a:defRPr sz="1650"/>
            </a:lvl1pPr>
          </a:lstStyle>
          <a:p>
            <a:pPr lvl="0"/>
            <a:r>
              <a:rPr lang="en-GB" dirty="0"/>
              <a:t>Click to edit Master text styles</a:t>
            </a:r>
          </a:p>
        </p:txBody>
      </p:sp>
      <p:sp>
        <p:nvSpPr>
          <p:cNvPr id="28" name="Content Placeholder 2">
            <a:extLst>
              <a:ext uri="{FF2B5EF4-FFF2-40B4-BE49-F238E27FC236}">
                <a16:creationId xmlns:a16="http://schemas.microsoft.com/office/drawing/2014/main" id="{DF6F7676-DDDC-D89A-E4E3-E49451473A8F}"/>
              </a:ext>
            </a:extLst>
          </p:cNvPr>
          <p:cNvSpPr>
            <a:spLocks noGrp="1"/>
          </p:cNvSpPr>
          <p:nvPr>
            <p:ph idx="22"/>
          </p:nvPr>
        </p:nvSpPr>
        <p:spPr>
          <a:xfrm>
            <a:off x="459078" y="1443097"/>
            <a:ext cx="6879290" cy="432463"/>
          </a:xfrm>
        </p:spPr>
        <p:txBody>
          <a:bodyPr anchor="ctr" anchorCtr="0">
            <a:normAutofit/>
          </a:bodyPr>
          <a:lstStyle>
            <a:lvl1pPr marL="0" indent="0">
              <a:buNone/>
              <a:defRPr sz="2100"/>
            </a:lvl1pPr>
          </a:lstStyle>
          <a:p>
            <a:pPr lvl="0"/>
            <a:r>
              <a:rPr lang="en-GB" dirty="0"/>
              <a:t>Click to edit Master text styles</a:t>
            </a:r>
          </a:p>
        </p:txBody>
      </p:sp>
      <p:cxnSp>
        <p:nvCxnSpPr>
          <p:cNvPr id="35" name="Straight Connector 34">
            <a:extLst>
              <a:ext uri="{FF2B5EF4-FFF2-40B4-BE49-F238E27FC236}">
                <a16:creationId xmlns:a16="http://schemas.microsoft.com/office/drawing/2014/main" id="{62269D68-0C8E-7B3D-6E66-CF901F10137B}"/>
              </a:ext>
              <a:ext uri="{C183D7F6-B498-43B3-948B-1728B52AA6E4}">
                <adec:decorative xmlns:adec="http://schemas.microsoft.com/office/drawing/2017/decorative" val="1"/>
              </a:ext>
            </a:extLst>
          </p:cNvPr>
          <p:cNvCxnSpPr>
            <a:cxnSpLocks/>
          </p:cNvCxnSpPr>
          <p:nvPr userDrawn="1"/>
        </p:nvCxnSpPr>
        <p:spPr>
          <a:xfrm>
            <a:off x="467339" y="2021129"/>
            <a:ext cx="8288028" cy="0"/>
          </a:xfrm>
          <a:prstGeom prst="line">
            <a:avLst/>
          </a:prstGeom>
          <a:ln w="28575" cap="rnd">
            <a:solidFill>
              <a:schemeClr val="tx2">
                <a:alpha val="10000"/>
              </a:schemeClr>
            </a:solidFill>
            <a:round/>
            <a:headEnd type="none"/>
            <a:tailEnd type="none" w="lg" len="lg"/>
          </a:ln>
        </p:spPr>
        <p:style>
          <a:lnRef idx="1">
            <a:schemeClr val="accent1"/>
          </a:lnRef>
          <a:fillRef idx="0">
            <a:schemeClr val="accent1"/>
          </a:fillRef>
          <a:effectRef idx="0">
            <a:schemeClr val="accent1"/>
          </a:effectRef>
          <a:fontRef idx="minor">
            <a:schemeClr val="tx1"/>
          </a:fontRef>
        </p:style>
      </p:cxnSp>
      <p:sp>
        <p:nvSpPr>
          <p:cNvPr id="36" name="Picture Placeholder 8">
            <a:extLst>
              <a:ext uri="{FF2B5EF4-FFF2-40B4-BE49-F238E27FC236}">
                <a16:creationId xmlns:a16="http://schemas.microsoft.com/office/drawing/2014/main" id="{56450D8C-5C46-C724-5F1A-71C308D5B3DD}"/>
              </a:ext>
            </a:extLst>
          </p:cNvPr>
          <p:cNvSpPr>
            <a:spLocks noGrp="1"/>
          </p:cNvSpPr>
          <p:nvPr>
            <p:ph type="pic" sz="quarter" idx="23" hasCustomPrompt="1"/>
          </p:nvPr>
        </p:nvSpPr>
        <p:spPr>
          <a:xfrm>
            <a:off x="7990703" y="1105663"/>
            <a:ext cx="774900" cy="774900"/>
          </a:xfrm>
          <a:prstGeom prst="rect">
            <a:avLst/>
          </a:prstGeom>
          <a:solidFill>
            <a:schemeClr val="accent4"/>
          </a:solidFill>
        </p:spPr>
        <p:txBody>
          <a:bodyPr>
            <a:normAutofit/>
          </a:bodyPr>
          <a:lstStyle>
            <a:lvl1pPr>
              <a:defRPr sz="1350"/>
            </a:lvl1pPr>
          </a:lstStyle>
          <a:p>
            <a:r>
              <a:rPr lang="en-GB" dirty="0"/>
              <a:t>icon</a:t>
            </a:r>
          </a:p>
        </p:txBody>
      </p:sp>
      <p:cxnSp>
        <p:nvCxnSpPr>
          <p:cNvPr id="38" name="Straight Connector 37">
            <a:extLst>
              <a:ext uri="{FF2B5EF4-FFF2-40B4-BE49-F238E27FC236}">
                <a16:creationId xmlns:a16="http://schemas.microsoft.com/office/drawing/2014/main" id="{0D6C65E9-FB22-E97E-0135-017DFDB80C5E}"/>
              </a:ext>
              <a:ext uri="{C183D7F6-B498-43B3-948B-1728B52AA6E4}">
                <adec:decorative xmlns:adec="http://schemas.microsoft.com/office/drawing/2017/decorative" val="1"/>
              </a:ext>
            </a:extLst>
          </p:cNvPr>
          <p:cNvCxnSpPr>
            <a:cxnSpLocks/>
          </p:cNvCxnSpPr>
          <p:nvPr userDrawn="1"/>
        </p:nvCxnSpPr>
        <p:spPr>
          <a:xfrm>
            <a:off x="469301" y="4770044"/>
            <a:ext cx="6716324" cy="0"/>
          </a:xfrm>
          <a:prstGeom prst="line">
            <a:avLst/>
          </a:prstGeom>
          <a:ln w="28575" cap="rnd">
            <a:solidFill>
              <a:schemeClr val="tx2">
                <a:alpha val="10000"/>
              </a:schemeClr>
            </a:solidFill>
            <a:round/>
            <a:headEnd type="none"/>
            <a:tailEnd type="non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3564124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15_Title and Content">
    <p:spTree>
      <p:nvGrpSpPr>
        <p:cNvPr id="1" name=""/>
        <p:cNvGrpSpPr/>
        <p:nvPr/>
      </p:nvGrpSpPr>
      <p:grpSpPr>
        <a:xfrm>
          <a:off x="0" y="0"/>
          <a:ext cx="0" cy="0"/>
          <a:chOff x="0" y="0"/>
          <a:chExt cx="0" cy="0"/>
        </a:xfrm>
      </p:grpSpPr>
      <p:sp>
        <p:nvSpPr>
          <p:cNvPr id="52" name="Rectangle 51">
            <a:extLst>
              <a:ext uri="{FF2B5EF4-FFF2-40B4-BE49-F238E27FC236}">
                <a16:creationId xmlns:a16="http://schemas.microsoft.com/office/drawing/2014/main" id="{72B7C42E-5A18-15F1-4547-3ECAD8EBD41B}"/>
              </a:ext>
              <a:ext uri="{C183D7F6-B498-43B3-948B-1728B52AA6E4}">
                <adec:decorative xmlns:adec="http://schemas.microsoft.com/office/drawing/2017/decorative" val="1"/>
              </a:ext>
            </a:extLst>
          </p:cNvPr>
          <p:cNvSpPr/>
          <p:nvPr userDrawn="1"/>
        </p:nvSpPr>
        <p:spPr>
          <a:xfrm>
            <a:off x="485797" y="3914457"/>
            <a:ext cx="4154486" cy="715880"/>
          </a:xfrm>
          <a:prstGeom prst="rect">
            <a:avLst/>
          </a:prstGeom>
          <a:solidFill>
            <a:schemeClr val="accent4">
              <a:alpha val="2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51" name="Rectangle 50">
            <a:extLst>
              <a:ext uri="{FF2B5EF4-FFF2-40B4-BE49-F238E27FC236}">
                <a16:creationId xmlns:a16="http://schemas.microsoft.com/office/drawing/2014/main" id="{BB9039EC-2CFE-0CA5-897A-7D5D45F7654A}"/>
              </a:ext>
              <a:ext uri="{C183D7F6-B498-43B3-948B-1728B52AA6E4}">
                <adec:decorative xmlns:adec="http://schemas.microsoft.com/office/drawing/2017/decorative" val="1"/>
              </a:ext>
            </a:extLst>
          </p:cNvPr>
          <p:cNvSpPr/>
          <p:nvPr userDrawn="1"/>
        </p:nvSpPr>
        <p:spPr>
          <a:xfrm>
            <a:off x="459078" y="2571750"/>
            <a:ext cx="4154486" cy="715880"/>
          </a:xfrm>
          <a:prstGeom prst="rect">
            <a:avLst/>
          </a:prstGeom>
          <a:solidFill>
            <a:schemeClr val="accent4">
              <a:alpha val="2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a:p>
        </p:txBody>
      </p:sp>
      <p:pic>
        <p:nvPicPr>
          <p:cNvPr id="4" name="Picture 3">
            <a:extLst>
              <a:ext uri="{FF2B5EF4-FFF2-40B4-BE49-F238E27FC236}">
                <a16:creationId xmlns:a16="http://schemas.microsoft.com/office/drawing/2014/main" id="{E26D0F77-AA1D-6E31-BAFC-EB9E2867960A}"/>
              </a:ext>
            </a:extLst>
          </p:cNvPr>
          <p:cNvPicPr>
            <a:picLocks noChangeAspect="1"/>
          </p:cNvPicPr>
          <p:nvPr userDrawn="1"/>
        </p:nvPicPr>
        <p:blipFill rotWithShape="1">
          <a:blip r:embed="rId2" cstate="print">
            <a:alphaModFix amt="40000"/>
            <a:extLst>
              <a:ext uri="{28A0092B-C50C-407E-A947-70E740481C1C}">
                <a14:useLocalDpi xmlns:a14="http://schemas.microsoft.com/office/drawing/2010/main"/>
              </a:ext>
            </a:extLst>
          </a:blip>
          <a:srcRect l="29756" t="33425"/>
          <a:stretch/>
        </p:blipFill>
        <p:spPr>
          <a:xfrm rot="10800000">
            <a:off x="7434417" y="4150986"/>
            <a:ext cx="1709584" cy="992514"/>
          </a:xfrm>
          <a:prstGeom prst="rect">
            <a:avLst/>
          </a:prstGeom>
        </p:spPr>
      </p:pic>
      <p:sp>
        <p:nvSpPr>
          <p:cNvPr id="2" name="Title 1">
            <a:extLst>
              <a:ext uri="{FF2B5EF4-FFF2-40B4-BE49-F238E27FC236}">
                <a16:creationId xmlns:a16="http://schemas.microsoft.com/office/drawing/2014/main" id="{9ED9F8B5-D3FF-5FA0-0233-91719D303082}"/>
              </a:ext>
            </a:extLst>
          </p:cNvPr>
          <p:cNvSpPr>
            <a:spLocks noGrp="1"/>
          </p:cNvSpPr>
          <p:nvPr>
            <p:ph type="title"/>
          </p:nvPr>
        </p:nvSpPr>
        <p:spPr>
          <a:xfrm>
            <a:off x="467650" y="273844"/>
            <a:ext cx="8287730" cy="994172"/>
          </a:xfrm>
        </p:spPr>
        <p:txBody>
          <a:bodyPr/>
          <a:lstStyle/>
          <a:p>
            <a:r>
              <a:rPr lang="en-GB" dirty="0"/>
              <a:t>Click to edit Master title style</a:t>
            </a:r>
          </a:p>
        </p:txBody>
      </p:sp>
      <p:sp>
        <p:nvSpPr>
          <p:cNvPr id="3" name="Content Placeholder 2">
            <a:extLst>
              <a:ext uri="{FF2B5EF4-FFF2-40B4-BE49-F238E27FC236}">
                <a16:creationId xmlns:a16="http://schemas.microsoft.com/office/drawing/2014/main" id="{B9529667-3294-63C4-5E1C-269502360315}"/>
              </a:ext>
            </a:extLst>
          </p:cNvPr>
          <p:cNvSpPr>
            <a:spLocks noGrp="1"/>
          </p:cNvSpPr>
          <p:nvPr>
            <p:ph idx="1"/>
          </p:nvPr>
        </p:nvSpPr>
        <p:spPr>
          <a:xfrm>
            <a:off x="633692" y="3013794"/>
            <a:ext cx="1804063" cy="273838"/>
          </a:xfrm>
        </p:spPr>
        <p:txBody>
          <a:bodyPr>
            <a:normAutofit/>
          </a:bodyPr>
          <a:lstStyle>
            <a:lvl1pPr marL="0" indent="0">
              <a:buNone/>
              <a:defRPr sz="1500" b="1"/>
            </a:lvl1pPr>
          </a:lstStyle>
          <a:p>
            <a:pPr lvl="0"/>
            <a:r>
              <a:rPr lang="en-GB" dirty="0"/>
              <a:t>Click to edit Master</a:t>
            </a:r>
          </a:p>
        </p:txBody>
      </p:sp>
      <p:sp>
        <p:nvSpPr>
          <p:cNvPr id="5" name="Footer Placeholder 4">
            <a:extLst>
              <a:ext uri="{FF2B5EF4-FFF2-40B4-BE49-F238E27FC236}">
                <a16:creationId xmlns:a16="http://schemas.microsoft.com/office/drawing/2014/main" id="{47F46497-57BC-710C-B8EC-96832190F4CE}"/>
              </a:ext>
            </a:extLst>
          </p:cNvPr>
          <p:cNvSpPr>
            <a:spLocks noGrp="1"/>
          </p:cNvSpPr>
          <p:nvPr>
            <p:ph type="ftr" sz="quarter" idx="11"/>
          </p:nvPr>
        </p:nvSpPr>
        <p:spPr>
          <a:xfrm>
            <a:off x="467650" y="4767263"/>
            <a:ext cx="6717663" cy="273844"/>
          </a:xfrm>
        </p:spPr>
        <p:txBody>
          <a:bodyPr/>
          <a:lstStyle>
            <a:lvl1pPr algn="l">
              <a:defRPr/>
            </a:lvl1pPr>
          </a:lstStyle>
          <a:p>
            <a:r>
              <a:rPr lang="en-GB" dirty="0"/>
              <a:t>Cheshire and Merseyside Secure Data Environment</a:t>
            </a:r>
          </a:p>
        </p:txBody>
      </p:sp>
      <p:sp>
        <p:nvSpPr>
          <p:cNvPr id="6" name="Slide Number Placeholder 5">
            <a:extLst>
              <a:ext uri="{FF2B5EF4-FFF2-40B4-BE49-F238E27FC236}">
                <a16:creationId xmlns:a16="http://schemas.microsoft.com/office/drawing/2014/main" id="{6C484834-07DE-23E4-DFF9-AC7F275F0CD0}"/>
              </a:ext>
            </a:extLst>
          </p:cNvPr>
          <p:cNvSpPr>
            <a:spLocks noGrp="1"/>
          </p:cNvSpPr>
          <p:nvPr>
            <p:ph type="sldNum" sz="quarter" idx="12"/>
          </p:nvPr>
        </p:nvSpPr>
        <p:spPr>
          <a:xfrm>
            <a:off x="8304415" y="4767263"/>
            <a:ext cx="450965" cy="273844"/>
          </a:xfrm>
        </p:spPr>
        <p:txBody>
          <a:bodyPr/>
          <a:lstStyle/>
          <a:p>
            <a:fld id="{4AE82366-37E6-B747-BCA8-2E369D8F9656}" type="slidenum">
              <a:rPr lang="en-GB" smtClean="0"/>
              <a:t>‹#›</a:t>
            </a:fld>
            <a:endParaRPr lang="en-GB"/>
          </a:p>
        </p:txBody>
      </p:sp>
      <p:cxnSp>
        <p:nvCxnSpPr>
          <p:cNvPr id="19" name="Straight Connector 18">
            <a:extLst>
              <a:ext uri="{FF2B5EF4-FFF2-40B4-BE49-F238E27FC236}">
                <a16:creationId xmlns:a16="http://schemas.microsoft.com/office/drawing/2014/main" id="{2E952021-94DB-2B34-CB68-97FC889D5DFD}"/>
              </a:ext>
              <a:ext uri="{C183D7F6-B498-43B3-948B-1728B52AA6E4}">
                <adec:decorative xmlns:adec="http://schemas.microsoft.com/office/drawing/2017/decorative" val="1"/>
              </a:ext>
            </a:extLst>
          </p:cNvPr>
          <p:cNvCxnSpPr>
            <a:cxnSpLocks/>
          </p:cNvCxnSpPr>
          <p:nvPr userDrawn="1"/>
        </p:nvCxnSpPr>
        <p:spPr>
          <a:xfrm>
            <a:off x="467651" y="4770044"/>
            <a:ext cx="6717974" cy="0"/>
          </a:xfrm>
          <a:prstGeom prst="line">
            <a:avLst/>
          </a:prstGeom>
          <a:ln w="28575" cap="rnd">
            <a:solidFill>
              <a:schemeClr val="tx2">
                <a:alpha val="10000"/>
              </a:schemeClr>
            </a:solidFill>
            <a:round/>
            <a:headEnd type="none"/>
            <a:tailEnd type="none" w="lg" len="lg"/>
          </a:ln>
        </p:spPr>
        <p:style>
          <a:lnRef idx="1">
            <a:schemeClr val="accent1"/>
          </a:lnRef>
          <a:fillRef idx="0">
            <a:schemeClr val="accent1"/>
          </a:fillRef>
          <a:effectRef idx="0">
            <a:schemeClr val="accent1"/>
          </a:effectRef>
          <a:fontRef idx="minor">
            <a:schemeClr val="tx1"/>
          </a:fontRef>
        </p:style>
      </p:cxnSp>
      <p:sp>
        <p:nvSpPr>
          <p:cNvPr id="7" name="Rectangle 11">
            <a:extLst>
              <a:ext uri="{FF2B5EF4-FFF2-40B4-BE49-F238E27FC236}">
                <a16:creationId xmlns:a16="http://schemas.microsoft.com/office/drawing/2014/main" id="{13232119-EA8B-13CD-CE82-357314F53D4D}"/>
              </a:ext>
              <a:ext uri="{C183D7F6-B498-43B3-948B-1728B52AA6E4}">
                <adec:decorative xmlns:adec="http://schemas.microsoft.com/office/drawing/2017/decorative" val="1"/>
              </a:ext>
            </a:extLst>
          </p:cNvPr>
          <p:cNvSpPr/>
          <p:nvPr userDrawn="1"/>
        </p:nvSpPr>
        <p:spPr>
          <a:xfrm>
            <a:off x="-30480" y="1552076"/>
            <a:ext cx="242711" cy="3616326"/>
          </a:xfrm>
          <a:custGeom>
            <a:avLst/>
            <a:gdLst>
              <a:gd name="connsiteX0" fmla="*/ 0 w 541295"/>
              <a:gd name="connsiteY0" fmla="*/ 0 h 4382098"/>
              <a:gd name="connsiteX1" fmla="*/ 541295 w 541295"/>
              <a:gd name="connsiteY1" fmla="*/ 0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3846840 h 4382098"/>
              <a:gd name="connsiteX4" fmla="*/ 0 w 541295"/>
              <a:gd name="connsiteY4" fmla="*/ 0 h 4382098"/>
              <a:gd name="connsiteX0" fmla="*/ 0 w 526135"/>
              <a:gd name="connsiteY0" fmla="*/ 0 h 4364985"/>
              <a:gd name="connsiteX1" fmla="*/ 524569 w 526135"/>
              <a:gd name="connsiteY1" fmla="*/ 512956 h 4364985"/>
              <a:gd name="connsiteX2" fmla="*/ 524182 w 526135"/>
              <a:gd name="connsiteY2" fmla="*/ 4364985 h 4364985"/>
              <a:gd name="connsiteX3" fmla="*/ 0 w 526135"/>
              <a:gd name="connsiteY3" fmla="*/ 3846840 h 4364985"/>
              <a:gd name="connsiteX4" fmla="*/ 0 w 526135"/>
              <a:gd name="connsiteY4" fmla="*/ 0 h 4364985"/>
              <a:gd name="connsiteX0" fmla="*/ 0 w 526562"/>
              <a:gd name="connsiteY0" fmla="*/ 0 h 4364985"/>
              <a:gd name="connsiteX1" fmla="*/ 524569 w 526562"/>
              <a:gd name="connsiteY1" fmla="*/ 512956 h 4364985"/>
              <a:gd name="connsiteX2" fmla="*/ 524182 w 526562"/>
              <a:gd name="connsiteY2" fmla="*/ 4364985 h 4364985"/>
              <a:gd name="connsiteX3" fmla="*/ 0 w 526562"/>
              <a:gd name="connsiteY3" fmla="*/ 3846840 h 4364985"/>
              <a:gd name="connsiteX4" fmla="*/ 0 w 526562"/>
              <a:gd name="connsiteY4" fmla="*/ 0 h 4364985"/>
              <a:gd name="connsiteX0" fmla="*/ 17599 w 544161"/>
              <a:gd name="connsiteY0" fmla="*/ 0 h 8404968"/>
              <a:gd name="connsiteX1" fmla="*/ 542168 w 544161"/>
              <a:gd name="connsiteY1" fmla="*/ 512956 h 8404968"/>
              <a:gd name="connsiteX2" fmla="*/ 541781 w 544161"/>
              <a:gd name="connsiteY2" fmla="*/ 4364985 h 8404968"/>
              <a:gd name="connsiteX3" fmla="*/ 0 w 544161"/>
              <a:gd name="connsiteY3" fmla="*/ 8404968 h 8404968"/>
              <a:gd name="connsiteX4" fmla="*/ 17599 w 544161"/>
              <a:gd name="connsiteY4" fmla="*/ 0 h 8404968"/>
              <a:gd name="connsiteX0" fmla="*/ 17599 w 542961"/>
              <a:gd name="connsiteY0" fmla="*/ 0 h 8404968"/>
              <a:gd name="connsiteX1" fmla="*/ 542168 w 542961"/>
              <a:gd name="connsiteY1" fmla="*/ 512956 h 8404968"/>
              <a:gd name="connsiteX2" fmla="*/ 524182 w 542961"/>
              <a:gd name="connsiteY2" fmla="*/ 8271952 h 8404968"/>
              <a:gd name="connsiteX3" fmla="*/ 0 w 542961"/>
              <a:gd name="connsiteY3" fmla="*/ 8404968 h 8404968"/>
              <a:gd name="connsiteX4" fmla="*/ 17599 w 542961"/>
              <a:gd name="connsiteY4" fmla="*/ 0 h 8404968"/>
              <a:gd name="connsiteX0" fmla="*/ 1694 w 527056"/>
              <a:gd name="connsiteY0" fmla="*/ 0 h 8334572"/>
              <a:gd name="connsiteX1" fmla="*/ 526263 w 527056"/>
              <a:gd name="connsiteY1" fmla="*/ 512956 h 8334572"/>
              <a:gd name="connsiteX2" fmla="*/ 508277 w 527056"/>
              <a:gd name="connsiteY2" fmla="*/ 8271952 h 8334572"/>
              <a:gd name="connsiteX3" fmla="*/ 1694 w 527056"/>
              <a:gd name="connsiteY3" fmla="*/ 8334572 h 8334572"/>
              <a:gd name="connsiteX4" fmla="*/ 1694 w 527056"/>
              <a:gd name="connsiteY4" fmla="*/ 0 h 8334572"/>
              <a:gd name="connsiteX0" fmla="*/ 52797 w 578159"/>
              <a:gd name="connsiteY0" fmla="*/ 0 h 8352171"/>
              <a:gd name="connsiteX1" fmla="*/ 577366 w 578159"/>
              <a:gd name="connsiteY1" fmla="*/ 512956 h 8352171"/>
              <a:gd name="connsiteX2" fmla="*/ 559380 w 578159"/>
              <a:gd name="connsiteY2" fmla="*/ 8271952 h 8352171"/>
              <a:gd name="connsiteX3" fmla="*/ 0 w 578159"/>
              <a:gd name="connsiteY3" fmla="*/ 8352171 h 8352171"/>
              <a:gd name="connsiteX4" fmla="*/ 52797 w 578159"/>
              <a:gd name="connsiteY4" fmla="*/ 0 h 8352171"/>
              <a:gd name="connsiteX0" fmla="*/ 35198 w 560560"/>
              <a:gd name="connsiteY0" fmla="*/ 0 h 8369770"/>
              <a:gd name="connsiteX1" fmla="*/ 559767 w 560560"/>
              <a:gd name="connsiteY1" fmla="*/ 512956 h 8369770"/>
              <a:gd name="connsiteX2" fmla="*/ 541781 w 560560"/>
              <a:gd name="connsiteY2" fmla="*/ 8271952 h 8369770"/>
              <a:gd name="connsiteX3" fmla="*/ 0 w 560560"/>
              <a:gd name="connsiteY3" fmla="*/ 8369770 h 8369770"/>
              <a:gd name="connsiteX4" fmla="*/ 35198 w 560560"/>
              <a:gd name="connsiteY4" fmla="*/ 0 h 8369770"/>
              <a:gd name="connsiteX0" fmla="*/ 35198 w 560262"/>
              <a:gd name="connsiteY0" fmla="*/ 0 h 8395145"/>
              <a:gd name="connsiteX1" fmla="*/ 559767 w 560262"/>
              <a:gd name="connsiteY1" fmla="*/ 512956 h 8395145"/>
              <a:gd name="connsiteX2" fmla="*/ 524182 w 560262"/>
              <a:gd name="connsiteY2" fmla="*/ 8395145 h 8395145"/>
              <a:gd name="connsiteX3" fmla="*/ 0 w 560262"/>
              <a:gd name="connsiteY3" fmla="*/ 8369770 h 8395145"/>
              <a:gd name="connsiteX4" fmla="*/ 35198 w 560262"/>
              <a:gd name="connsiteY4" fmla="*/ 0 h 8395145"/>
              <a:gd name="connsiteX0" fmla="*/ 35198 w 576979"/>
              <a:gd name="connsiteY0" fmla="*/ 0 h 8369770"/>
              <a:gd name="connsiteX1" fmla="*/ 559767 w 576979"/>
              <a:gd name="connsiteY1" fmla="*/ 512956 h 8369770"/>
              <a:gd name="connsiteX2" fmla="*/ 576979 w 576979"/>
              <a:gd name="connsiteY2" fmla="*/ 8342348 h 8369770"/>
              <a:gd name="connsiteX3" fmla="*/ 0 w 576979"/>
              <a:gd name="connsiteY3" fmla="*/ 8369770 h 8369770"/>
              <a:gd name="connsiteX4" fmla="*/ 35198 w 576979"/>
              <a:gd name="connsiteY4" fmla="*/ 0 h 8369770"/>
              <a:gd name="connsiteX0" fmla="*/ 17599 w 559380"/>
              <a:gd name="connsiteY0" fmla="*/ 0 h 8369770"/>
              <a:gd name="connsiteX1" fmla="*/ 542168 w 559380"/>
              <a:gd name="connsiteY1" fmla="*/ 512956 h 8369770"/>
              <a:gd name="connsiteX2" fmla="*/ 559380 w 559380"/>
              <a:gd name="connsiteY2" fmla="*/ 8342348 h 8369770"/>
              <a:gd name="connsiteX3" fmla="*/ 0 w 559380"/>
              <a:gd name="connsiteY3" fmla="*/ 8369770 h 8369770"/>
              <a:gd name="connsiteX4" fmla="*/ 17599 w 559380"/>
              <a:gd name="connsiteY4" fmla="*/ 0 h 8369770"/>
              <a:gd name="connsiteX0" fmla="*/ 17599 w 542663"/>
              <a:gd name="connsiteY0" fmla="*/ 0 h 8369770"/>
              <a:gd name="connsiteX1" fmla="*/ 542168 w 542663"/>
              <a:gd name="connsiteY1" fmla="*/ 512956 h 8369770"/>
              <a:gd name="connsiteX2" fmla="*/ 506583 w 542663"/>
              <a:gd name="connsiteY2" fmla="*/ 8324749 h 8369770"/>
              <a:gd name="connsiteX3" fmla="*/ 0 w 542663"/>
              <a:gd name="connsiteY3" fmla="*/ 8369770 h 8369770"/>
              <a:gd name="connsiteX4" fmla="*/ 17599 w 542663"/>
              <a:gd name="connsiteY4" fmla="*/ 0 h 8369770"/>
              <a:gd name="connsiteX0" fmla="*/ 17599 w 542961"/>
              <a:gd name="connsiteY0" fmla="*/ 0 h 8369770"/>
              <a:gd name="connsiteX1" fmla="*/ 542168 w 542961"/>
              <a:gd name="connsiteY1" fmla="*/ 512956 h 8369770"/>
              <a:gd name="connsiteX2" fmla="*/ 524182 w 542961"/>
              <a:gd name="connsiteY2" fmla="*/ 8324749 h 8369770"/>
              <a:gd name="connsiteX3" fmla="*/ 0 w 542961"/>
              <a:gd name="connsiteY3" fmla="*/ 8369770 h 8369770"/>
              <a:gd name="connsiteX4" fmla="*/ 17599 w 542961"/>
              <a:gd name="connsiteY4" fmla="*/ 0 h 8369770"/>
              <a:gd name="connsiteX0" fmla="*/ 35198 w 560560"/>
              <a:gd name="connsiteY0" fmla="*/ 0 h 8352171"/>
              <a:gd name="connsiteX1" fmla="*/ 559767 w 560560"/>
              <a:gd name="connsiteY1" fmla="*/ 512956 h 8352171"/>
              <a:gd name="connsiteX2" fmla="*/ 541781 w 560560"/>
              <a:gd name="connsiteY2" fmla="*/ 8324749 h 8352171"/>
              <a:gd name="connsiteX3" fmla="*/ 0 w 560560"/>
              <a:gd name="connsiteY3" fmla="*/ 8352171 h 8352171"/>
              <a:gd name="connsiteX4" fmla="*/ 35198 w 560560"/>
              <a:gd name="connsiteY4" fmla="*/ 0 h 8352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0560" h="8352171">
                <a:moveTo>
                  <a:pt x="35198" y="0"/>
                </a:moveTo>
                <a:lnTo>
                  <a:pt x="559767" y="512956"/>
                </a:lnTo>
                <a:cubicBezTo>
                  <a:pt x="565342" y="1802670"/>
                  <a:pt x="539629" y="7031612"/>
                  <a:pt x="541781" y="8324749"/>
                </a:cubicBezTo>
                <a:lnTo>
                  <a:pt x="0" y="8352171"/>
                </a:lnTo>
                <a:cubicBezTo>
                  <a:pt x="5866" y="5550515"/>
                  <a:pt x="29332" y="2801656"/>
                  <a:pt x="35198" y="0"/>
                </a:cubicBezTo>
                <a:close/>
              </a:path>
            </a:pathLst>
          </a:cu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9" name="Picture Placeholder 8">
            <a:extLst>
              <a:ext uri="{FF2B5EF4-FFF2-40B4-BE49-F238E27FC236}">
                <a16:creationId xmlns:a16="http://schemas.microsoft.com/office/drawing/2014/main" id="{9230A4BE-4853-EFAA-5C67-905B5531A705}"/>
              </a:ext>
            </a:extLst>
          </p:cNvPr>
          <p:cNvSpPr>
            <a:spLocks noGrp="1"/>
          </p:cNvSpPr>
          <p:nvPr>
            <p:ph type="pic" sz="quarter" idx="13"/>
          </p:nvPr>
        </p:nvSpPr>
        <p:spPr>
          <a:xfrm>
            <a:off x="1149814" y="2213840"/>
            <a:ext cx="771816" cy="706749"/>
          </a:xfrm>
          <a:prstGeom prst="rect">
            <a:avLst/>
          </a:prstGeom>
          <a:solidFill>
            <a:schemeClr val="bg2">
              <a:lumMod val="90000"/>
            </a:schemeClr>
          </a:solidFill>
        </p:spPr>
        <p:txBody>
          <a:bodyPr>
            <a:normAutofit/>
          </a:bodyPr>
          <a:lstStyle>
            <a:lvl1pPr>
              <a:defRPr sz="1350"/>
            </a:lvl1pPr>
          </a:lstStyle>
          <a:p>
            <a:endParaRPr lang="en-GB" dirty="0"/>
          </a:p>
        </p:txBody>
      </p:sp>
      <p:sp>
        <p:nvSpPr>
          <p:cNvPr id="21" name="Content Placeholder 2">
            <a:extLst>
              <a:ext uri="{FF2B5EF4-FFF2-40B4-BE49-F238E27FC236}">
                <a16:creationId xmlns:a16="http://schemas.microsoft.com/office/drawing/2014/main" id="{7482F4AB-55C7-E495-ED48-F2D72E1424D6}"/>
              </a:ext>
            </a:extLst>
          </p:cNvPr>
          <p:cNvSpPr>
            <a:spLocks noGrp="1"/>
          </p:cNvSpPr>
          <p:nvPr>
            <p:ph idx="21"/>
          </p:nvPr>
        </p:nvSpPr>
        <p:spPr>
          <a:xfrm>
            <a:off x="4901597" y="2213841"/>
            <a:ext cx="3853770" cy="2398240"/>
          </a:xfrm>
          <a:solidFill>
            <a:schemeClr val="accent4">
              <a:alpha val="20000"/>
            </a:schemeClr>
          </a:solidFill>
        </p:spPr>
        <p:txBody>
          <a:bodyPr lIns="251999" tIns="251999" rIns="251999" bIns="251999">
            <a:normAutofit/>
          </a:bodyPr>
          <a:lstStyle>
            <a:lvl1pPr marL="0" indent="0">
              <a:buNone/>
              <a:defRPr sz="1650"/>
            </a:lvl1pPr>
          </a:lstStyle>
          <a:p>
            <a:pPr lvl="0"/>
            <a:r>
              <a:rPr lang="en-GB" dirty="0"/>
              <a:t>Click to edit Master text styles</a:t>
            </a:r>
          </a:p>
        </p:txBody>
      </p:sp>
      <p:sp>
        <p:nvSpPr>
          <p:cNvPr id="28" name="Content Placeholder 2">
            <a:extLst>
              <a:ext uri="{FF2B5EF4-FFF2-40B4-BE49-F238E27FC236}">
                <a16:creationId xmlns:a16="http://schemas.microsoft.com/office/drawing/2014/main" id="{DF6F7676-DDDC-D89A-E4E3-E49451473A8F}"/>
              </a:ext>
            </a:extLst>
          </p:cNvPr>
          <p:cNvSpPr>
            <a:spLocks noGrp="1"/>
          </p:cNvSpPr>
          <p:nvPr>
            <p:ph idx="22"/>
          </p:nvPr>
        </p:nvSpPr>
        <p:spPr>
          <a:xfrm>
            <a:off x="459078" y="1443097"/>
            <a:ext cx="6835658" cy="437466"/>
          </a:xfrm>
        </p:spPr>
        <p:txBody>
          <a:bodyPr anchor="ctr" anchorCtr="0">
            <a:normAutofit/>
          </a:bodyPr>
          <a:lstStyle>
            <a:lvl1pPr marL="0" indent="0">
              <a:buNone/>
              <a:defRPr sz="2100"/>
            </a:lvl1pPr>
          </a:lstStyle>
          <a:p>
            <a:pPr lvl="0"/>
            <a:r>
              <a:rPr lang="en-GB" dirty="0"/>
              <a:t>Click to edit Master text styles</a:t>
            </a:r>
          </a:p>
        </p:txBody>
      </p:sp>
      <p:sp>
        <p:nvSpPr>
          <p:cNvPr id="29" name="Picture Placeholder 8">
            <a:extLst>
              <a:ext uri="{FF2B5EF4-FFF2-40B4-BE49-F238E27FC236}">
                <a16:creationId xmlns:a16="http://schemas.microsoft.com/office/drawing/2014/main" id="{17B543FD-5D5A-D483-0776-6E92AB6200C1}"/>
              </a:ext>
            </a:extLst>
          </p:cNvPr>
          <p:cNvSpPr>
            <a:spLocks noGrp="1"/>
          </p:cNvSpPr>
          <p:nvPr>
            <p:ph type="pic" sz="quarter" idx="23" hasCustomPrompt="1"/>
          </p:nvPr>
        </p:nvSpPr>
        <p:spPr>
          <a:xfrm>
            <a:off x="7990703" y="1105663"/>
            <a:ext cx="774900" cy="774900"/>
          </a:xfrm>
          <a:prstGeom prst="rect">
            <a:avLst/>
          </a:prstGeom>
          <a:solidFill>
            <a:schemeClr val="accent4"/>
          </a:solidFill>
        </p:spPr>
        <p:txBody>
          <a:bodyPr>
            <a:normAutofit/>
          </a:bodyPr>
          <a:lstStyle>
            <a:lvl1pPr>
              <a:defRPr sz="1350"/>
            </a:lvl1pPr>
          </a:lstStyle>
          <a:p>
            <a:r>
              <a:rPr lang="en-GB" dirty="0"/>
              <a:t>icon</a:t>
            </a:r>
          </a:p>
        </p:txBody>
      </p:sp>
      <p:sp>
        <p:nvSpPr>
          <p:cNvPr id="33" name="Content Placeholder 2">
            <a:extLst>
              <a:ext uri="{FF2B5EF4-FFF2-40B4-BE49-F238E27FC236}">
                <a16:creationId xmlns:a16="http://schemas.microsoft.com/office/drawing/2014/main" id="{08ED2140-6C47-5EC0-CE12-3919EF45E97B}"/>
              </a:ext>
            </a:extLst>
          </p:cNvPr>
          <p:cNvSpPr>
            <a:spLocks noGrp="1"/>
          </p:cNvSpPr>
          <p:nvPr>
            <p:ph idx="24"/>
          </p:nvPr>
        </p:nvSpPr>
        <p:spPr>
          <a:xfrm>
            <a:off x="2587076" y="3013794"/>
            <a:ext cx="1804063" cy="273838"/>
          </a:xfrm>
        </p:spPr>
        <p:txBody>
          <a:bodyPr>
            <a:normAutofit/>
          </a:bodyPr>
          <a:lstStyle>
            <a:lvl1pPr marL="0" indent="0">
              <a:buNone/>
              <a:defRPr sz="1500" b="1"/>
            </a:lvl1pPr>
          </a:lstStyle>
          <a:p>
            <a:pPr lvl="0"/>
            <a:r>
              <a:rPr lang="en-GB" dirty="0"/>
              <a:t>Click to edit Master</a:t>
            </a:r>
          </a:p>
        </p:txBody>
      </p:sp>
      <p:sp>
        <p:nvSpPr>
          <p:cNvPr id="34" name="Picture Placeholder 8">
            <a:extLst>
              <a:ext uri="{FF2B5EF4-FFF2-40B4-BE49-F238E27FC236}">
                <a16:creationId xmlns:a16="http://schemas.microsoft.com/office/drawing/2014/main" id="{DDB1DD17-2B29-810F-B2D2-1D3F89E46389}"/>
              </a:ext>
            </a:extLst>
          </p:cNvPr>
          <p:cNvSpPr>
            <a:spLocks noGrp="1"/>
          </p:cNvSpPr>
          <p:nvPr>
            <p:ph type="pic" sz="quarter" idx="25"/>
          </p:nvPr>
        </p:nvSpPr>
        <p:spPr>
          <a:xfrm>
            <a:off x="3103199" y="2213840"/>
            <a:ext cx="771816" cy="706749"/>
          </a:xfrm>
          <a:prstGeom prst="rect">
            <a:avLst/>
          </a:prstGeom>
          <a:solidFill>
            <a:schemeClr val="bg2">
              <a:lumMod val="90000"/>
            </a:schemeClr>
          </a:solidFill>
        </p:spPr>
        <p:txBody>
          <a:bodyPr>
            <a:normAutofit/>
          </a:bodyPr>
          <a:lstStyle>
            <a:lvl1pPr>
              <a:defRPr sz="1350"/>
            </a:lvl1pPr>
          </a:lstStyle>
          <a:p>
            <a:endParaRPr lang="en-GB" dirty="0"/>
          </a:p>
        </p:txBody>
      </p:sp>
      <p:cxnSp>
        <p:nvCxnSpPr>
          <p:cNvPr id="40" name="Straight Connector 39">
            <a:extLst>
              <a:ext uri="{FF2B5EF4-FFF2-40B4-BE49-F238E27FC236}">
                <a16:creationId xmlns:a16="http://schemas.microsoft.com/office/drawing/2014/main" id="{01A69031-C149-9640-319F-36DBFBF9DB1B}"/>
              </a:ext>
              <a:ext uri="{C183D7F6-B498-43B3-948B-1728B52AA6E4}">
                <adec:decorative xmlns:adec="http://schemas.microsoft.com/office/drawing/2017/decorative" val="1"/>
              </a:ext>
            </a:extLst>
          </p:cNvPr>
          <p:cNvCxnSpPr>
            <a:cxnSpLocks/>
          </p:cNvCxnSpPr>
          <p:nvPr userDrawn="1"/>
        </p:nvCxnSpPr>
        <p:spPr>
          <a:xfrm>
            <a:off x="467339" y="2021129"/>
            <a:ext cx="8288028" cy="0"/>
          </a:xfrm>
          <a:prstGeom prst="line">
            <a:avLst/>
          </a:prstGeom>
          <a:ln w="28575" cap="rnd">
            <a:solidFill>
              <a:schemeClr val="tx2">
                <a:alpha val="10000"/>
              </a:schemeClr>
            </a:solidFill>
            <a:round/>
            <a:headEnd type="none"/>
            <a:tailEnd type="none" w="lg" len="lg"/>
          </a:ln>
        </p:spPr>
        <p:style>
          <a:lnRef idx="1">
            <a:schemeClr val="accent1"/>
          </a:lnRef>
          <a:fillRef idx="0">
            <a:schemeClr val="accent1"/>
          </a:fillRef>
          <a:effectRef idx="0">
            <a:schemeClr val="accent1"/>
          </a:effectRef>
          <a:fontRef idx="minor">
            <a:schemeClr val="tx1"/>
          </a:fontRef>
        </p:style>
      </p:cxnSp>
      <p:sp>
        <p:nvSpPr>
          <p:cNvPr id="42" name="Content Placeholder 2">
            <a:extLst>
              <a:ext uri="{FF2B5EF4-FFF2-40B4-BE49-F238E27FC236}">
                <a16:creationId xmlns:a16="http://schemas.microsoft.com/office/drawing/2014/main" id="{FD107AB5-3291-5600-EC6C-7C039F9CB482}"/>
              </a:ext>
            </a:extLst>
          </p:cNvPr>
          <p:cNvSpPr>
            <a:spLocks noGrp="1"/>
          </p:cNvSpPr>
          <p:nvPr>
            <p:ph idx="26"/>
          </p:nvPr>
        </p:nvSpPr>
        <p:spPr>
          <a:xfrm>
            <a:off x="633692" y="4338245"/>
            <a:ext cx="1804063" cy="273838"/>
          </a:xfrm>
        </p:spPr>
        <p:txBody>
          <a:bodyPr>
            <a:normAutofit/>
          </a:bodyPr>
          <a:lstStyle>
            <a:lvl1pPr marL="0" indent="0">
              <a:buNone/>
              <a:defRPr sz="1500" b="1"/>
            </a:lvl1pPr>
          </a:lstStyle>
          <a:p>
            <a:pPr lvl="0"/>
            <a:r>
              <a:rPr lang="en-GB" dirty="0"/>
              <a:t>Click to edit Master</a:t>
            </a:r>
          </a:p>
        </p:txBody>
      </p:sp>
      <p:sp>
        <p:nvSpPr>
          <p:cNvPr id="43" name="Picture Placeholder 8">
            <a:extLst>
              <a:ext uri="{FF2B5EF4-FFF2-40B4-BE49-F238E27FC236}">
                <a16:creationId xmlns:a16="http://schemas.microsoft.com/office/drawing/2014/main" id="{A939A290-9756-5ED5-7A50-E5E838DD2E2E}"/>
              </a:ext>
            </a:extLst>
          </p:cNvPr>
          <p:cNvSpPr>
            <a:spLocks noGrp="1"/>
          </p:cNvSpPr>
          <p:nvPr>
            <p:ph type="pic" sz="quarter" idx="27"/>
          </p:nvPr>
        </p:nvSpPr>
        <p:spPr>
          <a:xfrm>
            <a:off x="1149814" y="3538291"/>
            <a:ext cx="771816" cy="706749"/>
          </a:xfrm>
          <a:prstGeom prst="rect">
            <a:avLst/>
          </a:prstGeom>
          <a:solidFill>
            <a:schemeClr val="bg2">
              <a:lumMod val="90000"/>
            </a:schemeClr>
          </a:solidFill>
        </p:spPr>
        <p:txBody>
          <a:bodyPr>
            <a:normAutofit/>
          </a:bodyPr>
          <a:lstStyle>
            <a:lvl1pPr>
              <a:defRPr sz="1350"/>
            </a:lvl1pPr>
          </a:lstStyle>
          <a:p>
            <a:endParaRPr lang="en-GB" dirty="0"/>
          </a:p>
        </p:txBody>
      </p:sp>
      <p:sp>
        <p:nvSpPr>
          <p:cNvPr id="44" name="Content Placeholder 2">
            <a:extLst>
              <a:ext uri="{FF2B5EF4-FFF2-40B4-BE49-F238E27FC236}">
                <a16:creationId xmlns:a16="http://schemas.microsoft.com/office/drawing/2014/main" id="{F96D4DF9-B97D-AF0E-386D-3334942841E5}"/>
              </a:ext>
            </a:extLst>
          </p:cNvPr>
          <p:cNvSpPr>
            <a:spLocks noGrp="1"/>
          </p:cNvSpPr>
          <p:nvPr>
            <p:ph idx="28"/>
          </p:nvPr>
        </p:nvSpPr>
        <p:spPr>
          <a:xfrm>
            <a:off x="2587076" y="4338245"/>
            <a:ext cx="1804063" cy="273838"/>
          </a:xfrm>
        </p:spPr>
        <p:txBody>
          <a:bodyPr>
            <a:normAutofit/>
          </a:bodyPr>
          <a:lstStyle>
            <a:lvl1pPr marL="0" indent="0">
              <a:buNone/>
              <a:defRPr sz="1500" b="1"/>
            </a:lvl1pPr>
          </a:lstStyle>
          <a:p>
            <a:pPr lvl="0"/>
            <a:r>
              <a:rPr lang="en-GB" dirty="0"/>
              <a:t>Click to edit Master</a:t>
            </a:r>
          </a:p>
        </p:txBody>
      </p:sp>
      <p:sp>
        <p:nvSpPr>
          <p:cNvPr id="45" name="Picture Placeholder 8">
            <a:extLst>
              <a:ext uri="{FF2B5EF4-FFF2-40B4-BE49-F238E27FC236}">
                <a16:creationId xmlns:a16="http://schemas.microsoft.com/office/drawing/2014/main" id="{80AE20C9-3A14-4959-9415-F71939301489}"/>
              </a:ext>
            </a:extLst>
          </p:cNvPr>
          <p:cNvSpPr>
            <a:spLocks noGrp="1"/>
          </p:cNvSpPr>
          <p:nvPr>
            <p:ph type="pic" sz="quarter" idx="29"/>
          </p:nvPr>
        </p:nvSpPr>
        <p:spPr>
          <a:xfrm>
            <a:off x="3103199" y="3538291"/>
            <a:ext cx="771816" cy="706749"/>
          </a:xfrm>
          <a:prstGeom prst="rect">
            <a:avLst/>
          </a:prstGeom>
          <a:solidFill>
            <a:schemeClr val="bg2">
              <a:lumMod val="90000"/>
            </a:schemeClr>
          </a:solidFill>
        </p:spPr>
        <p:txBody>
          <a:bodyPr>
            <a:normAutofit/>
          </a:bodyPr>
          <a:lstStyle>
            <a:lvl1pPr>
              <a:defRPr sz="1350"/>
            </a:lvl1pPr>
          </a:lstStyle>
          <a:p>
            <a:endParaRPr lang="en-GB" dirty="0"/>
          </a:p>
        </p:txBody>
      </p:sp>
      <p:cxnSp>
        <p:nvCxnSpPr>
          <p:cNvPr id="47" name="Straight Arrow Connector 46">
            <a:extLst>
              <a:ext uri="{FF2B5EF4-FFF2-40B4-BE49-F238E27FC236}">
                <a16:creationId xmlns:a16="http://schemas.microsoft.com/office/drawing/2014/main" id="{EEE5D5F2-5C62-7625-EF0C-EB329C9E6FB9}"/>
              </a:ext>
            </a:extLst>
          </p:cNvPr>
          <p:cNvCxnSpPr>
            <a:cxnSpLocks/>
          </p:cNvCxnSpPr>
          <p:nvPr userDrawn="1"/>
        </p:nvCxnSpPr>
        <p:spPr>
          <a:xfrm>
            <a:off x="1535722" y="3287632"/>
            <a:ext cx="0" cy="249002"/>
          </a:xfrm>
          <a:prstGeom prst="straightConnector1">
            <a:avLst/>
          </a:prstGeom>
          <a:ln w="41275">
            <a:solidFill>
              <a:schemeClr val="accent2"/>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50" name="Straight Arrow Connector 49">
            <a:extLst>
              <a:ext uri="{FF2B5EF4-FFF2-40B4-BE49-F238E27FC236}">
                <a16:creationId xmlns:a16="http://schemas.microsoft.com/office/drawing/2014/main" id="{888CA93C-9EA5-DE53-80E0-3725D9F972B3}"/>
              </a:ext>
            </a:extLst>
          </p:cNvPr>
          <p:cNvCxnSpPr>
            <a:cxnSpLocks/>
          </p:cNvCxnSpPr>
          <p:nvPr userDrawn="1"/>
        </p:nvCxnSpPr>
        <p:spPr>
          <a:xfrm>
            <a:off x="3489107" y="3287632"/>
            <a:ext cx="0" cy="249002"/>
          </a:xfrm>
          <a:prstGeom prst="straightConnector1">
            <a:avLst/>
          </a:prstGeom>
          <a:ln w="41275">
            <a:solidFill>
              <a:schemeClr val="accent2"/>
            </a:solidFill>
            <a:tailEnd type="triangle" w="lg"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29275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46"/>
        <p:cNvGrpSpPr/>
        <p:nvPr/>
      </p:nvGrpSpPr>
      <p:grpSpPr>
        <a:xfrm>
          <a:off x="0" y="0"/>
          <a:ext cx="0" cy="0"/>
          <a:chOff x="0" y="0"/>
          <a:chExt cx="0" cy="0"/>
        </a:xfrm>
      </p:grpSpPr>
      <p:sp>
        <p:nvSpPr>
          <p:cNvPr id="47" name="Google Shape;47;p10"/>
          <p:cNvSpPr/>
          <p:nvPr/>
        </p:nvSpPr>
        <p:spPr>
          <a:xfrm>
            <a:off x="4572000" y="-125"/>
            <a:ext cx="4572000" cy="5143500"/>
          </a:xfrm>
          <a:prstGeom prst="rect">
            <a:avLst/>
          </a:prstGeom>
          <a:solidFill>
            <a:srgbClr val="2742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10"/>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spcBef>
                <a:spcPts val="0"/>
              </a:spcBef>
              <a:spcAft>
                <a:spcPts val="0"/>
              </a:spcAft>
              <a:buClr>
                <a:srgbClr val="274271"/>
              </a:buClr>
              <a:buSzPts val="4000"/>
              <a:buFont typeface="Montserrat"/>
              <a:buNone/>
              <a:defRPr sz="4000" b="1">
                <a:solidFill>
                  <a:srgbClr val="274271"/>
                </a:solidFill>
                <a:latin typeface="Montserrat"/>
                <a:ea typeface="Montserrat"/>
                <a:cs typeface="Montserrat"/>
                <a:sym typeface="Montserrat"/>
              </a:defRPr>
            </a:lvl1pPr>
            <a:lvl2pPr lvl="1">
              <a:spcBef>
                <a:spcPts val="0"/>
              </a:spcBef>
              <a:spcAft>
                <a:spcPts val="0"/>
              </a:spcAft>
              <a:buClr>
                <a:srgbClr val="274271"/>
              </a:buClr>
              <a:buSzPts val="4000"/>
              <a:buFont typeface="Montserrat"/>
              <a:buNone/>
              <a:defRPr sz="4000" b="1">
                <a:solidFill>
                  <a:srgbClr val="274271"/>
                </a:solidFill>
                <a:latin typeface="Montserrat"/>
                <a:ea typeface="Montserrat"/>
                <a:cs typeface="Montserrat"/>
                <a:sym typeface="Montserrat"/>
              </a:defRPr>
            </a:lvl2pPr>
            <a:lvl3pPr lvl="2">
              <a:spcBef>
                <a:spcPts val="0"/>
              </a:spcBef>
              <a:spcAft>
                <a:spcPts val="0"/>
              </a:spcAft>
              <a:buClr>
                <a:srgbClr val="274271"/>
              </a:buClr>
              <a:buSzPts val="4000"/>
              <a:buFont typeface="Montserrat"/>
              <a:buNone/>
              <a:defRPr sz="4000" b="1">
                <a:solidFill>
                  <a:srgbClr val="274271"/>
                </a:solidFill>
                <a:latin typeface="Montserrat"/>
                <a:ea typeface="Montserrat"/>
                <a:cs typeface="Montserrat"/>
                <a:sym typeface="Montserrat"/>
              </a:defRPr>
            </a:lvl3pPr>
            <a:lvl4pPr lvl="3">
              <a:spcBef>
                <a:spcPts val="0"/>
              </a:spcBef>
              <a:spcAft>
                <a:spcPts val="0"/>
              </a:spcAft>
              <a:buClr>
                <a:srgbClr val="274271"/>
              </a:buClr>
              <a:buSzPts val="4000"/>
              <a:buFont typeface="Montserrat"/>
              <a:buNone/>
              <a:defRPr sz="4000" b="1">
                <a:solidFill>
                  <a:srgbClr val="274271"/>
                </a:solidFill>
                <a:latin typeface="Montserrat"/>
                <a:ea typeface="Montserrat"/>
                <a:cs typeface="Montserrat"/>
                <a:sym typeface="Montserrat"/>
              </a:defRPr>
            </a:lvl4pPr>
            <a:lvl5pPr lvl="4">
              <a:spcBef>
                <a:spcPts val="0"/>
              </a:spcBef>
              <a:spcAft>
                <a:spcPts val="0"/>
              </a:spcAft>
              <a:buClr>
                <a:srgbClr val="274271"/>
              </a:buClr>
              <a:buSzPts val="4000"/>
              <a:buFont typeface="Montserrat"/>
              <a:buNone/>
              <a:defRPr sz="4000" b="1">
                <a:solidFill>
                  <a:srgbClr val="274271"/>
                </a:solidFill>
                <a:latin typeface="Montserrat"/>
                <a:ea typeface="Montserrat"/>
                <a:cs typeface="Montserrat"/>
                <a:sym typeface="Montserrat"/>
              </a:defRPr>
            </a:lvl5pPr>
            <a:lvl6pPr lvl="5">
              <a:spcBef>
                <a:spcPts val="0"/>
              </a:spcBef>
              <a:spcAft>
                <a:spcPts val="0"/>
              </a:spcAft>
              <a:buClr>
                <a:srgbClr val="274271"/>
              </a:buClr>
              <a:buSzPts val="4000"/>
              <a:buFont typeface="Montserrat"/>
              <a:buNone/>
              <a:defRPr sz="4000" b="1">
                <a:solidFill>
                  <a:srgbClr val="274271"/>
                </a:solidFill>
                <a:latin typeface="Montserrat"/>
                <a:ea typeface="Montserrat"/>
                <a:cs typeface="Montserrat"/>
                <a:sym typeface="Montserrat"/>
              </a:defRPr>
            </a:lvl6pPr>
            <a:lvl7pPr lvl="6">
              <a:spcBef>
                <a:spcPts val="0"/>
              </a:spcBef>
              <a:spcAft>
                <a:spcPts val="0"/>
              </a:spcAft>
              <a:buClr>
                <a:srgbClr val="274271"/>
              </a:buClr>
              <a:buSzPts val="4000"/>
              <a:buFont typeface="Montserrat"/>
              <a:buNone/>
              <a:defRPr sz="4000" b="1">
                <a:solidFill>
                  <a:srgbClr val="274271"/>
                </a:solidFill>
                <a:latin typeface="Montserrat"/>
                <a:ea typeface="Montserrat"/>
                <a:cs typeface="Montserrat"/>
                <a:sym typeface="Montserrat"/>
              </a:defRPr>
            </a:lvl7pPr>
            <a:lvl8pPr lvl="7">
              <a:spcBef>
                <a:spcPts val="0"/>
              </a:spcBef>
              <a:spcAft>
                <a:spcPts val="0"/>
              </a:spcAft>
              <a:buClr>
                <a:srgbClr val="274271"/>
              </a:buClr>
              <a:buSzPts val="4000"/>
              <a:buFont typeface="Montserrat"/>
              <a:buNone/>
              <a:defRPr sz="4000" b="1">
                <a:solidFill>
                  <a:srgbClr val="274271"/>
                </a:solidFill>
                <a:latin typeface="Montserrat"/>
                <a:ea typeface="Montserrat"/>
                <a:cs typeface="Montserrat"/>
                <a:sym typeface="Montserrat"/>
              </a:defRPr>
            </a:lvl8pPr>
            <a:lvl9pPr lvl="8">
              <a:spcBef>
                <a:spcPts val="0"/>
              </a:spcBef>
              <a:spcAft>
                <a:spcPts val="0"/>
              </a:spcAft>
              <a:buClr>
                <a:srgbClr val="274271"/>
              </a:buClr>
              <a:buSzPts val="4000"/>
              <a:buFont typeface="Montserrat"/>
              <a:buNone/>
              <a:defRPr sz="4000" b="1">
                <a:solidFill>
                  <a:srgbClr val="274271"/>
                </a:solidFill>
                <a:latin typeface="Montserrat"/>
                <a:ea typeface="Montserrat"/>
                <a:cs typeface="Montserrat"/>
                <a:sym typeface="Montserrat"/>
              </a:defRPr>
            </a:lvl9pPr>
          </a:lstStyle>
          <a:p>
            <a:endParaRPr/>
          </a:p>
        </p:txBody>
      </p:sp>
      <p:sp>
        <p:nvSpPr>
          <p:cNvPr id="49" name="Google Shape;49;p10"/>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nSpc>
                <a:spcPct val="100000"/>
              </a:lnSpc>
              <a:spcBef>
                <a:spcPts val="0"/>
              </a:spcBef>
              <a:spcAft>
                <a:spcPts val="0"/>
              </a:spcAft>
              <a:buSzPts val="2100"/>
              <a:buFont typeface="Montserrat Medium"/>
              <a:buNone/>
              <a:defRPr sz="2100">
                <a:latin typeface="Montserrat Medium"/>
                <a:ea typeface="Montserrat Medium"/>
                <a:cs typeface="Montserrat Medium"/>
                <a:sym typeface="Montserrat Medium"/>
              </a:defRPr>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50" name="Google Shape;50;p10"/>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30200">
              <a:spcBef>
                <a:spcPts val="0"/>
              </a:spcBef>
              <a:spcAft>
                <a:spcPts val="0"/>
              </a:spcAft>
              <a:buClr>
                <a:schemeClr val="lt1"/>
              </a:buClr>
              <a:buSzPts val="1600"/>
              <a:buFont typeface="Montserrat Medium"/>
              <a:buChar char="●"/>
              <a:defRPr>
                <a:solidFill>
                  <a:schemeClr val="lt1"/>
                </a:solidFill>
                <a:latin typeface="Montserrat Medium"/>
                <a:ea typeface="Montserrat Medium"/>
                <a:cs typeface="Montserrat Medium"/>
                <a:sym typeface="Montserrat Medium"/>
              </a:defRPr>
            </a:lvl1pPr>
            <a:lvl2pPr marL="914400" lvl="1" indent="-304800">
              <a:spcBef>
                <a:spcPts val="0"/>
              </a:spcBef>
              <a:spcAft>
                <a:spcPts val="0"/>
              </a:spcAft>
              <a:buClr>
                <a:schemeClr val="lt1"/>
              </a:buClr>
              <a:buSzPts val="1200"/>
              <a:buFont typeface="Montserrat Medium"/>
              <a:buChar char="○"/>
              <a:defRPr>
                <a:solidFill>
                  <a:schemeClr val="lt1"/>
                </a:solidFill>
                <a:latin typeface="Montserrat Medium"/>
                <a:ea typeface="Montserrat Medium"/>
                <a:cs typeface="Montserrat Medium"/>
                <a:sym typeface="Montserrat Medium"/>
              </a:defRPr>
            </a:lvl2pPr>
            <a:lvl3pPr marL="1371600" lvl="2" indent="-304800">
              <a:spcBef>
                <a:spcPts val="0"/>
              </a:spcBef>
              <a:spcAft>
                <a:spcPts val="0"/>
              </a:spcAft>
              <a:buClr>
                <a:schemeClr val="lt1"/>
              </a:buClr>
              <a:buSzPts val="1200"/>
              <a:buFont typeface="Montserrat Medium"/>
              <a:buChar char="■"/>
              <a:defRPr>
                <a:solidFill>
                  <a:schemeClr val="lt1"/>
                </a:solidFill>
                <a:latin typeface="Montserrat Medium"/>
                <a:ea typeface="Montserrat Medium"/>
                <a:cs typeface="Montserrat Medium"/>
                <a:sym typeface="Montserrat Medium"/>
              </a:defRPr>
            </a:lvl3pPr>
            <a:lvl4pPr marL="1828800" lvl="3" indent="-304800">
              <a:spcBef>
                <a:spcPts val="0"/>
              </a:spcBef>
              <a:spcAft>
                <a:spcPts val="0"/>
              </a:spcAft>
              <a:buClr>
                <a:schemeClr val="lt1"/>
              </a:buClr>
              <a:buSzPts val="1200"/>
              <a:buFont typeface="Montserrat Medium"/>
              <a:buChar char="●"/>
              <a:defRPr>
                <a:solidFill>
                  <a:schemeClr val="lt1"/>
                </a:solidFill>
                <a:latin typeface="Montserrat Medium"/>
                <a:ea typeface="Montserrat Medium"/>
                <a:cs typeface="Montserrat Medium"/>
                <a:sym typeface="Montserrat Medium"/>
              </a:defRPr>
            </a:lvl4pPr>
            <a:lvl5pPr marL="2286000" lvl="4" indent="-304800">
              <a:spcBef>
                <a:spcPts val="0"/>
              </a:spcBef>
              <a:spcAft>
                <a:spcPts val="0"/>
              </a:spcAft>
              <a:buClr>
                <a:schemeClr val="lt1"/>
              </a:buClr>
              <a:buSzPts val="1200"/>
              <a:buFont typeface="Montserrat Medium"/>
              <a:buChar char="○"/>
              <a:defRPr>
                <a:solidFill>
                  <a:schemeClr val="lt1"/>
                </a:solidFill>
                <a:latin typeface="Montserrat Medium"/>
                <a:ea typeface="Montserrat Medium"/>
                <a:cs typeface="Montserrat Medium"/>
                <a:sym typeface="Montserrat Medium"/>
              </a:defRPr>
            </a:lvl5pPr>
            <a:lvl6pPr marL="2743200" lvl="5" indent="-304800">
              <a:spcBef>
                <a:spcPts val="0"/>
              </a:spcBef>
              <a:spcAft>
                <a:spcPts val="0"/>
              </a:spcAft>
              <a:buClr>
                <a:schemeClr val="lt1"/>
              </a:buClr>
              <a:buSzPts val="1200"/>
              <a:buFont typeface="Montserrat Medium"/>
              <a:buChar char="■"/>
              <a:defRPr>
                <a:solidFill>
                  <a:schemeClr val="lt1"/>
                </a:solidFill>
                <a:latin typeface="Montserrat Medium"/>
                <a:ea typeface="Montserrat Medium"/>
                <a:cs typeface="Montserrat Medium"/>
                <a:sym typeface="Montserrat Medium"/>
              </a:defRPr>
            </a:lvl6pPr>
            <a:lvl7pPr marL="3200400" lvl="6" indent="-304800">
              <a:spcBef>
                <a:spcPts val="0"/>
              </a:spcBef>
              <a:spcAft>
                <a:spcPts val="0"/>
              </a:spcAft>
              <a:buClr>
                <a:schemeClr val="lt1"/>
              </a:buClr>
              <a:buSzPts val="1200"/>
              <a:buFont typeface="Montserrat Medium"/>
              <a:buChar char="●"/>
              <a:defRPr>
                <a:solidFill>
                  <a:schemeClr val="lt1"/>
                </a:solidFill>
                <a:latin typeface="Montserrat Medium"/>
                <a:ea typeface="Montserrat Medium"/>
                <a:cs typeface="Montserrat Medium"/>
                <a:sym typeface="Montserrat Medium"/>
              </a:defRPr>
            </a:lvl7pPr>
            <a:lvl8pPr marL="3657600" lvl="7" indent="-304800">
              <a:spcBef>
                <a:spcPts val="0"/>
              </a:spcBef>
              <a:spcAft>
                <a:spcPts val="0"/>
              </a:spcAft>
              <a:buClr>
                <a:schemeClr val="lt1"/>
              </a:buClr>
              <a:buSzPts val="1200"/>
              <a:buFont typeface="Montserrat Medium"/>
              <a:buChar char="○"/>
              <a:defRPr>
                <a:solidFill>
                  <a:schemeClr val="lt1"/>
                </a:solidFill>
                <a:latin typeface="Montserrat Medium"/>
                <a:ea typeface="Montserrat Medium"/>
                <a:cs typeface="Montserrat Medium"/>
                <a:sym typeface="Montserrat Medium"/>
              </a:defRPr>
            </a:lvl8pPr>
            <a:lvl9pPr marL="4114800" lvl="8" indent="-304800">
              <a:spcBef>
                <a:spcPts val="0"/>
              </a:spcBef>
              <a:spcAft>
                <a:spcPts val="0"/>
              </a:spcAft>
              <a:buClr>
                <a:schemeClr val="lt1"/>
              </a:buClr>
              <a:buSzPts val="1200"/>
              <a:buFont typeface="Montserrat Medium"/>
              <a:buChar char="■"/>
              <a:defRPr>
                <a:solidFill>
                  <a:schemeClr val="lt1"/>
                </a:solidFill>
                <a:latin typeface="Montserrat Medium"/>
                <a:ea typeface="Montserrat Medium"/>
                <a:cs typeface="Montserrat Medium"/>
                <a:sym typeface="Montserrat Medium"/>
              </a:defRPr>
            </a:lvl9pPr>
          </a:lstStyle>
          <a:p>
            <a:endParaRPr/>
          </a:p>
        </p:txBody>
      </p:sp>
      <p:sp>
        <p:nvSpPr>
          <p:cNvPr id="51" name="Google Shape;51;p10"/>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lvl1pPr lvl="0" algn="l" rtl="0">
              <a:buNone/>
              <a:defRPr b="1">
                <a:solidFill>
                  <a:srgbClr val="FF9797"/>
                </a:solidFill>
                <a:latin typeface="Montserrat"/>
                <a:ea typeface="Montserrat"/>
                <a:cs typeface="Montserrat"/>
                <a:sym typeface="Montserrat"/>
              </a:defRPr>
            </a:lvl1pPr>
            <a:lvl2pPr lvl="1" algn="l" rtl="0">
              <a:buNone/>
              <a:defRPr b="1">
                <a:solidFill>
                  <a:srgbClr val="FF9797"/>
                </a:solidFill>
                <a:latin typeface="Montserrat"/>
                <a:ea typeface="Montserrat"/>
                <a:cs typeface="Montserrat"/>
                <a:sym typeface="Montserrat"/>
              </a:defRPr>
            </a:lvl2pPr>
            <a:lvl3pPr lvl="2" algn="l" rtl="0">
              <a:buNone/>
              <a:defRPr b="1">
                <a:solidFill>
                  <a:srgbClr val="FF9797"/>
                </a:solidFill>
                <a:latin typeface="Montserrat"/>
                <a:ea typeface="Montserrat"/>
                <a:cs typeface="Montserrat"/>
                <a:sym typeface="Montserrat"/>
              </a:defRPr>
            </a:lvl3pPr>
            <a:lvl4pPr lvl="3" algn="l" rtl="0">
              <a:buNone/>
              <a:defRPr b="1">
                <a:solidFill>
                  <a:srgbClr val="FF9797"/>
                </a:solidFill>
                <a:latin typeface="Montserrat"/>
                <a:ea typeface="Montserrat"/>
                <a:cs typeface="Montserrat"/>
                <a:sym typeface="Montserrat"/>
              </a:defRPr>
            </a:lvl4pPr>
            <a:lvl5pPr lvl="4" algn="l" rtl="0">
              <a:buNone/>
              <a:defRPr b="1">
                <a:solidFill>
                  <a:srgbClr val="FF9797"/>
                </a:solidFill>
                <a:latin typeface="Montserrat"/>
                <a:ea typeface="Montserrat"/>
                <a:cs typeface="Montserrat"/>
                <a:sym typeface="Montserrat"/>
              </a:defRPr>
            </a:lvl5pPr>
            <a:lvl6pPr lvl="5" algn="l" rtl="0">
              <a:buNone/>
              <a:defRPr b="1">
                <a:solidFill>
                  <a:srgbClr val="FF9797"/>
                </a:solidFill>
                <a:latin typeface="Montserrat"/>
                <a:ea typeface="Montserrat"/>
                <a:cs typeface="Montserrat"/>
                <a:sym typeface="Montserrat"/>
              </a:defRPr>
            </a:lvl6pPr>
            <a:lvl7pPr lvl="6" algn="l" rtl="0">
              <a:buNone/>
              <a:defRPr b="1">
                <a:solidFill>
                  <a:srgbClr val="FF9797"/>
                </a:solidFill>
                <a:latin typeface="Montserrat"/>
                <a:ea typeface="Montserrat"/>
                <a:cs typeface="Montserrat"/>
                <a:sym typeface="Montserrat"/>
              </a:defRPr>
            </a:lvl7pPr>
            <a:lvl8pPr lvl="7" algn="l" rtl="0">
              <a:buNone/>
              <a:defRPr b="1">
                <a:solidFill>
                  <a:srgbClr val="FF9797"/>
                </a:solidFill>
                <a:latin typeface="Montserrat"/>
                <a:ea typeface="Montserrat"/>
                <a:cs typeface="Montserrat"/>
                <a:sym typeface="Montserrat"/>
              </a:defRPr>
            </a:lvl8pPr>
            <a:lvl9pPr lvl="8" algn="l" rtl="0">
              <a:buNone/>
              <a:defRPr b="1">
                <a:solidFill>
                  <a:srgbClr val="FF9797"/>
                </a:solidFill>
                <a:latin typeface="Montserrat"/>
                <a:ea typeface="Montserrat"/>
                <a:cs typeface="Montserrat"/>
                <a:sym typeface="Montserrat"/>
              </a:defRPr>
            </a:lvl9pPr>
          </a:lstStyle>
          <a:p>
            <a:pPr marL="0" lvl="0" indent="0" algn="l" rtl="0">
              <a:spcBef>
                <a:spcPts val="0"/>
              </a:spcBef>
              <a:spcAft>
                <a:spcPts val="0"/>
              </a:spcAft>
              <a:buNone/>
            </a:pPr>
            <a:fld id="{00000000-1234-1234-1234-123412341234}" type="slidenum">
              <a:rPr lang="en"/>
              <a:t>‹#›</a:t>
            </a:fld>
            <a:endParaRPr/>
          </a:p>
        </p:txBody>
      </p:sp>
      <p:pic>
        <p:nvPicPr>
          <p:cNvPr id="52" name="Google Shape;52;p10"/>
          <p:cNvPicPr preferRelativeResize="0"/>
          <p:nvPr/>
        </p:nvPicPr>
        <p:blipFill>
          <a:blip r:embed="rId2" cstate="email">
            <a:alphaModFix/>
            <a:extLst>
              <a:ext uri="{28A0092B-C50C-407E-A947-70E740481C1C}">
                <a14:useLocalDpi xmlns:a14="http://schemas.microsoft.com/office/drawing/2010/main"/>
              </a:ext>
            </a:extLst>
          </a:blip>
          <a:stretch>
            <a:fillRect/>
          </a:stretch>
        </p:blipFill>
        <p:spPr>
          <a:xfrm>
            <a:off x="8315050" y="4177575"/>
            <a:ext cx="573050" cy="722799"/>
          </a:xfrm>
          <a:prstGeom prst="rect">
            <a:avLst/>
          </a:prstGeom>
          <a:noFill/>
          <a:ln>
            <a:noFill/>
          </a:ln>
        </p:spPr>
      </p:pic>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16_Title and Content">
    <p:spTree>
      <p:nvGrpSpPr>
        <p:cNvPr id="1" name=""/>
        <p:cNvGrpSpPr/>
        <p:nvPr/>
      </p:nvGrpSpPr>
      <p:grpSpPr>
        <a:xfrm>
          <a:off x="0" y="0"/>
          <a:ext cx="0" cy="0"/>
          <a:chOff x="0" y="0"/>
          <a:chExt cx="0" cy="0"/>
        </a:xfrm>
      </p:grpSpPr>
      <p:sp>
        <p:nvSpPr>
          <p:cNvPr id="52" name="Rectangle 51">
            <a:extLst>
              <a:ext uri="{FF2B5EF4-FFF2-40B4-BE49-F238E27FC236}">
                <a16:creationId xmlns:a16="http://schemas.microsoft.com/office/drawing/2014/main" id="{72B7C42E-5A18-15F1-4547-3ECAD8EBD41B}"/>
              </a:ext>
              <a:ext uri="{C183D7F6-B498-43B3-948B-1728B52AA6E4}">
                <adec:decorative xmlns:adec="http://schemas.microsoft.com/office/drawing/2017/decorative" val="1"/>
              </a:ext>
            </a:extLst>
          </p:cNvPr>
          <p:cNvSpPr/>
          <p:nvPr userDrawn="1"/>
        </p:nvSpPr>
        <p:spPr>
          <a:xfrm>
            <a:off x="459078" y="3734074"/>
            <a:ext cx="4341523" cy="625196"/>
          </a:xfrm>
          <a:prstGeom prst="rect">
            <a:avLst/>
          </a:prstGeom>
          <a:solidFill>
            <a:schemeClr val="accent4">
              <a:alpha val="2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51" name="Rectangle 50">
            <a:extLst>
              <a:ext uri="{FF2B5EF4-FFF2-40B4-BE49-F238E27FC236}">
                <a16:creationId xmlns:a16="http://schemas.microsoft.com/office/drawing/2014/main" id="{BB9039EC-2CFE-0CA5-897A-7D5D45F7654A}"/>
              </a:ext>
              <a:ext uri="{C183D7F6-B498-43B3-948B-1728B52AA6E4}">
                <adec:decorative xmlns:adec="http://schemas.microsoft.com/office/drawing/2017/decorative" val="1"/>
              </a:ext>
            </a:extLst>
          </p:cNvPr>
          <p:cNvSpPr/>
          <p:nvPr userDrawn="1"/>
        </p:nvSpPr>
        <p:spPr>
          <a:xfrm>
            <a:off x="459078" y="2517742"/>
            <a:ext cx="4341522" cy="625197"/>
          </a:xfrm>
          <a:prstGeom prst="rect">
            <a:avLst/>
          </a:prstGeom>
          <a:solidFill>
            <a:schemeClr val="accent4">
              <a:alpha val="2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a:p>
        </p:txBody>
      </p:sp>
      <p:pic>
        <p:nvPicPr>
          <p:cNvPr id="4" name="Picture 3">
            <a:extLst>
              <a:ext uri="{FF2B5EF4-FFF2-40B4-BE49-F238E27FC236}">
                <a16:creationId xmlns:a16="http://schemas.microsoft.com/office/drawing/2014/main" id="{E26D0F77-AA1D-6E31-BAFC-EB9E2867960A}"/>
              </a:ext>
            </a:extLst>
          </p:cNvPr>
          <p:cNvPicPr>
            <a:picLocks noChangeAspect="1"/>
          </p:cNvPicPr>
          <p:nvPr userDrawn="1"/>
        </p:nvPicPr>
        <p:blipFill rotWithShape="1">
          <a:blip r:embed="rId2" cstate="print">
            <a:alphaModFix amt="40000"/>
            <a:extLst>
              <a:ext uri="{28A0092B-C50C-407E-A947-70E740481C1C}">
                <a14:useLocalDpi xmlns:a14="http://schemas.microsoft.com/office/drawing/2010/main"/>
              </a:ext>
            </a:extLst>
          </a:blip>
          <a:srcRect l="29756" t="33425"/>
          <a:stretch/>
        </p:blipFill>
        <p:spPr>
          <a:xfrm rot="10800000">
            <a:off x="7434417" y="4150986"/>
            <a:ext cx="1709584" cy="992514"/>
          </a:xfrm>
          <a:prstGeom prst="rect">
            <a:avLst/>
          </a:prstGeom>
        </p:spPr>
      </p:pic>
      <p:sp>
        <p:nvSpPr>
          <p:cNvPr id="2" name="Title 1">
            <a:extLst>
              <a:ext uri="{FF2B5EF4-FFF2-40B4-BE49-F238E27FC236}">
                <a16:creationId xmlns:a16="http://schemas.microsoft.com/office/drawing/2014/main" id="{9ED9F8B5-D3FF-5FA0-0233-91719D303082}"/>
              </a:ext>
            </a:extLst>
          </p:cNvPr>
          <p:cNvSpPr>
            <a:spLocks noGrp="1"/>
          </p:cNvSpPr>
          <p:nvPr>
            <p:ph type="title"/>
          </p:nvPr>
        </p:nvSpPr>
        <p:spPr>
          <a:xfrm>
            <a:off x="467650" y="273844"/>
            <a:ext cx="8287730" cy="994172"/>
          </a:xfrm>
        </p:spPr>
        <p:txBody>
          <a:bodyPr/>
          <a:lstStyle/>
          <a:p>
            <a:r>
              <a:rPr lang="en-GB" dirty="0"/>
              <a:t>Click to edit Master title style</a:t>
            </a:r>
          </a:p>
        </p:txBody>
      </p:sp>
      <p:sp>
        <p:nvSpPr>
          <p:cNvPr id="3" name="Content Placeholder 2">
            <a:extLst>
              <a:ext uri="{FF2B5EF4-FFF2-40B4-BE49-F238E27FC236}">
                <a16:creationId xmlns:a16="http://schemas.microsoft.com/office/drawing/2014/main" id="{B9529667-3294-63C4-5E1C-269502360315}"/>
              </a:ext>
            </a:extLst>
          </p:cNvPr>
          <p:cNvSpPr>
            <a:spLocks noGrp="1"/>
          </p:cNvSpPr>
          <p:nvPr>
            <p:ph idx="1"/>
          </p:nvPr>
        </p:nvSpPr>
        <p:spPr>
          <a:xfrm>
            <a:off x="467649" y="2880520"/>
            <a:ext cx="1883666" cy="270000"/>
          </a:xfrm>
        </p:spPr>
        <p:txBody>
          <a:bodyPr>
            <a:normAutofit/>
          </a:bodyPr>
          <a:lstStyle>
            <a:lvl1pPr marL="0" indent="0" algn="ctr">
              <a:buNone/>
              <a:defRPr sz="1500" b="1"/>
            </a:lvl1pPr>
          </a:lstStyle>
          <a:p>
            <a:pPr lvl="0"/>
            <a:r>
              <a:rPr lang="en-GB" dirty="0"/>
              <a:t>Click to edit Master</a:t>
            </a:r>
          </a:p>
        </p:txBody>
      </p:sp>
      <p:sp>
        <p:nvSpPr>
          <p:cNvPr id="5" name="Footer Placeholder 4">
            <a:extLst>
              <a:ext uri="{FF2B5EF4-FFF2-40B4-BE49-F238E27FC236}">
                <a16:creationId xmlns:a16="http://schemas.microsoft.com/office/drawing/2014/main" id="{47F46497-57BC-710C-B8EC-96832190F4CE}"/>
              </a:ext>
            </a:extLst>
          </p:cNvPr>
          <p:cNvSpPr>
            <a:spLocks noGrp="1"/>
          </p:cNvSpPr>
          <p:nvPr>
            <p:ph type="ftr" sz="quarter" idx="11"/>
          </p:nvPr>
        </p:nvSpPr>
        <p:spPr>
          <a:xfrm>
            <a:off x="467650" y="4767263"/>
            <a:ext cx="6717663" cy="273844"/>
          </a:xfrm>
        </p:spPr>
        <p:txBody>
          <a:bodyPr/>
          <a:lstStyle>
            <a:lvl1pPr algn="l">
              <a:defRPr/>
            </a:lvl1pPr>
          </a:lstStyle>
          <a:p>
            <a:r>
              <a:rPr lang="en-GB" dirty="0"/>
              <a:t>Cheshire and Merseyside Secure Data Environment</a:t>
            </a:r>
          </a:p>
        </p:txBody>
      </p:sp>
      <p:sp>
        <p:nvSpPr>
          <p:cNvPr id="6" name="Slide Number Placeholder 5">
            <a:extLst>
              <a:ext uri="{FF2B5EF4-FFF2-40B4-BE49-F238E27FC236}">
                <a16:creationId xmlns:a16="http://schemas.microsoft.com/office/drawing/2014/main" id="{6C484834-07DE-23E4-DFF9-AC7F275F0CD0}"/>
              </a:ext>
            </a:extLst>
          </p:cNvPr>
          <p:cNvSpPr>
            <a:spLocks noGrp="1"/>
          </p:cNvSpPr>
          <p:nvPr>
            <p:ph type="sldNum" sz="quarter" idx="12"/>
          </p:nvPr>
        </p:nvSpPr>
        <p:spPr>
          <a:xfrm>
            <a:off x="8304415" y="4767263"/>
            <a:ext cx="450965" cy="273844"/>
          </a:xfrm>
        </p:spPr>
        <p:txBody>
          <a:bodyPr/>
          <a:lstStyle/>
          <a:p>
            <a:fld id="{4AE82366-37E6-B747-BCA8-2E369D8F9656}" type="slidenum">
              <a:rPr lang="en-GB" smtClean="0"/>
              <a:t>‹#›</a:t>
            </a:fld>
            <a:endParaRPr lang="en-GB"/>
          </a:p>
        </p:txBody>
      </p:sp>
      <p:cxnSp>
        <p:nvCxnSpPr>
          <p:cNvPr id="19" name="Straight Connector 18">
            <a:extLst>
              <a:ext uri="{FF2B5EF4-FFF2-40B4-BE49-F238E27FC236}">
                <a16:creationId xmlns:a16="http://schemas.microsoft.com/office/drawing/2014/main" id="{2E952021-94DB-2B34-CB68-97FC889D5DFD}"/>
              </a:ext>
              <a:ext uri="{C183D7F6-B498-43B3-948B-1728B52AA6E4}">
                <adec:decorative xmlns:adec="http://schemas.microsoft.com/office/drawing/2017/decorative" val="1"/>
              </a:ext>
            </a:extLst>
          </p:cNvPr>
          <p:cNvCxnSpPr>
            <a:cxnSpLocks/>
          </p:cNvCxnSpPr>
          <p:nvPr userDrawn="1"/>
        </p:nvCxnSpPr>
        <p:spPr>
          <a:xfrm>
            <a:off x="467651" y="4770044"/>
            <a:ext cx="6717974" cy="0"/>
          </a:xfrm>
          <a:prstGeom prst="line">
            <a:avLst/>
          </a:prstGeom>
          <a:ln w="28575" cap="rnd">
            <a:solidFill>
              <a:schemeClr val="tx2">
                <a:alpha val="10000"/>
              </a:schemeClr>
            </a:solidFill>
            <a:round/>
            <a:headEnd type="none"/>
            <a:tailEnd type="none" w="lg" len="lg"/>
          </a:ln>
        </p:spPr>
        <p:style>
          <a:lnRef idx="1">
            <a:schemeClr val="accent1"/>
          </a:lnRef>
          <a:fillRef idx="0">
            <a:schemeClr val="accent1"/>
          </a:fillRef>
          <a:effectRef idx="0">
            <a:schemeClr val="accent1"/>
          </a:effectRef>
          <a:fontRef idx="minor">
            <a:schemeClr val="tx1"/>
          </a:fontRef>
        </p:style>
      </p:cxnSp>
      <p:sp>
        <p:nvSpPr>
          <p:cNvPr id="7" name="Rectangle 11">
            <a:extLst>
              <a:ext uri="{FF2B5EF4-FFF2-40B4-BE49-F238E27FC236}">
                <a16:creationId xmlns:a16="http://schemas.microsoft.com/office/drawing/2014/main" id="{13232119-EA8B-13CD-CE82-357314F53D4D}"/>
              </a:ext>
              <a:ext uri="{C183D7F6-B498-43B3-948B-1728B52AA6E4}">
                <adec:decorative xmlns:adec="http://schemas.microsoft.com/office/drawing/2017/decorative" val="1"/>
              </a:ext>
            </a:extLst>
          </p:cNvPr>
          <p:cNvSpPr/>
          <p:nvPr userDrawn="1"/>
        </p:nvSpPr>
        <p:spPr>
          <a:xfrm>
            <a:off x="-30480" y="1552076"/>
            <a:ext cx="242711" cy="3616326"/>
          </a:xfrm>
          <a:custGeom>
            <a:avLst/>
            <a:gdLst>
              <a:gd name="connsiteX0" fmla="*/ 0 w 541295"/>
              <a:gd name="connsiteY0" fmla="*/ 0 h 4382098"/>
              <a:gd name="connsiteX1" fmla="*/ 541295 w 541295"/>
              <a:gd name="connsiteY1" fmla="*/ 0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3846840 h 4382098"/>
              <a:gd name="connsiteX4" fmla="*/ 0 w 541295"/>
              <a:gd name="connsiteY4" fmla="*/ 0 h 4382098"/>
              <a:gd name="connsiteX0" fmla="*/ 0 w 526135"/>
              <a:gd name="connsiteY0" fmla="*/ 0 h 4364985"/>
              <a:gd name="connsiteX1" fmla="*/ 524569 w 526135"/>
              <a:gd name="connsiteY1" fmla="*/ 512956 h 4364985"/>
              <a:gd name="connsiteX2" fmla="*/ 524182 w 526135"/>
              <a:gd name="connsiteY2" fmla="*/ 4364985 h 4364985"/>
              <a:gd name="connsiteX3" fmla="*/ 0 w 526135"/>
              <a:gd name="connsiteY3" fmla="*/ 3846840 h 4364985"/>
              <a:gd name="connsiteX4" fmla="*/ 0 w 526135"/>
              <a:gd name="connsiteY4" fmla="*/ 0 h 4364985"/>
              <a:gd name="connsiteX0" fmla="*/ 0 w 526562"/>
              <a:gd name="connsiteY0" fmla="*/ 0 h 4364985"/>
              <a:gd name="connsiteX1" fmla="*/ 524569 w 526562"/>
              <a:gd name="connsiteY1" fmla="*/ 512956 h 4364985"/>
              <a:gd name="connsiteX2" fmla="*/ 524182 w 526562"/>
              <a:gd name="connsiteY2" fmla="*/ 4364985 h 4364985"/>
              <a:gd name="connsiteX3" fmla="*/ 0 w 526562"/>
              <a:gd name="connsiteY3" fmla="*/ 3846840 h 4364985"/>
              <a:gd name="connsiteX4" fmla="*/ 0 w 526562"/>
              <a:gd name="connsiteY4" fmla="*/ 0 h 4364985"/>
              <a:gd name="connsiteX0" fmla="*/ 17599 w 544161"/>
              <a:gd name="connsiteY0" fmla="*/ 0 h 8404968"/>
              <a:gd name="connsiteX1" fmla="*/ 542168 w 544161"/>
              <a:gd name="connsiteY1" fmla="*/ 512956 h 8404968"/>
              <a:gd name="connsiteX2" fmla="*/ 541781 w 544161"/>
              <a:gd name="connsiteY2" fmla="*/ 4364985 h 8404968"/>
              <a:gd name="connsiteX3" fmla="*/ 0 w 544161"/>
              <a:gd name="connsiteY3" fmla="*/ 8404968 h 8404968"/>
              <a:gd name="connsiteX4" fmla="*/ 17599 w 544161"/>
              <a:gd name="connsiteY4" fmla="*/ 0 h 8404968"/>
              <a:gd name="connsiteX0" fmla="*/ 17599 w 542961"/>
              <a:gd name="connsiteY0" fmla="*/ 0 h 8404968"/>
              <a:gd name="connsiteX1" fmla="*/ 542168 w 542961"/>
              <a:gd name="connsiteY1" fmla="*/ 512956 h 8404968"/>
              <a:gd name="connsiteX2" fmla="*/ 524182 w 542961"/>
              <a:gd name="connsiteY2" fmla="*/ 8271952 h 8404968"/>
              <a:gd name="connsiteX3" fmla="*/ 0 w 542961"/>
              <a:gd name="connsiteY3" fmla="*/ 8404968 h 8404968"/>
              <a:gd name="connsiteX4" fmla="*/ 17599 w 542961"/>
              <a:gd name="connsiteY4" fmla="*/ 0 h 8404968"/>
              <a:gd name="connsiteX0" fmla="*/ 1694 w 527056"/>
              <a:gd name="connsiteY0" fmla="*/ 0 h 8334572"/>
              <a:gd name="connsiteX1" fmla="*/ 526263 w 527056"/>
              <a:gd name="connsiteY1" fmla="*/ 512956 h 8334572"/>
              <a:gd name="connsiteX2" fmla="*/ 508277 w 527056"/>
              <a:gd name="connsiteY2" fmla="*/ 8271952 h 8334572"/>
              <a:gd name="connsiteX3" fmla="*/ 1694 w 527056"/>
              <a:gd name="connsiteY3" fmla="*/ 8334572 h 8334572"/>
              <a:gd name="connsiteX4" fmla="*/ 1694 w 527056"/>
              <a:gd name="connsiteY4" fmla="*/ 0 h 8334572"/>
              <a:gd name="connsiteX0" fmla="*/ 52797 w 578159"/>
              <a:gd name="connsiteY0" fmla="*/ 0 h 8352171"/>
              <a:gd name="connsiteX1" fmla="*/ 577366 w 578159"/>
              <a:gd name="connsiteY1" fmla="*/ 512956 h 8352171"/>
              <a:gd name="connsiteX2" fmla="*/ 559380 w 578159"/>
              <a:gd name="connsiteY2" fmla="*/ 8271952 h 8352171"/>
              <a:gd name="connsiteX3" fmla="*/ 0 w 578159"/>
              <a:gd name="connsiteY3" fmla="*/ 8352171 h 8352171"/>
              <a:gd name="connsiteX4" fmla="*/ 52797 w 578159"/>
              <a:gd name="connsiteY4" fmla="*/ 0 h 8352171"/>
              <a:gd name="connsiteX0" fmla="*/ 35198 w 560560"/>
              <a:gd name="connsiteY0" fmla="*/ 0 h 8369770"/>
              <a:gd name="connsiteX1" fmla="*/ 559767 w 560560"/>
              <a:gd name="connsiteY1" fmla="*/ 512956 h 8369770"/>
              <a:gd name="connsiteX2" fmla="*/ 541781 w 560560"/>
              <a:gd name="connsiteY2" fmla="*/ 8271952 h 8369770"/>
              <a:gd name="connsiteX3" fmla="*/ 0 w 560560"/>
              <a:gd name="connsiteY3" fmla="*/ 8369770 h 8369770"/>
              <a:gd name="connsiteX4" fmla="*/ 35198 w 560560"/>
              <a:gd name="connsiteY4" fmla="*/ 0 h 8369770"/>
              <a:gd name="connsiteX0" fmla="*/ 35198 w 560262"/>
              <a:gd name="connsiteY0" fmla="*/ 0 h 8395145"/>
              <a:gd name="connsiteX1" fmla="*/ 559767 w 560262"/>
              <a:gd name="connsiteY1" fmla="*/ 512956 h 8395145"/>
              <a:gd name="connsiteX2" fmla="*/ 524182 w 560262"/>
              <a:gd name="connsiteY2" fmla="*/ 8395145 h 8395145"/>
              <a:gd name="connsiteX3" fmla="*/ 0 w 560262"/>
              <a:gd name="connsiteY3" fmla="*/ 8369770 h 8395145"/>
              <a:gd name="connsiteX4" fmla="*/ 35198 w 560262"/>
              <a:gd name="connsiteY4" fmla="*/ 0 h 8395145"/>
              <a:gd name="connsiteX0" fmla="*/ 35198 w 576979"/>
              <a:gd name="connsiteY0" fmla="*/ 0 h 8369770"/>
              <a:gd name="connsiteX1" fmla="*/ 559767 w 576979"/>
              <a:gd name="connsiteY1" fmla="*/ 512956 h 8369770"/>
              <a:gd name="connsiteX2" fmla="*/ 576979 w 576979"/>
              <a:gd name="connsiteY2" fmla="*/ 8342348 h 8369770"/>
              <a:gd name="connsiteX3" fmla="*/ 0 w 576979"/>
              <a:gd name="connsiteY3" fmla="*/ 8369770 h 8369770"/>
              <a:gd name="connsiteX4" fmla="*/ 35198 w 576979"/>
              <a:gd name="connsiteY4" fmla="*/ 0 h 8369770"/>
              <a:gd name="connsiteX0" fmla="*/ 17599 w 559380"/>
              <a:gd name="connsiteY0" fmla="*/ 0 h 8369770"/>
              <a:gd name="connsiteX1" fmla="*/ 542168 w 559380"/>
              <a:gd name="connsiteY1" fmla="*/ 512956 h 8369770"/>
              <a:gd name="connsiteX2" fmla="*/ 559380 w 559380"/>
              <a:gd name="connsiteY2" fmla="*/ 8342348 h 8369770"/>
              <a:gd name="connsiteX3" fmla="*/ 0 w 559380"/>
              <a:gd name="connsiteY3" fmla="*/ 8369770 h 8369770"/>
              <a:gd name="connsiteX4" fmla="*/ 17599 w 559380"/>
              <a:gd name="connsiteY4" fmla="*/ 0 h 8369770"/>
              <a:gd name="connsiteX0" fmla="*/ 17599 w 542663"/>
              <a:gd name="connsiteY0" fmla="*/ 0 h 8369770"/>
              <a:gd name="connsiteX1" fmla="*/ 542168 w 542663"/>
              <a:gd name="connsiteY1" fmla="*/ 512956 h 8369770"/>
              <a:gd name="connsiteX2" fmla="*/ 506583 w 542663"/>
              <a:gd name="connsiteY2" fmla="*/ 8324749 h 8369770"/>
              <a:gd name="connsiteX3" fmla="*/ 0 w 542663"/>
              <a:gd name="connsiteY3" fmla="*/ 8369770 h 8369770"/>
              <a:gd name="connsiteX4" fmla="*/ 17599 w 542663"/>
              <a:gd name="connsiteY4" fmla="*/ 0 h 8369770"/>
              <a:gd name="connsiteX0" fmla="*/ 17599 w 542961"/>
              <a:gd name="connsiteY0" fmla="*/ 0 h 8369770"/>
              <a:gd name="connsiteX1" fmla="*/ 542168 w 542961"/>
              <a:gd name="connsiteY1" fmla="*/ 512956 h 8369770"/>
              <a:gd name="connsiteX2" fmla="*/ 524182 w 542961"/>
              <a:gd name="connsiteY2" fmla="*/ 8324749 h 8369770"/>
              <a:gd name="connsiteX3" fmla="*/ 0 w 542961"/>
              <a:gd name="connsiteY3" fmla="*/ 8369770 h 8369770"/>
              <a:gd name="connsiteX4" fmla="*/ 17599 w 542961"/>
              <a:gd name="connsiteY4" fmla="*/ 0 h 8369770"/>
              <a:gd name="connsiteX0" fmla="*/ 35198 w 560560"/>
              <a:gd name="connsiteY0" fmla="*/ 0 h 8352171"/>
              <a:gd name="connsiteX1" fmla="*/ 559767 w 560560"/>
              <a:gd name="connsiteY1" fmla="*/ 512956 h 8352171"/>
              <a:gd name="connsiteX2" fmla="*/ 541781 w 560560"/>
              <a:gd name="connsiteY2" fmla="*/ 8324749 h 8352171"/>
              <a:gd name="connsiteX3" fmla="*/ 0 w 560560"/>
              <a:gd name="connsiteY3" fmla="*/ 8352171 h 8352171"/>
              <a:gd name="connsiteX4" fmla="*/ 35198 w 560560"/>
              <a:gd name="connsiteY4" fmla="*/ 0 h 8352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0560" h="8352171">
                <a:moveTo>
                  <a:pt x="35198" y="0"/>
                </a:moveTo>
                <a:lnTo>
                  <a:pt x="559767" y="512956"/>
                </a:lnTo>
                <a:cubicBezTo>
                  <a:pt x="565342" y="1802670"/>
                  <a:pt x="539629" y="7031612"/>
                  <a:pt x="541781" y="8324749"/>
                </a:cubicBezTo>
                <a:lnTo>
                  <a:pt x="0" y="8352171"/>
                </a:lnTo>
                <a:cubicBezTo>
                  <a:pt x="5866" y="5550515"/>
                  <a:pt x="29332" y="2801656"/>
                  <a:pt x="35198" y="0"/>
                </a:cubicBezTo>
                <a:close/>
              </a:path>
            </a:pathLst>
          </a:cu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9" name="Picture Placeholder 8">
            <a:extLst>
              <a:ext uri="{FF2B5EF4-FFF2-40B4-BE49-F238E27FC236}">
                <a16:creationId xmlns:a16="http://schemas.microsoft.com/office/drawing/2014/main" id="{9230A4BE-4853-EFAA-5C67-905B5531A705}"/>
              </a:ext>
            </a:extLst>
          </p:cNvPr>
          <p:cNvSpPr>
            <a:spLocks noGrp="1"/>
          </p:cNvSpPr>
          <p:nvPr>
            <p:ph type="pic" sz="quarter" idx="13"/>
          </p:nvPr>
        </p:nvSpPr>
        <p:spPr>
          <a:xfrm>
            <a:off x="793668" y="2212389"/>
            <a:ext cx="1231630" cy="601644"/>
          </a:xfrm>
          <a:prstGeom prst="rect">
            <a:avLst/>
          </a:prstGeom>
          <a:solidFill>
            <a:schemeClr val="bg2">
              <a:lumMod val="90000"/>
            </a:schemeClr>
          </a:solidFill>
        </p:spPr>
        <p:txBody>
          <a:bodyPr>
            <a:normAutofit/>
          </a:bodyPr>
          <a:lstStyle>
            <a:lvl1pPr>
              <a:defRPr sz="1350"/>
            </a:lvl1pPr>
          </a:lstStyle>
          <a:p>
            <a:endParaRPr lang="en-GB" dirty="0"/>
          </a:p>
        </p:txBody>
      </p:sp>
      <p:sp>
        <p:nvSpPr>
          <p:cNvPr id="21" name="Content Placeholder 2">
            <a:extLst>
              <a:ext uri="{FF2B5EF4-FFF2-40B4-BE49-F238E27FC236}">
                <a16:creationId xmlns:a16="http://schemas.microsoft.com/office/drawing/2014/main" id="{7482F4AB-55C7-E495-ED48-F2D72E1424D6}"/>
              </a:ext>
            </a:extLst>
          </p:cNvPr>
          <p:cNvSpPr>
            <a:spLocks noGrp="1"/>
          </p:cNvSpPr>
          <p:nvPr>
            <p:ph idx="21"/>
          </p:nvPr>
        </p:nvSpPr>
        <p:spPr>
          <a:xfrm>
            <a:off x="5135190" y="2212389"/>
            <a:ext cx="3620177" cy="2398240"/>
          </a:xfrm>
          <a:solidFill>
            <a:schemeClr val="accent4">
              <a:alpha val="20000"/>
            </a:schemeClr>
          </a:solidFill>
        </p:spPr>
        <p:txBody>
          <a:bodyPr lIns="251999" tIns="251999" rIns="251999" bIns="251999">
            <a:normAutofit/>
          </a:bodyPr>
          <a:lstStyle>
            <a:lvl1pPr marL="0" indent="0">
              <a:buNone/>
              <a:defRPr sz="1650"/>
            </a:lvl1pPr>
          </a:lstStyle>
          <a:p>
            <a:pPr lvl="0"/>
            <a:r>
              <a:rPr lang="en-GB" dirty="0"/>
              <a:t>Click to edit Master text styles</a:t>
            </a:r>
          </a:p>
        </p:txBody>
      </p:sp>
      <p:sp>
        <p:nvSpPr>
          <p:cNvPr id="28" name="Content Placeholder 2">
            <a:extLst>
              <a:ext uri="{FF2B5EF4-FFF2-40B4-BE49-F238E27FC236}">
                <a16:creationId xmlns:a16="http://schemas.microsoft.com/office/drawing/2014/main" id="{DF6F7676-DDDC-D89A-E4E3-E49451473A8F}"/>
              </a:ext>
            </a:extLst>
          </p:cNvPr>
          <p:cNvSpPr>
            <a:spLocks noGrp="1"/>
          </p:cNvSpPr>
          <p:nvPr>
            <p:ph idx="22"/>
          </p:nvPr>
        </p:nvSpPr>
        <p:spPr>
          <a:xfrm>
            <a:off x="459077" y="1443097"/>
            <a:ext cx="6835658" cy="437466"/>
          </a:xfrm>
        </p:spPr>
        <p:txBody>
          <a:bodyPr anchor="ctr" anchorCtr="0">
            <a:normAutofit/>
          </a:bodyPr>
          <a:lstStyle>
            <a:lvl1pPr marL="0" indent="0">
              <a:buNone/>
              <a:defRPr sz="2100"/>
            </a:lvl1pPr>
          </a:lstStyle>
          <a:p>
            <a:pPr lvl="0"/>
            <a:r>
              <a:rPr lang="en-GB" dirty="0"/>
              <a:t>Click to edit Master text styles</a:t>
            </a:r>
          </a:p>
        </p:txBody>
      </p:sp>
      <p:sp>
        <p:nvSpPr>
          <p:cNvPr id="33" name="Content Placeholder 2">
            <a:extLst>
              <a:ext uri="{FF2B5EF4-FFF2-40B4-BE49-F238E27FC236}">
                <a16:creationId xmlns:a16="http://schemas.microsoft.com/office/drawing/2014/main" id="{08ED2140-6C47-5EC0-CE12-3919EF45E97B}"/>
              </a:ext>
            </a:extLst>
          </p:cNvPr>
          <p:cNvSpPr>
            <a:spLocks noGrp="1"/>
          </p:cNvSpPr>
          <p:nvPr>
            <p:ph idx="24"/>
          </p:nvPr>
        </p:nvSpPr>
        <p:spPr>
          <a:xfrm>
            <a:off x="2297618" y="2880518"/>
            <a:ext cx="2332473" cy="270000"/>
          </a:xfrm>
        </p:spPr>
        <p:txBody>
          <a:bodyPr>
            <a:normAutofit/>
          </a:bodyPr>
          <a:lstStyle>
            <a:lvl1pPr marL="0" indent="0" algn="ctr">
              <a:buNone/>
              <a:defRPr sz="1500" b="1"/>
            </a:lvl1pPr>
          </a:lstStyle>
          <a:p>
            <a:pPr lvl="0"/>
            <a:r>
              <a:rPr lang="en-GB" dirty="0"/>
              <a:t>Click to edit Master</a:t>
            </a:r>
          </a:p>
        </p:txBody>
      </p:sp>
      <p:sp>
        <p:nvSpPr>
          <p:cNvPr id="34" name="Picture Placeholder 8">
            <a:extLst>
              <a:ext uri="{FF2B5EF4-FFF2-40B4-BE49-F238E27FC236}">
                <a16:creationId xmlns:a16="http://schemas.microsoft.com/office/drawing/2014/main" id="{DDB1DD17-2B29-810F-B2D2-1D3F89E46389}"/>
              </a:ext>
            </a:extLst>
          </p:cNvPr>
          <p:cNvSpPr>
            <a:spLocks noGrp="1"/>
          </p:cNvSpPr>
          <p:nvPr>
            <p:ph type="pic" sz="quarter" idx="25"/>
          </p:nvPr>
        </p:nvSpPr>
        <p:spPr>
          <a:xfrm>
            <a:off x="2848041" y="2212389"/>
            <a:ext cx="1231630" cy="601644"/>
          </a:xfrm>
          <a:prstGeom prst="rect">
            <a:avLst/>
          </a:prstGeom>
          <a:solidFill>
            <a:schemeClr val="bg2">
              <a:lumMod val="90000"/>
            </a:schemeClr>
          </a:solidFill>
        </p:spPr>
        <p:txBody>
          <a:bodyPr>
            <a:normAutofit/>
          </a:bodyPr>
          <a:lstStyle>
            <a:lvl1pPr>
              <a:defRPr sz="1350"/>
            </a:lvl1pPr>
          </a:lstStyle>
          <a:p>
            <a:endParaRPr lang="en-GB" dirty="0"/>
          </a:p>
        </p:txBody>
      </p:sp>
      <p:cxnSp>
        <p:nvCxnSpPr>
          <p:cNvPr id="40" name="Straight Connector 39">
            <a:extLst>
              <a:ext uri="{FF2B5EF4-FFF2-40B4-BE49-F238E27FC236}">
                <a16:creationId xmlns:a16="http://schemas.microsoft.com/office/drawing/2014/main" id="{01A69031-C149-9640-319F-36DBFBF9DB1B}"/>
              </a:ext>
              <a:ext uri="{C183D7F6-B498-43B3-948B-1728B52AA6E4}">
                <adec:decorative xmlns:adec="http://schemas.microsoft.com/office/drawing/2017/decorative" val="1"/>
              </a:ext>
            </a:extLst>
          </p:cNvPr>
          <p:cNvCxnSpPr>
            <a:cxnSpLocks/>
          </p:cNvCxnSpPr>
          <p:nvPr userDrawn="1"/>
        </p:nvCxnSpPr>
        <p:spPr>
          <a:xfrm>
            <a:off x="467339" y="2021129"/>
            <a:ext cx="8288028" cy="0"/>
          </a:xfrm>
          <a:prstGeom prst="line">
            <a:avLst/>
          </a:prstGeom>
          <a:ln w="28575" cap="rnd">
            <a:solidFill>
              <a:schemeClr val="tx2">
                <a:alpha val="10000"/>
              </a:schemeClr>
            </a:solidFill>
            <a:round/>
            <a:headEnd type="none"/>
            <a:tailEnd type="none" w="lg" len="lg"/>
          </a:ln>
        </p:spPr>
        <p:style>
          <a:lnRef idx="1">
            <a:schemeClr val="accent1"/>
          </a:lnRef>
          <a:fillRef idx="0">
            <a:schemeClr val="accent1"/>
          </a:fillRef>
          <a:effectRef idx="0">
            <a:schemeClr val="accent1"/>
          </a:effectRef>
          <a:fontRef idx="minor">
            <a:schemeClr val="tx1"/>
          </a:fontRef>
        </p:style>
      </p:cxnSp>
      <p:sp>
        <p:nvSpPr>
          <p:cNvPr id="42" name="Content Placeholder 2">
            <a:extLst>
              <a:ext uri="{FF2B5EF4-FFF2-40B4-BE49-F238E27FC236}">
                <a16:creationId xmlns:a16="http://schemas.microsoft.com/office/drawing/2014/main" id="{FD107AB5-3291-5600-EC6C-7C039F9CB482}"/>
              </a:ext>
            </a:extLst>
          </p:cNvPr>
          <p:cNvSpPr>
            <a:spLocks noGrp="1"/>
          </p:cNvSpPr>
          <p:nvPr>
            <p:ph idx="26"/>
          </p:nvPr>
        </p:nvSpPr>
        <p:spPr>
          <a:xfrm>
            <a:off x="467649" y="4080635"/>
            <a:ext cx="1883666" cy="270000"/>
          </a:xfrm>
        </p:spPr>
        <p:txBody>
          <a:bodyPr>
            <a:normAutofit/>
          </a:bodyPr>
          <a:lstStyle>
            <a:lvl1pPr marL="0" indent="0" algn="ctr">
              <a:buNone/>
              <a:defRPr sz="1500" b="1"/>
            </a:lvl1pPr>
          </a:lstStyle>
          <a:p>
            <a:pPr lvl="0"/>
            <a:r>
              <a:rPr lang="en-GB" dirty="0"/>
              <a:t>Click to edit Master</a:t>
            </a:r>
          </a:p>
        </p:txBody>
      </p:sp>
      <p:sp>
        <p:nvSpPr>
          <p:cNvPr id="43" name="Picture Placeholder 8">
            <a:extLst>
              <a:ext uri="{FF2B5EF4-FFF2-40B4-BE49-F238E27FC236}">
                <a16:creationId xmlns:a16="http://schemas.microsoft.com/office/drawing/2014/main" id="{A939A290-9756-5ED5-7A50-E5E838DD2E2E}"/>
              </a:ext>
            </a:extLst>
          </p:cNvPr>
          <p:cNvSpPr>
            <a:spLocks noGrp="1"/>
          </p:cNvSpPr>
          <p:nvPr>
            <p:ph type="pic" sz="quarter" idx="27"/>
          </p:nvPr>
        </p:nvSpPr>
        <p:spPr>
          <a:xfrm>
            <a:off x="793668" y="3412505"/>
            <a:ext cx="1231630" cy="601644"/>
          </a:xfrm>
          <a:prstGeom prst="rect">
            <a:avLst/>
          </a:prstGeom>
          <a:solidFill>
            <a:schemeClr val="bg2">
              <a:lumMod val="90000"/>
            </a:schemeClr>
          </a:solidFill>
        </p:spPr>
        <p:txBody>
          <a:bodyPr>
            <a:normAutofit/>
          </a:bodyPr>
          <a:lstStyle>
            <a:lvl1pPr>
              <a:defRPr sz="1350"/>
            </a:lvl1pPr>
          </a:lstStyle>
          <a:p>
            <a:endParaRPr lang="en-GB" dirty="0"/>
          </a:p>
        </p:txBody>
      </p:sp>
      <p:sp>
        <p:nvSpPr>
          <p:cNvPr id="44" name="Content Placeholder 2">
            <a:extLst>
              <a:ext uri="{FF2B5EF4-FFF2-40B4-BE49-F238E27FC236}">
                <a16:creationId xmlns:a16="http://schemas.microsoft.com/office/drawing/2014/main" id="{F96D4DF9-B97D-AF0E-386D-3334942841E5}"/>
              </a:ext>
            </a:extLst>
          </p:cNvPr>
          <p:cNvSpPr>
            <a:spLocks noGrp="1"/>
          </p:cNvSpPr>
          <p:nvPr>
            <p:ph idx="28"/>
          </p:nvPr>
        </p:nvSpPr>
        <p:spPr>
          <a:xfrm>
            <a:off x="2297618" y="4080635"/>
            <a:ext cx="2332473" cy="270000"/>
          </a:xfrm>
        </p:spPr>
        <p:txBody>
          <a:bodyPr>
            <a:normAutofit/>
          </a:bodyPr>
          <a:lstStyle>
            <a:lvl1pPr marL="0" indent="0" algn="ctr">
              <a:buNone/>
              <a:defRPr sz="1500" b="1"/>
            </a:lvl1pPr>
          </a:lstStyle>
          <a:p>
            <a:pPr lvl="0"/>
            <a:r>
              <a:rPr lang="en-GB" dirty="0"/>
              <a:t>Click to edit Master</a:t>
            </a:r>
          </a:p>
        </p:txBody>
      </p:sp>
      <p:sp>
        <p:nvSpPr>
          <p:cNvPr id="45" name="Picture Placeholder 8">
            <a:extLst>
              <a:ext uri="{FF2B5EF4-FFF2-40B4-BE49-F238E27FC236}">
                <a16:creationId xmlns:a16="http://schemas.microsoft.com/office/drawing/2014/main" id="{80AE20C9-3A14-4959-9415-F71939301489}"/>
              </a:ext>
            </a:extLst>
          </p:cNvPr>
          <p:cNvSpPr>
            <a:spLocks noGrp="1"/>
          </p:cNvSpPr>
          <p:nvPr>
            <p:ph type="pic" sz="quarter" idx="29"/>
          </p:nvPr>
        </p:nvSpPr>
        <p:spPr>
          <a:xfrm>
            <a:off x="2848041" y="3412505"/>
            <a:ext cx="1231630" cy="601644"/>
          </a:xfrm>
          <a:prstGeom prst="rect">
            <a:avLst/>
          </a:prstGeom>
          <a:solidFill>
            <a:schemeClr val="bg2">
              <a:lumMod val="90000"/>
            </a:schemeClr>
          </a:solidFill>
        </p:spPr>
        <p:txBody>
          <a:bodyPr>
            <a:normAutofit/>
          </a:bodyPr>
          <a:lstStyle>
            <a:lvl1pPr>
              <a:defRPr sz="1350"/>
            </a:lvl1pPr>
          </a:lstStyle>
          <a:p>
            <a:endParaRPr lang="en-GB" dirty="0"/>
          </a:p>
        </p:txBody>
      </p:sp>
      <p:cxnSp>
        <p:nvCxnSpPr>
          <p:cNvPr id="47" name="Straight Arrow Connector 46">
            <a:extLst>
              <a:ext uri="{FF2B5EF4-FFF2-40B4-BE49-F238E27FC236}">
                <a16:creationId xmlns:a16="http://schemas.microsoft.com/office/drawing/2014/main" id="{EEE5D5F2-5C62-7625-EF0C-EB329C9E6FB9}"/>
              </a:ext>
            </a:extLst>
          </p:cNvPr>
          <p:cNvCxnSpPr>
            <a:cxnSpLocks/>
          </p:cNvCxnSpPr>
          <p:nvPr userDrawn="1"/>
        </p:nvCxnSpPr>
        <p:spPr>
          <a:xfrm>
            <a:off x="1409483" y="3145820"/>
            <a:ext cx="0" cy="249002"/>
          </a:xfrm>
          <a:prstGeom prst="straightConnector1">
            <a:avLst/>
          </a:prstGeom>
          <a:ln w="41275">
            <a:solidFill>
              <a:schemeClr val="accent2"/>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50" name="Straight Arrow Connector 49">
            <a:extLst>
              <a:ext uri="{FF2B5EF4-FFF2-40B4-BE49-F238E27FC236}">
                <a16:creationId xmlns:a16="http://schemas.microsoft.com/office/drawing/2014/main" id="{888CA93C-9EA5-DE53-80E0-3725D9F972B3}"/>
              </a:ext>
            </a:extLst>
          </p:cNvPr>
          <p:cNvCxnSpPr>
            <a:cxnSpLocks/>
          </p:cNvCxnSpPr>
          <p:nvPr userDrawn="1"/>
        </p:nvCxnSpPr>
        <p:spPr>
          <a:xfrm>
            <a:off x="3463855" y="3145820"/>
            <a:ext cx="0" cy="249002"/>
          </a:xfrm>
          <a:prstGeom prst="straightConnector1">
            <a:avLst/>
          </a:prstGeom>
          <a:ln w="41275">
            <a:solidFill>
              <a:schemeClr val="accent2"/>
            </a:solidFill>
            <a:tailEnd type="triangle" w="lg" len="med"/>
          </a:ln>
        </p:spPr>
        <p:style>
          <a:lnRef idx="1">
            <a:schemeClr val="accent1"/>
          </a:lnRef>
          <a:fillRef idx="0">
            <a:schemeClr val="accent1"/>
          </a:fillRef>
          <a:effectRef idx="0">
            <a:schemeClr val="accent1"/>
          </a:effectRef>
          <a:fontRef idx="minor">
            <a:schemeClr val="tx1"/>
          </a:fontRef>
        </p:style>
      </p:cxnSp>
      <p:sp>
        <p:nvSpPr>
          <p:cNvPr id="12" name="Content Placeholder 2">
            <a:extLst>
              <a:ext uri="{FF2B5EF4-FFF2-40B4-BE49-F238E27FC236}">
                <a16:creationId xmlns:a16="http://schemas.microsoft.com/office/drawing/2014/main" id="{AB6FC7CA-8934-4B33-FA70-AB745E36A683}"/>
              </a:ext>
            </a:extLst>
          </p:cNvPr>
          <p:cNvSpPr>
            <a:spLocks noGrp="1"/>
          </p:cNvSpPr>
          <p:nvPr>
            <p:ph idx="30"/>
          </p:nvPr>
        </p:nvSpPr>
        <p:spPr>
          <a:xfrm>
            <a:off x="467340" y="4422142"/>
            <a:ext cx="4333260" cy="278636"/>
          </a:xfrm>
        </p:spPr>
        <p:txBody>
          <a:bodyPr>
            <a:normAutofit/>
          </a:bodyPr>
          <a:lstStyle>
            <a:lvl1pPr marL="0" indent="0" algn="ctr">
              <a:buNone/>
              <a:defRPr sz="1350" b="1"/>
            </a:lvl1pPr>
          </a:lstStyle>
          <a:p>
            <a:pPr lvl="0"/>
            <a:r>
              <a:rPr lang="en-GB" dirty="0"/>
              <a:t>Click to edit Master</a:t>
            </a:r>
          </a:p>
        </p:txBody>
      </p:sp>
      <p:sp>
        <p:nvSpPr>
          <p:cNvPr id="13" name="Picture Placeholder 8">
            <a:extLst>
              <a:ext uri="{FF2B5EF4-FFF2-40B4-BE49-F238E27FC236}">
                <a16:creationId xmlns:a16="http://schemas.microsoft.com/office/drawing/2014/main" id="{4CF2F7D9-EC8C-320F-87C0-156E1C96E51A}"/>
              </a:ext>
            </a:extLst>
          </p:cNvPr>
          <p:cNvSpPr>
            <a:spLocks noGrp="1"/>
          </p:cNvSpPr>
          <p:nvPr>
            <p:ph type="pic" sz="quarter" idx="23" hasCustomPrompt="1"/>
          </p:nvPr>
        </p:nvSpPr>
        <p:spPr>
          <a:xfrm>
            <a:off x="7990703" y="1105663"/>
            <a:ext cx="774900" cy="774900"/>
          </a:xfrm>
          <a:prstGeom prst="rect">
            <a:avLst/>
          </a:prstGeom>
          <a:solidFill>
            <a:schemeClr val="accent4"/>
          </a:solidFill>
        </p:spPr>
        <p:txBody>
          <a:bodyPr>
            <a:normAutofit/>
          </a:bodyPr>
          <a:lstStyle>
            <a:lvl1pPr>
              <a:defRPr sz="1350"/>
            </a:lvl1pPr>
          </a:lstStyle>
          <a:p>
            <a:r>
              <a:rPr lang="en-GB" dirty="0"/>
              <a:t>icon</a:t>
            </a:r>
          </a:p>
        </p:txBody>
      </p:sp>
    </p:spTree>
    <p:extLst>
      <p:ext uri="{BB962C8B-B14F-4D97-AF65-F5344CB8AC3E}">
        <p14:creationId xmlns:p14="http://schemas.microsoft.com/office/powerpoint/2010/main" val="426242006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17_Title and Content">
    <p:bg>
      <p:bgPr>
        <a:solidFill>
          <a:schemeClr val="accent3">
            <a:alpha val="10000"/>
          </a:schemeClr>
        </a:solidFill>
        <a:effectLst/>
      </p:bgPr>
    </p:bg>
    <p:spTree>
      <p:nvGrpSpPr>
        <p:cNvPr id="1" name=""/>
        <p:cNvGrpSpPr/>
        <p:nvPr/>
      </p:nvGrpSpPr>
      <p:grpSpPr>
        <a:xfrm>
          <a:off x="0" y="0"/>
          <a:ext cx="0" cy="0"/>
          <a:chOff x="0" y="0"/>
          <a:chExt cx="0" cy="0"/>
        </a:xfrm>
      </p:grpSpPr>
      <p:grpSp>
        <p:nvGrpSpPr>
          <p:cNvPr id="17" name="Group 16">
            <a:extLst>
              <a:ext uri="{FF2B5EF4-FFF2-40B4-BE49-F238E27FC236}">
                <a16:creationId xmlns:a16="http://schemas.microsoft.com/office/drawing/2014/main" id="{FAFA59BF-8FAE-9831-5ADF-06E553D379F0}"/>
              </a:ext>
              <a:ext uri="{C183D7F6-B498-43B3-948B-1728B52AA6E4}">
                <adec:decorative xmlns:adec="http://schemas.microsoft.com/office/drawing/2017/decorative" val="1"/>
              </a:ext>
            </a:extLst>
          </p:cNvPr>
          <p:cNvGrpSpPr/>
          <p:nvPr userDrawn="1"/>
        </p:nvGrpSpPr>
        <p:grpSpPr>
          <a:xfrm>
            <a:off x="1427814" y="1291024"/>
            <a:ext cx="7327445" cy="566588"/>
            <a:chOff x="-3549055" y="2085451"/>
            <a:chExt cx="15224448" cy="1176672"/>
          </a:xfrm>
        </p:grpSpPr>
        <p:sp>
          <p:nvSpPr>
            <p:cNvPr id="8" name="Snip Single Corner of Rectangle 7">
              <a:extLst>
                <a:ext uri="{FF2B5EF4-FFF2-40B4-BE49-F238E27FC236}">
                  <a16:creationId xmlns:a16="http://schemas.microsoft.com/office/drawing/2014/main" id="{9148CC52-E8F3-54F6-7311-59FC711ADD72}"/>
                </a:ext>
              </a:extLst>
            </p:cNvPr>
            <p:cNvSpPr/>
            <p:nvPr userDrawn="1"/>
          </p:nvSpPr>
          <p:spPr>
            <a:xfrm>
              <a:off x="-3549055" y="2085451"/>
              <a:ext cx="15224448" cy="1171920"/>
            </a:xfrm>
            <a:prstGeom prst="snip1Rect">
              <a:avLst>
                <a:gd name="adj" fmla="val 24689"/>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14" name="Rectangle 11">
              <a:extLst>
                <a:ext uri="{FF2B5EF4-FFF2-40B4-BE49-F238E27FC236}">
                  <a16:creationId xmlns:a16="http://schemas.microsoft.com/office/drawing/2014/main" id="{9D73589F-6742-E936-AD99-4F9A05B38478}"/>
                </a:ext>
                <a:ext uri="{C183D7F6-B498-43B3-948B-1728B52AA6E4}">
                  <adec:decorative xmlns:adec="http://schemas.microsoft.com/office/drawing/2017/decorative" val="1"/>
                </a:ext>
              </a:extLst>
            </p:cNvPr>
            <p:cNvSpPr>
              <a:spLocks noChangeAspect="1"/>
            </p:cNvSpPr>
            <p:nvPr userDrawn="1"/>
          </p:nvSpPr>
          <p:spPr>
            <a:xfrm>
              <a:off x="11372728" y="2085452"/>
              <a:ext cx="302663" cy="1176671"/>
            </a:xfrm>
            <a:custGeom>
              <a:avLst/>
              <a:gdLst>
                <a:gd name="connsiteX0" fmla="*/ 0 w 541295"/>
                <a:gd name="connsiteY0" fmla="*/ 0 h 4382098"/>
                <a:gd name="connsiteX1" fmla="*/ 541295 w 541295"/>
                <a:gd name="connsiteY1" fmla="*/ 0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3846840 h 4382098"/>
                <a:gd name="connsiteX4" fmla="*/ 0 w 541295"/>
                <a:gd name="connsiteY4" fmla="*/ 0 h 4382098"/>
                <a:gd name="connsiteX0" fmla="*/ 0 w 526135"/>
                <a:gd name="connsiteY0" fmla="*/ 0 h 4364985"/>
                <a:gd name="connsiteX1" fmla="*/ 524569 w 526135"/>
                <a:gd name="connsiteY1" fmla="*/ 512956 h 4364985"/>
                <a:gd name="connsiteX2" fmla="*/ 524182 w 526135"/>
                <a:gd name="connsiteY2" fmla="*/ 4364985 h 4364985"/>
                <a:gd name="connsiteX3" fmla="*/ 0 w 526135"/>
                <a:gd name="connsiteY3" fmla="*/ 3846840 h 4364985"/>
                <a:gd name="connsiteX4" fmla="*/ 0 w 526135"/>
                <a:gd name="connsiteY4" fmla="*/ 0 h 4364985"/>
                <a:gd name="connsiteX0" fmla="*/ 0 w 526562"/>
                <a:gd name="connsiteY0" fmla="*/ 0 h 4364985"/>
                <a:gd name="connsiteX1" fmla="*/ 524569 w 526562"/>
                <a:gd name="connsiteY1" fmla="*/ 512956 h 4364985"/>
                <a:gd name="connsiteX2" fmla="*/ 524182 w 526562"/>
                <a:gd name="connsiteY2" fmla="*/ 4364985 h 4364985"/>
                <a:gd name="connsiteX3" fmla="*/ 0 w 526562"/>
                <a:gd name="connsiteY3" fmla="*/ 3846840 h 4364985"/>
                <a:gd name="connsiteX4" fmla="*/ 0 w 526562"/>
                <a:gd name="connsiteY4" fmla="*/ 0 h 4364985"/>
                <a:gd name="connsiteX0" fmla="*/ 17599 w 544161"/>
                <a:gd name="connsiteY0" fmla="*/ 0 h 8404968"/>
                <a:gd name="connsiteX1" fmla="*/ 542168 w 544161"/>
                <a:gd name="connsiteY1" fmla="*/ 512956 h 8404968"/>
                <a:gd name="connsiteX2" fmla="*/ 541781 w 544161"/>
                <a:gd name="connsiteY2" fmla="*/ 4364985 h 8404968"/>
                <a:gd name="connsiteX3" fmla="*/ 0 w 544161"/>
                <a:gd name="connsiteY3" fmla="*/ 8404968 h 8404968"/>
                <a:gd name="connsiteX4" fmla="*/ 17599 w 544161"/>
                <a:gd name="connsiteY4" fmla="*/ 0 h 8404968"/>
                <a:gd name="connsiteX0" fmla="*/ 17599 w 542961"/>
                <a:gd name="connsiteY0" fmla="*/ 0 h 8404968"/>
                <a:gd name="connsiteX1" fmla="*/ 542168 w 542961"/>
                <a:gd name="connsiteY1" fmla="*/ 512956 h 8404968"/>
                <a:gd name="connsiteX2" fmla="*/ 524182 w 542961"/>
                <a:gd name="connsiteY2" fmla="*/ 8271952 h 8404968"/>
                <a:gd name="connsiteX3" fmla="*/ 0 w 542961"/>
                <a:gd name="connsiteY3" fmla="*/ 8404968 h 8404968"/>
                <a:gd name="connsiteX4" fmla="*/ 17599 w 542961"/>
                <a:gd name="connsiteY4" fmla="*/ 0 h 8404968"/>
                <a:gd name="connsiteX0" fmla="*/ 1694 w 527056"/>
                <a:gd name="connsiteY0" fmla="*/ 0 h 8334572"/>
                <a:gd name="connsiteX1" fmla="*/ 526263 w 527056"/>
                <a:gd name="connsiteY1" fmla="*/ 512956 h 8334572"/>
                <a:gd name="connsiteX2" fmla="*/ 508277 w 527056"/>
                <a:gd name="connsiteY2" fmla="*/ 8271952 h 8334572"/>
                <a:gd name="connsiteX3" fmla="*/ 1694 w 527056"/>
                <a:gd name="connsiteY3" fmla="*/ 8334572 h 8334572"/>
                <a:gd name="connsiteX4" fmla="*/ 1694 w 527056"/>
                <a:gd name="connsiteY4" fmla="*/ 0 h 8334572"/>
                <a:gd name="connsiteX0" fmla="*/ 52797 w 578159"/>
                <a:gd name="connsiteY0" fmla="*/ 0 h 8352171"/>
                <a:gd name="connsiteX1" fmla="*/ 577366 w 578159"/>
                <a:gd name="connsiteY1" fmla="*/ 512956 h 8352171"/>
                <a:gd name="connsiteX2" fmla="*/ 559380 w 578159"/>
                <a:gd name="connsiteY2" fmla="*/ 8271952 h 8352171"/>
                <a:gd name="connsiteX3" fmla="*/ 0 w 578159"/>
                <a:gd name="connsiteY3" fmla="*/ 8352171 h 8352171"/>
                <a:gd name="connsiteX4" fmla="*/ 52797 w 578159"/>
                <a:gd name="connsiteY4" fmla="*/ 0 h 8352171"/>
                <a:gd name="connsiteX0" fmla="*/ 35198 w 560560"/>
                <a:gd name="connsiteY0" fmla="*/ 0 h 8369770"/>
                <a:gd name="connsiteX1" fmla="*/ 559767 w 560560"/>
                <a:gd name="connsiteY1" fmla="*/ 512956 h 8369770"/>
                <a:gd name="connsiteX2" fmla="*/ 541781 w 560560"/>
                <a:gd name="connsiteY2" fmla="*/ 8271952 h 8369770"/>
                <a:gd name="connsiteX3" fmla="*/ 0 w 560560"/>
                <a:gd name="connsiteY3" fmla="*/ 8369770 h 8369770"/>
                <a:gd name="connsiteX4" fmla="*/ 35198 w 560560"/>
                <a:gd name="connsiteY4" fmla="*/ 0 h 8369770"/>
                <a:gd name="connsiteX0" fmla="*/ 35198 w 560262"/>
                <a:gd name="connsiteY0" fmla="*/ 0 h 8395145"/>
                <a:gd name="connsiteX1" fmla="*/ 559767 w 560262"/>
                <a:gd name="connsiteY1" fmla="*/ 512956 h 8395145"/>
                <a:gd name="connsiteX2" fmla="*/ 524182 w 560262"/>
                <a:gd name="connsiteY2" fmla="*/ 8395145 h 8395145"/>
                <a:gd name="connsiteX3" fmla="*/ 0 w 560262"/>
                <a:gd name="connsiteY3" fmla="*/ 8369770 h 8395145"/>
                <a:gd name="connsiteX4" fmla="*/ 35198 w 560262"/>
                <a:gd name="connsiteY4" fmla="*/ 0 h 8395145"/>
                <a:gd name="connsiteX0" fmla="*/ 35198 w 576979"/>
                <a:gd name="connsiteY0" fmla="*/ 0 h 8369770"/>
                <a:gd name="connsiteX1" fmla="*/ 559767 w 576979"/>
                <a:gd name="connsiteY1" fmla="*/ 512956 h 8369770"/>
                <a:gd name="connsiteX2" fmla="*/ 576979 w 576979"/>
                <a:gd name="connsiteY2" fmla="*/ 8342348 h 8369770"/>
                <a:gd name="connsiteX3" fmla="*/ 0 w 576979"/>
                <a:gd name="connsiteY3" fmla="*/ 8369770 h 8369770"/>
                <a:gd name="connsiteX4" fmla="*/ 35198 w 576979"/>
                <a:gd name="connsiteY4" fmla="*/ 0 h 8369770"/>
                <a:gd name="connsiteX0" fmla="*/ 17599 w 559380"/>
                <a:gd name="connsiteY0" fmla="*/ 0 h 8369770"/>
                <a:gd name="connsiteX1" fmla="*/ 542168 w 559380"/>
                <a:gd name="connsiteY1" fmla="*/ 512956 h 8369770"/>
                <a:gd name="connsiteX2" fmla="*/ 559380 w 559380"/>
                <a:gd name="connsiteY2" fmla="*/ 8342348 h 8369770"/>
                <a:gd name="connsiteX3" fmla="*/ 0 w 559380"/>
                <a:gd name="connsiteY3" fmla="*/ 8369770 h 8369770"/>
                <a:gd name="connsiteX4" fmla="*/ 17599 w 559380"/>
                <a:gd name="connsiteY4" fmla="*/ 0 h 8369770"/>
                <a:gd name="connsiteX0" fmla="*/ 17599 w 542663"/>
                <a:gd name="connsiteY0" fmla="*/ 0 h 8369770"/>
                <a:gd name="connsiteX1" fmla="*/ 542168 w 542663"/>
                <a:gd name="connsiteY1" fmla="*/ 512956 h 8369770"/>
                <a:gd name="connsiteX2" fmla="*/ 506583 w 542663"/>
                <a:gd name="connsiteY2" fmla="*/ 8324749 h 8369770"/>
                <a:gd name="connsiteX3" fmla="*/ 0 w 542663"/>
                <a:gd name="connsiteY3" fmla="*/ 8369770 h 8369770"/>
                <a:gd name="connsiteX4" fmla="*/ 17599 w 542663"/>
                <a:gd name="connsiteY4" fmla="*/ 0 h 8369770"/>
                <a:gd name="connsiteX0" fmla="*/ 17599 w 542961"/>
                <a:gd name="connsiteY0" fmla="*/ 0 h 8369770"/>
                <a:gd name="connsiteX1" fmla="*/ 542168 w 542961"/>
                <a:gd name="connsiteY1" fmla="*/ 512956 h 8369770"/>
                <a:gd name="connsiteX2" fmla="*/ 524182 w 542961"/>
                <a:gd name="connsiteY2" fmla="*/ 8324749 h 8369770"/>
                <a:gd name="connsiteX3" fmla="*/ 0 w 542961"/>
                <a:gd name="connsiteY3" fmla="*/ 8369770 h 8369770"/>
                <a:gd name="connsiteX4" fmla="*/ 17599 w 542961"/>
                <a:gd name="connsiteY4" fmla="*/ 0 h 8369770"/>
                <a:gd name="connsiteX0" fmla="*/ 35198 w 560560"/>
                <a:gd name="connsiteY0" fmla="*/ 0 h 8352171"/>
                <a:gd name="connsiteX1" fmla="*/ 559767 w 560560"/>
                <a:gd name="connsiteY1" fmla="*/ 512956 h 8352171"/>
                <a:gd name="connsiteX2" fmla="*/ 541781 w 560560"/>
                <a:gd name="connsiteY2" fmla="*/ 8324749 h 8352171"/>
                <a:gd name="connsiteX3" fmla="*/ 0 w 560560"/>
                <a:gd name="connsiteY3" fmla="*/ 8352171 h 8352171"/>
                <a:gd name="connsiteX4" fmla="*/ 35198 w 560560"/>
                <a:gd name="connsiteY4" fmla="*/ 0 h 8352171"/>
                <a:gd name="connsiteX0" fmla="*/ 35198 w 560560"/>
                <a:gd name="connsiteY0" fmla="*/ 0 h 8375843"/>
                <a:gd name="connsiteX1" fmla="*/ 559767 w 560560"/>
                <a:gd name="connsiteY1" fmla="*/ 512956 h 8375843"/>
                <a:gd name="connsiteX2" fmla="*/ 541781 w 560560"/>
                <a:gd name="connsiteY2" fmla="*/ 8375843 h 8375843"/>
                <a:gd name="connsiteX3" fmla="*/ 0 w 560560"/>
                <a:gd name="connsiteY3" fmla="*/ 8352171 h 8375843"/>
                <a:gd name="connsiteX4" fmla="*/ 35198 w 560560"/>
                <a:gd name="connsiteY4" fmla="*/ 0 h 8375843"/>
                <a:gd name="connsiteX0" fmla="*/ 1755 w 527117"/>
                <a:gd name="connsiteY0" fmla="*/ 0 h 8375843"/>
                <a:gd name="connsiteX1" fmla="*/ 526324 w 527117"/>
                <a:gd name="connsiteY1" fmla="*/ 512956 h 8375843"/>
                <a:gd name="connsiteX2" fmla="*/ 508338 w 527117"/>
                <a:gd name="connsiteY2" fmla="*/ 8375843 h 8375843"/>
                <a:gd name="connsiteX3" fmla="*/ 1240 w 527117"/>
                <a:gd name="connsiteY3" fmla="*/ 8352171 h 8375843"/>
                <a:gd name="connsiteX4" fmla="*/ 1755 w 527117"/>
                <a:gd name="connsiteY4" fmla="*/ 0 h 8375843"/>
                <a:gd name="connsiteX0" fmla="*/ 23638 w 549000"/>
                <a:gd name="connsiteY0" fmla="*/ 0 h 8398920"/>
                <a:gd name="connsiteX1" fmla="*/ 548207 w 549000"/>
                <a:gd name="connsiteY1" fmla="*/ 512956 h 8398920"/>
                <a:gd name="connsiteX2" fmla="*/ 530221 w 549000"/>
                <a:gd name="connsiteY2" fmla="*/ 8375843 h 8398920"/>
                <a:gd name="connsiteX3" fmla="*/ 0 w 549000"/>
                <a:gd name="connsiteY3" fmla="*/ 8398920 h 8398920"/>
                <a:gd name="connsiteX4" fmla="*/ 23638 w 549000"/>
                <a:gd name="connsiteY4" fmla="*/ 0 h 8398920"/>
                <a:gd name="connsiteX0" fmla="*/ 12076 w 537438"/>
                <a:gd name="connsiteY0" fmla="*/ 0 h 8445669"/>
                <a:gd name="connsiteX1" fmla="*/ 536645 w 537438"/>
                <a:gd name="connsiteY1" fmla="*/ 512956 h 8445669"/>
                <a:gd name="connsiteX2" fmla="*/ 518659 w 537438"/>
                <a:gd name="connsiteY2" fmla="*/ 8375843 h 8445669"/>
                <a:gd name="connsiteX3" fmla="*/ 0 w 537438"/>
                <a:gd name="connsiteY3" fmla="*/ 8445669 h 8445669"/>
                <a:gd name="connsiteX4" fmla="*/ 12076 w 537438"/>
                <a:gd name="connsiteY4" fmla="*/ 0 h 8445669"/>
                <a:gd name="connsiteX0" fmla="*/ 12076 w 537438"/>
                <a:gd name="connsiteY0" fmla="*/ 0 h 8445669"/>
                <a:gd name="connsiteX1" fmla="*/ 536645 w 537438"/>
                <a:gd name="connsiteY1" fmla="*/ 512956 h 8445669"/>
                <a:gd name="connsiteX2" fmla="*/ 518659 w 537438"/>
                <a:gd name="connsiteY2" fmla="*/ 8422592 h 8445669"/>
                <a:gd name="connsiteX3" fmla="*/ 0 w 537438"/>
                <a:gd name="connsiteY3" fmla="*/ 8445669 h 8445669"/>
                <a:gd name="connsiteX4" fmla="*/ 12076 w 537438"/>
                <a:gd name="connsiteY4" fmla="*/ 0 h 8445669"/>
                <a:gd name="connsiteX0" fmla="*/ 12076 w 541782"/>
                <a:gd name="connsiteY0" fmla="*/ 0 h 8469334"/>
                <a:gd name="connsiteX1" fmla="*/ 536645 w 541782"/>
                <a:gd name="connsiteY1" fmla="*/ 512956 h 8469334"/>
                <a:gd name="connsiteX2" fmla="*/ 541782 w 541782"/>
                <a:gd name="connsiteY2" fmla="*/ 8469334 h 8469334"/>
                <a:gd name="connsiteX3" fmla="*/ 0 w 541782"/>
                <a:gd name="connsiteY3" fmla="*/ 8445669 h 8469334"/>
                <a:gd name="connsiteX4" fmla="*/ 12076 w 541782"/>
                <a:gd name="connsiteY4" fmla="*/ 0 h 8469334"/>
                <a:gd name="connsiteX0" fmla="*/ 6399 w 541782"/>
                <a:gd name="connsiteY0" fmla="*/ 0 h 8469334"/>
                <a:gd name="connsiteX1" fmla="*/ 536645 w 541782"/>
                <a:gd name="connsiteY1" fmla="*/ 512956 h 8469334"/>
                <a:gd name="connsiteX2" fmla="*/ 541782 w 541782"/>
                <a:gd name="connsiteY2" fmla="*/ 8469334 h 8469334"/>
                <a:gd name="connsiteX3" fmla="*/ 0 w 541782"/>
                <a:gd name="connsiteY3" fmla="*/ 8445669 h 8469334"/>
                <a:gd name="connsiteX4" fmla="*/ 6399 w 541782"/>
                <a:gd name="connsiteY4" fmla="*/ 0 h 8469334"/>
                <a:gd name="connsiteX0" fmla="*/ 6399 w 541782"/>
                <a:gd name="connsiteY0" fmla="*/ 0 h 8469334"/>
                <a:gd name="connsiteX1" fmla="*/ 530968 w 541782"/>
                <a:gd name="connsiteY1" fmla="*/ 1909011 h 8469334"/>
                <a:gd name="connsiteX2" fmla="*/ 541782 w 541782"/>
                <a:gd name="connsiteY2" fmla="*/ 8469334 h 8469334"/>
                <a:gd name="connsiteX3" fmla="*/ 0 w 541782"/>
                <a:gd name="connsiteY3" fmla="*/ 8445669 h 8469334"/>
                <a:gd name="connsiteX4" fmla="*/ 6399 w 541782"/>
                <a:gd name="connsiteY4" fmla="*/ 0 h 8469334"/>
                <a:gd name="connsiteX0" fmla="*/ 6399 w 541782"/>
                <a:gd name="connsiteY0" fmla="*/ 0 h 8469334"/>
                <a:gd name="connsiteX1" fmla="*/ 530968 w 541782"/>
                <a:gd name="connsiteY1" fmla="*/ 1932670 h 8469334"/>
                <a:gd name="connsiteX2" fmla="*/ 541782 w 541782"/>
                <a:gd name="connsiteY2" fmla="*/ 8469334 h 8469334"/>
                <a:gd name="connsiteX3" fmla="*/ 0 w 541782"/>
                <a:gd name="connsiteY3" fmla="*/ 8445669 h 8469334"/>
                <a:gd name="connsiteX4" fmla="*/ 6399 w 541782"/>
                <a:gd name="connsiteY4" fmla="*/ 0 h 8469334"/>
                <a:gd name="connsiteX0" fmla="*/ 6399 w 541782"/>
                <a:gd name="connsiteY0" fmla="*/ 0 h 8469334"/>
                <a:gd name="connsiteX1" fmla="*/ 530968 w 541782"/>
                <a:gd name="connsiteY1" fmla="*/ 2147309 h 8469334"/>
                <a:gd name="connsiteX2" fmla="*/ 541782 w 541782"/>
                <a:gd name="connsiteY2" fmla="*/ 8469334 h 8469334"/>
                <a:gd name="connsiteX3" fmla="*/ 0 w 541782"/>
                <a:gd name="connsiteY3" fmla="*/ 8445669 h 8469334"/>
                <a:gd name="connsiteX4" fmla="*/ 6399 w 541782"/>
                <a:gd name="connsiteY4" fmla="*/ 0 h 8469334"/>
                <a:gd name="connsiteX0" fmla="*/ 6399 w 544328"/>
                <a:gd name="connsiteY0" fmla="*/ 0 h 8469334"/>
                <a:gd name="connsiteX1" fmla="*/ 542369 w 544328"/>
                <a:gd name="connsiteY1" fmla="*/ 2170414 h 8469334"/>
                <a:gd name="connsiteX2" fmla="*/ 541782 w 544328"/>
                <a:gd name="connsiteY2" fmla="*/ 8469334 h 8469334"/>
                <a:gd name="connsiteX3" fmla="*/ 0 w 544328"/>
                <a:gd name="connsiteY3" fmla="*/ 8445669 h 8469334"/>
                <a:gd name="connsiteX4" fmla="*/ 6399 w 544328"/>
                <a:gd name="connsiteY4" fmla="*/ 0 h 8469334"/>
                <a:gd name="connsiteX0" fmla="*/ 6399 w 544328"/>
                <a:gd name="connsiteY0" fmla="*/ 0 h 8469334"/>
                <a:gd name="connsiteX1" fmla="*/ 542369 w 544328"/>
                <a:gd name="connsiteY1" fmla="*/ 2170414 h 8469334"/>
                <a:gd name="connsiteX2" fmla="*/ 541782 w 544328"/>
                <a:gd name="connsiteY2" fmla="*/ 8469334 h 8469334"/>
                <a:gd name="connsiteX3" fmla="*/ 0 w 544328"/>
                <a:gd name="connsiteY3" fmla="*/ 8445669 h 8469334"/>
                <a:gd name="connsiteX4" fmla="*/ 6399 w 544328"/>
                <a:gd name="connsiteY4" fmla="*/ 0 h 8469334"/>
                <a:gd name="connsiteX0" fmla="*/ 12052 w 549981"/>
                <a:gd name="connsiteY0" fmla="*/ 0 h 8469334"/>
                <a:gd name="connsiteX1" fmla="*/ 548022 w 549981"/>
                <a:gd name="connsiteY1" fmla="*/ 2170414 h 8469334"/>
                <a:gd name="connsiteX2" fmla="*/ 547435 w 549981"/>
                <a:gd name="connsiteY2" fmla="*/ 8469334 h 8469334"/>
                <a:gd name="connsiteX3" fmla="*/ 0 w 549981"/>
                <a:gd name="connsiteY3" fmla="*/ 8468583 h 8469334"/>
                <a:gd name="connsiteX4" fmla="*/ 12052 w 549981"/>
                <a:gd name="connsiteY4" fmla="*/ 0 h 8469334"/>
                <a:gd name="connsiteX0" fmla="*/ 1783 w 539712"/>
                <a:gd name="connsiteY0" fmla="*/ 0 h 8469334"/>
                <a:gd name="connsiteX1" fmla="*/ 537753 w 539712"/>
                <a:gd name="connsiteY1" fmla="*/ 2170414 h 8469334"/>
                <a:gd name="connsiteX2" fmla="*/ 537166 w 539712"/>
                <a:gd name="connsiteY2" fmla="*/ 8469334 h 8469334"/>
                <a:gd name="connsiteX3" fmla="*/ 1038 w 539712"/>
                <a:gd name="connsiteY3" fmla="*/ 8468583 h 8469334"/>
                <a:gd name="connsiteX4" fmla="*/ 1783 w 539712"/>
                <a:gd name="connsiteY4" fmla="*/ 0 h 8469334"/>
                <a:gd name="connsiteX0" fmla="*/ 6398 w 544327"/>
                <a:gd name="connsiteY0" fmla="*/ 0 h 8491496"/>
                <a:gd name="connsiteX1" fmla="*/ 542368 w 544327"/>
                <a:gd name="connsiteY1" fmla="*/ 2170414 h 8491496"/>
                <a:gd name="connsiteX2" fmla="*/ 541781 w 544327"/>
                <a:gd name="connsiteY2" fmla="*/ 8469334 h 8491496"/>
                <a:gd name="connsiteX3" fmla="*/ 0 w 544327"/>
                <a:gd name="connsiteY3" fmla="*/ 8491496 h 8491496"/>
                <a:gd name="connsiteX4" fmla="*/ 6398 w 544327"/>
                <a:gd name="connsiteY4" fmla="*/ 0 h 8491496"/>
                <a:gd name="connsiteX0" fmla="*/ 1784 w 539713"/>
                <a:gd name="connsiteY0" fmla="*/ 0 h 8514409"/>
                <a:gd name="connsiteX1" fmla="*/ 537754 w 539713"/>
                <a:gd name="connsiteY1" fmla="*/ 2170414 h 8514409"/>
                <a:gd name="connsiteX2" fmla="*/ 537167 w 539713"/>
                <a:gd name="connsiteY2" fmla="*/ 8469334 h 8514409"/>
                <a:gd name="connsiteX3" fmla="*/ 1039 w 539713"/>
                <a:gd name="connsiteY3" fmla="*/ 8514409 h 8514409"/>
                <a:gd name="connsiteX4" fmla="*/ 1784 w 539713"/>
                <a:gd name="connsiteY4" fmla="*/ 0 h 8514409"/>
                <a:gd name="connsiteX0" fmla="*/ 1784 w 539713"/>
                <a:gd name="connsiteY0" fmla="*/ 0 h 8537322"/>
                <a:gd name="connsiteX1" fmla="*/ 537754 w 539713"/>
                <a:gd name="connsiteY1" fmla="*/ 2170414 h 8537322"/>
                <a:gd name="connsiteX2" fmla="*/ 537167 w 539713"/>
                <a:gd name="connsiteY2" fmla="*/ 8469334 h 8537322"/>
                <a:gd name="connsiteX3" fmla="*/ 1040 w 539713"/>
                <a:gd name="connsiteY3" fmla="*/ 8537322 h 8537322"/>
                <a:gd name="connsiteX4" fmla="*/ 1784 w 539713"/>
                <a:gd name="connsiteY4" fmla="*/ 0 h 8537322"/>
                <a:gd name="connsiteX0" fmla="*/ 1784 w 539713"/>
                <a:gd name="connsiteY0" fmla="*/ 0 h 8514409"/>
                <a:gd name="connsiteX1" fmla="*/ 537754 w 539713"/>
                <a:gd name="connsiteY1" fmla="*/ 2170414 h 8514409"/>
                <a:gd name="connsiteX2" fmla="*/ 537167 w 539713"/>
                <a:gd name="connsiteY2" fmla="*/ 8469334 h 8514409"/>
                <a:gd name="connsiteX3" fmla="*/ 1040 w 539713"/>
                <a:gd name="connsiteY3" fmla="*/ 8514409 h 8514409"/>
                <a:gd name="connsiteX4" fmla="*/ 1784 w 539713"/>
                <a:gd name="connsiteY4" fmla="*/ 0 h 8514409"/>
                <a:gd name="connsiteX0" fmla="*/ 993 w 538922"/>
                <a:gd name="connsiteY0" fmla="*/ 0 h 8491496"/>
                <a:gd name="connsiteX1" fmla="*/ 536963 w 538922"/>
                <a:gd name="connsiteY1" fmla="*/ 2170414 h 8491496"/>
                <a:gd name="connsiteX2" fmla="*/ 536376 w 538922"/>
                <a:gd name="connsiteY2" fmla="*/ 8469334 h 8491496"/>
                <a:gd name="connsiteX3" fmla="*/ 11556 w 538922"/>
                <a:gd name="connsiteY3" fmla="*/ 8491496 h 8491496"/>
                <a:gd name="connsiteX4" fmla="*/ 993 w 538922"/>
                <a:gd name="connsiteY4" fmla="*/ 0 h 84914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8922" h="8491496">
                  <a:moveTo>
                    <a:pt x="993" y="0"/>
                  </a:moveTo>
                  <a:lnTo>
                    <a:pt x="536963" y="2170414"/>
                  </a:lnTo>
                  <a:cubicBezTo>
                    <a:pt x="542538" y="3460128"/>
                    <a:pt x="534224" y="7176197"/>
                    <a:pt x="536376" y="8469334"/>
                  </a:cubicBezTo>
                  <a:lnTo>
                    <a:pt x="11556" y="8491496"/>
                  </a:lnTo>
                  <a:cubicBezTo>
                    <a:pt x="17422" y="5689840"/>
                    <a:pt x="-4873" y="2801656"/>
                    <a:pt x="993" y="0"/>
                  </a:cubicBez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a:p>
          </p:txBody>
        </p:sp>
      </p:grpSp>
      <p:sp>
        <p:nvSpPr>
          <p:cNvPr id="2" name="Title 1">
            <a:extLst>
              <a:ext uri="{FF2B5EF4-FFF2-40B4-BE49-F238E27FC236}">
                <a16:creationId xmlns:a16="http://schemas.microsoft.com/office/drawing/2014/main" id="{9ED9F8B5-D3FF-5FA0-0233-91719D303082}"/>
              </a:ext>
            </a:extLst>
          </p:cNvPr>
          <p:cNvSpPr>
            <a:spLocks noGrp="1"/>
          </p:cNvSpPr>
          <p:nvPr>
            <p:ph type="title"/>
          </p:nvPr>
        </p:nvSpPr>
        <p:spPr>
          <a:xfrm>
            <a:off x="467650" y="273844"/>
            <a:ext cx="8287730" cy="994172"/>
          </a:xfrm>
        </p:spPr>
        <p:txBody>
          <a:bodyPr/>
          <a:lstStyle/>
          <a:p>
            <a:r>
              <a:rPr lang="en-GB" dirty="0"/>
              <a:t>Click to edit Master title style</a:t>
            </a:r>
          </a:p>
        </p:txBody>
      </p:sp>
      <p:sp>
        <p:nvSpPr>
          <p:cNvPr id="3" name="Content Placeholder 2">
            <a:extLst>
              <a:ext uri="{FF2B5EF4-FFF2-40B4-BE49-F238E27FC236}">
                <a16:creationId xmlns:a16="http://schemas.microsoft.com/office/drawing/2014/main" id="{B9529667-3294-63C4-5E1C-269502360315}"/>
              </a:ext>
            </a:extLst>
          </p:cNvPr>
          <p:cNvSpPr>
            <a:spLocks noGrp="1"/>
          </p:cNvSpPr>
          <p:nvPr>
            <p:ph idx="1"/>
          </p:nvPr>
        </p:nvSpPr>
        <p:spPr>
          <a:xfrm>
            <a:off x="1675150" y="1291999"/>
            <a:ext cx="6188276" cy="565613"/>
          </a:xfrm>
        </p:spPr>
        <p:txBody>
          <a:bodyPr anchor="ctr" anchorCtr="0"/>
          <a:lstStyle/>
          <a:p>
            <a:pPr lvl="0"/>
            <a:r>
              <a:rPr lang="en-GB" dirty="0"/>
              <a:t>Click to edit Master text styles</a:t>
            </a:r>
          </a:p>
          <a:p>
            <a:pPr lvl="1"/>
            <a:r>
              <a:rPr lang="en-GB" dirty="0"/>
              <a:t>Second level</a:t>
            </a:r>
          </a:p>
        </p:txBody>
      </p:sp>
      <p:sp>
        <p:nvSpPr>
          <p:cNvPr id="5" name="Footer Placeholder 4">
            <a:extLst>
              <a:ext uri="{FF2B5EF4-FFF2-40B4-BE49-F238E27FC236}">
                <a16:creationId xmlns:a16="http://schemas.microsoft.com/office/drawing/2014/main" id="{47F46497-57BC-710C-B8EC-96832190F4CE}"/>
              </a:ext>
            </a:extLst>
          </p:cNvPr>
          <p:cNvSpPr>
            <a:spLocks noGrp="1"/>
          </p:cNvSpPr>
          <p:nvPr>
            <p:ph type="ftr" sz="quarter" idx="11"/>
          </p:nvPr>
        </p:nvSpPr>
        <p:spPr>
          <a:xfrm>
            <a:off x="467650" y="4767263"/>
            <a:ext cx="6717663" cy="273844"/>
          </a:xfrm>
        </p:spPr>
        <p:txBody>
          <a:bodyPr/>
          <a:lstStyle>
            <a:lvl1pPr algn="l">
              <a:defRPr/>
            </a:lvl1pPr>
          </a:lstStyle>
          <a:p>
            <a:r>
              <a:rPr lang="en-GB" dirty="0"/>
              <a:t>Cheshire and Merseyside Secure Data Environment</a:t>
            </a:r>
          </a:p>
        </p:txBody>
      </p:sp>
      <p:sp>
        <p:nvSpPr>
          <p:cNvPr id="6" name="Slide Number Placeholder 5">
            <a:extLst>
              <a:ext uri="{FF2B5EF4-FFF2-40B4-BE49-F238E27FC236}">
                <a16:creationId xmlns:a16="http://schemas.microsoft.com/office/drawing/2014/main" id="{6C484834-07DE-23E4-DFF9-AC7F275F0CD0}"/>
              </a:ext>
            </a:extLst>
          </p:cNvPr>
          <p:cNvSpPr>
            <a:spLocks noGrp="1"/>
          </p:cNvSpPr>
          <p:nvPr>
            <p:ph type="sldNum" sz="quarter" idx="12"/>
          </p:nvPr>
        </p:nvSpPr>
        <p:spPr>
          <a:xfrm>
            <a:off x="8304415" y="4767263"/>
            <a:ext cx="450965" cy="273844"/>
          </a:xfrm>
        </p:spPr>
        <p:txBody>
          <a:bodyPr/>
          <a:lstStyle/>
          <a:p>
            <a:fld id="{4AE82366-37E6-B747-BCA8-2E369D8F9656}" type="slidenum">
              <a:rPr lang="en-GB" smtClean="0"/>
              <a:t>‹#›</a:t>
            </a:fld>
            <a:endParaRPr lang="en-GB"/>
          </a:p>
        </p:txBody>
      </p:sp>
      <p:cxnSp>
        <p:nvCxnSpPr>
          <p:cNvPr id="19" name="Straight Connector 18">
            <a:extLst>
              <a:ext uri="{FF2B5EF4-FFF2-40B4-BE49-F238E27FC236}">
                <a16:creationId xmlns:a16="http://schemas.microsoft.com/office/drawing/2014/main" id="{2E952021-94DB-2B34-CB68-97FC889D5DFD}"/>
              </a:ext>
              <a:ext uri="{C183D7F6-B498-43B3-948B-1728B52AA6E4}">
                <adec:decorative xmlns:adec="http://schemas.microsoft.com/office/drawing/2017/decorative" val="1"/>
              </a:ext>
            </a:extLst>
          </p:cNvPr>
          <p:cNvCxnSpPr>
            <a:cxnSpLocks/>
          </p:cNvCxnSpPr>
          <p:nvPr userDrawn="1"/>
        </p:nvCxnSpPr>
        <p:spPr>
          <a:xfrm>
            <a:off x="467651" y="4770044"/>
            <a:ext cx="8287607" cy="0"/>
          </a:xfrm>
          <a:prstGeom prst="line">
            <a:avLst/>
          </a:prstGeom>
          <a:ln w="28575" cap="rnd">
            <a:solidFill>
              <a:schemeClr val="tx2">
                <a:alpha val="10000"/>
              </a:schemeClr>
            </a:solidFill>
            <a:round/>
            <a:headEnd type="none"/>
            <a:tailEnd type="none" w="lg" len="lg"/>
          </a:ln>
        </p:spPr>
        <p:style>
          <a:lnRef idx="1">
            <a:schemeClr val="accent1"/>
          </a:lnRef>
          <a:fillRef idx="0">
            <a:schemeClr val="accent1"/>
          </a:fillRef>
          <a:effectRef idx="0">
            <a:schemeClr val="accent1"/>
          </a:effectRef>
          <a:fontRef idx="minor">
            <a:schemeClr val="tx1"/>
          </a:fontRef>
        </p:style>
      </p:cxnSp>
      <p:sp>
        <p:nvSpPr>
          <p:cNvPr id="7" name="Rectangle 11">
            <a:extLst>
              <a:ext uri="{FF2B5EF4-FFF2-40B4-BE49-F238E27FC236}">
                <a16:creationId xmlns:a16="http://schemas.microsoft.com/office/drawing/2014/main" id="{13232119-EA8B-13CD-CE82-357314F53D4D}"/>
              </a:ext>
              <a:ext uri="{C183D7F6-B498-43B3-948B-1728B52AA6E4}">
                <adec:decorative xmlns:adec="http://schemas.microsoft.com/office/drawing/2017/decorative" val="1"/>
              </a:ext>
            </a:extLst>
          </p:cNvPr>
          <p:cNvSpPr/>
          <p:nvPr userDrawn="1"/>
        </p:nvSpPr>
        <p:spPr>
          <a:xfrm>
            <a:off x="-30480" y="1552076"/>
            <a:ext cx="242711" cy="3616326"/>
          </a:xfrm>
          <a:custGeom>
            <a:avLst/>
            <a:gdLst>
              <a:gd name="connsiteX0" fmla="*/ 0 w 541295"/>
              <a:gd name="connsiteY0" fmla="*/ 0 h 4382098"/>
              <a:gd name="connsiteX1" fmla="*/ 541295 w 541295"/>
              <a:gd name="connsiteY1" fmla="*/ 0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3846840 h 4382098"/>
              <a:gd name="connsiteX4" fmla="*/ 0 w 541295"/>
              <a:gd name="connsiteY4" fmla="*/ 0 h 4382098"/>
              <a:gd name="connsiteX0" fmla="*/ 0 w 526135"/>
              <a:gd name="connsiteY0" fmla="*/ 0 h 4364985"/>
              <a:gd name="connsiteX1" fmla="*/ 524569 w 526135"/>
              <a:gd name="connsiteY1" fmla="*/ 512956 h 4364985"/>
              <a:gd name="connsiteX2" fmla="*/ 524182 w 526135"/>
              <a:gd name="connsiteY2" fmla="*/ 4364985 h 4364985"/>
              <a:gd name="connsiteX3" fmla="*/ 0 w 526135"/>
              <a:gd name="connsiteY3" fmla="*/ 3846840 h 4364985"/>
              <a:gd name="connsiteX4" fmla="*/ 0 w 526135"/>
              <a:gd name="connsiteY4" fmla="*/ 0 h 4364985"/>
              <a:gd name="connsiteX0" fmla="*/ 0 w 526562"/>
              <a:gd name="connsiteY0" fmla="*/ 0 h 4364985"/>
              <a:gd name="connsiteX1" fmla="*/ 524569 w 526562"/>
              <a:gd name="connsiteY1" fmla="*/ 512956 h 4364985"/>
              <a:gd name="connsiteX2" fmla="*/ 524182 w 526562"/>
              <a:gd name="connsiteY2" fmla="*/ 4364985 h 4364985"/>
              <a:gd name="connsiteX3" fmla="*/ 0 w 526562"/>
              <a:gd name="connsiteY3" fmla="*/ 3846840 h 4364985"/>
              <a:gd name="connsiteX4" fmla="*/ 0 w 526562"/>
              <a:gd name="connsiteY4" fmla="*/ 0 h 4364985"/>
              <a:gd name="connsiteX0" fmla="*/ 17599 w 544161"/>
              <a:gd name="connsiteY0" fmla="*/ 0 h 8404968"/>
              <a:gd name="connsiteX1" fmla="*/ 542168 w 544161"/>
              <a:gd name="connsiteY1" fmla="*/ 512956 h 8404968"/>
              <a:gd name="connsiteX2" fmla="*/ 541781 w 544161"/>
              <a:gd name="connsiteY2" fmla="*/ 4364985 h 8404968"/>
              <a:gd name="connsiteX3" fmla="*/ 0 w 544161"/>
              <a:gd name="connsiteY3" fmla="*/ 8404968 h 8404968"/>
              <a:gd name="connsiteX4" fmla="*/ 17599 w 544161"/>
              <a:gd name="connsiteY4" fmla="*/ 0 h 8404968"/>
              <a:gd name="connsiteX0" fmla="*/ 17599 w 542961"/>
              <a:gd name="connsiteY0" fmla="*/ 0 h 8404968"/>
              <a:gd name="connsiteX1" fmla="*/ 542168 w 542961"/>
              <a:gd name="connsiteY1" fmla="*/ 512956 h 8404968"/>
              <a:gd name="connsiteX2" fmla="*/ 524182 w 542961"/>
              <a:gd name="connsiteY2" fmla="*/ 8271952 h 8404968"/>
              <a:gd name="connsiteX3" fmla="*/ 0 w 542961"/>
              <a:gd name="connsiteY3" fmla="*/ 8404968 h 8404968"/>
              <a:gd name="connsiteX4" fmla="*/ 17599 w 542961"/>
              <a:gd name="connsiteY4" fmla="*/ 0 h 8404968"/>
              <a:gd name="connsiteX0" fmla="*/ 1694 w 527056"/>
              <a:gd name="connsiteY0" fmla="*/ 0 h 8334572"/>
              <a:gd name="connsiteX1" fmla="*/ 526263 w 527056"/>
              <a:gd name="connsiteY1" fmla="*/ 512956 h 8334572"/>
              <a:gd name="connsiteX2" fmla="*/ 508277 w 527056"/>
              <a:gd name="connsiteY2" fmla="*/ 8271952 h 8334572"/>
              <a:gd name="connsiteX3" fmla="*/ 1694 w 527056"/>
              <a:gd name="connsiteY3" fmla="*/ 8334572 h 8334572"/>
              <a:gd name="connsiteX4" fmla="*/ 1694 w 527056"/>
              <a:gd name="connsiteY4" fmla="*/ 0 h 8334572"/>
              <a:gd name="connsiteX0" fmla="*/ 52797 w 578159"/>
              <a:gd name="connsiteY0" fmla="*/ 0 h 8352171"/>
              <a:gd name="connsiteX1" fmla="*/ 577366 w 578159"/>
              <a:gd name="connsiteY1" fmla="*/ 512956 h 8352171"/>
              <a:gd name="connsiteX2" fmla="*/ 559380 w 578159"/>
              <a:gd name="connsiteY2" fmla="*/ 8271952 h 8352171"/>
              <a:gd name="connsiteX3" fmla="*/ 0 w 578159"/>
              <a:gd name="connsiteY3" fmla="*/ 8352171 h 8352171"/>
              <a:gd name="connsiteX4" fmla="*/ 52797 w 578159"/>
              <a:gd name="connsiteY4" fmla="*/ 0 h 8352171"/>
              <a:gd name="connsiteX0" fmla="*/ 35198 w 560560"/>
              <a:gd name="connsiteY0" fmla="*/ 0 h 8369770"/>
              <a:gd name="connsiteX1" fmla="*/ 559767 w 560560"/>
              <a:gd name="connsiteY1" fmla="*/ 512956 h 8369770"/>
              <a:gd name="connsiteX2" fmla="*/ 541781 w 560560"/>
              <a:gd name="connsiteY2" fmla="*/ 8271952 h 8369770"/>
              <a:gd name="connsiteX3" fmla="*/ 0 w 560560"/>
              <a:gd name="connsiteY3" fmla="*/ 8369770 h 8369770"/>
              <a:gd name="connsiteX4" fmla="*/ 35198 w 560560"/>
              <a:gd name="connsiteY4" fmla="*/ 0 h 8369770"/>
              <a:gd name="connsiteX0" fmla="*/ 35198 w 560262"/>
              <a:gd name="connsiteY0" fmla="*/ 0 h 8395145"/>
              <a:gd name="connsiteX1" fmla="*/ 559767 w 560262"/>
              <a:gd name="connsiteY1" fmla="*/ 512956 h 8395145"/>
              <a:gd name="connsiteX2" fmla="*/ 524182 w 560262"/>
              <a:gd name="connsiteY2" fmla="*/ 8395145 h 8395145"/>
              <a:gd name="connsiteX3" fmla="*/ 0 w 560262"/>
              <a:gd name="connsiteY3" fmla="*/ 8369770 h 8395145"/>
              <a:gd name="connsiteX4" fmla="*/ 35198 w 560262"/>
              <a:gd name="connsiteY4" fmla="*/ 0 h 8395145"/>
              <a:gd name="connsiteX0" fmla="*/ 35198 w 576979"/>
              <a:gd name="connsiteY0" fmla="*/ 0 h 8369770"/>
              <a:gd name="connsiteX1" fmla="*/ 559767 w 576979"/>
              <a:gd name="connsiteY1" fmla="*/ 512956 h 8369770"/>
              <a:gd name="connsiteX2" fmla="*/ 576979 w 576979"/>
              <a:gd name="connsiteY2" fmla="*/ 8342348 h 8369770"/>
              <a:gd name="connsiteX3" fmla="*/ 0 w 576979"/>
              <a:gd name="connsiteY3" fmla="*/ 8369770 h 8369770"/>
              <a:gd name="connsiteX4" fmla="*/ 35198 w 576979"/>
              <a:gd name="connsiteY4" fmla="*/ 0 h 8369770"/>
              <a:gd name="connsiteX0" fmla="*/ 17599 w 559380"/>
              <a:gd name="connsiteY0" fmla="*/ 0 h 8369770"/>
              <a:gd name="connsiteX1" fmla="*/ 542168 w 559380"/>
              <a:gd name="connsiteY1" fmla="*/ 512956 h 8369770"/>
              <a:gd name="connsiteX2" fmla="*/ 559380 w 559380"/>
              <a:gd name="connsiteY2" fmla="*/ 8342348 h 8369770"/>
              <a:gd name="connsiteX3" fmla="*/ 0 w 559380"/>
              <a:gd name="connsiteY3" fmla="*/ 8369770 h 8369770"/>
              <a:gd name="connsiteX4" fmla="*/ 17599 w 559380"/>
              <a:gd name="connsiteY4" fmla="*/ 0 h 8369770"/>
              <a:gd name="connsiteX0" fmla="*/ 17599 w 542663"/>
              <a:gd name="connsiteY0" fmla="*/ 0 h 8369770"/>
              <a:gd name="connsiteX1" fmla="*/ 542168 w 542663"/>
              <a:gd name="connsiteY1" fmla="*/ 512956 h 8369770"/>
              <a:gd name="connsiteX2" fmla="*/ 506583 w 542663"/>
              <a:gd name="connsiteY2" fmla="*/ 8324749 h 8369770"/>
              <a:gd name="connsiteX3" fmla="*/ 0 w 542663"/>
              <a:gd name="connsiteY3" fmla="*/ 8369770 h 8369770"/>
              <a:gd name="connsiteX4" fmla="*/ 17599 w 542663"/>
              <a:gd name="connsiteY4" fmla="*/ 0 h 8369770"/>
              <a:gd name="connsiteX0" fmla="*/ 17599 w 542961"/>
              <a:gd name="connsiteY0" fmla="*/ 0 h 8369770"/>
              <a:gd name="connsiteX1" fmla="*/ 542168 w 542961"/>
              <a:gd name="connsiteY1" fmla="*/ 512956 h 8369770"/>
              <a:gd name="connsiteX2" fmla="*/ 524182 w 542961"/>
              <a:gd name="connsiteY2" fmla="*/ 8324749 h 8369770"/>
              <a:gd name="connsiteX3" fmla="*/ 0 w 542961"/>
              <a:gd name="connsiteY3" fmla="*/ 8369770 h 8369770"/>
              <a:gd name="connsiteX4" fmla="*/ 17599 w 542961"/>
              <a:gd name="connsiteY4" fmla="*/ 0 h 8369770"/>
              <a:gd name="connsiteX0" fmla="*/ 35198 w 560560"/>
              <a:gd name="connsiteY0" fmla="*/ 0 h 8352171"/>
              <a:gd name="connsiteX1" fmla="*/ 559767 w 560560"/>
              <a:gd name="connsiteY1" fmla="*/ 512956 h 8352171"/>
              <a:gd name="connsiteX2" fmla="*/ 541781 w 560560"/>
              <a:gd name="connsiteY2" fmla="*/ 8324749 h 8352171"/>
              <a:gd name="connsiteX3" fmla="*/ 0 w 560560"/>
              <a:gd name="connsiteY3" fmla="*/ 8352171 h 8352171"/>
              <a:gd name="connsiteX4" fmla="*/ 35198 w 560560"/>
              <a:gd name="connsiteY4" fmla="*/ 0 h 8352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0560" h="8352171">
                <a:moveTo>
                  <a:pt x="35198" y="0"/>
                </a:moveTo>
                <a:lnTo>
                  <a:pt x="559767" y="512956"/>
                </a:lnTo>
                <a:cubicBezTo>
                  <a:pt x="565342" y="1802670"/>
                  <a:pt x="539629" y="7031612"/>
                  <a:pt x="541781" y="8324749"/>
                </a:cubicBezTo>
                <a:lnTo>
                  <a:pt x="0" y="8352171"/>
                </a:lnTo>
                <a:cubicBezTo>
                  <a:pt x="5866" y="5550515"/>
                  <a:pt x="29332" y="2801656"/>
                  <a:pt x="35198" y="0"/>
                </a:cubicBezTo>
                <a:close/>
              </a:path>
            </a:pathLst>
          </a:cu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9" name="Picture Placeholder 8">
            <a:extLst>
              <a:ext uri="{FF2B5EF4-FFF2-40B4-BE49-F238E27FC236}">
                <a16:creationId xmlns:a16="http://schemas.microsoft.com/office/drawing/2014/main" id="{9230A4BE-4853-EFAA-5C67-905B5531A705}"/>
              </a:ext>
            </a:extLst>
          </p:cNvPr>
          <p:cNvSpPr>
            <a:spLocks noGrp="1" noChangeAspect="1"/>
          </p:cNvSpPr>
          <p:nvPr>
            <p:ph type="pic" sz="quarter" idx="13"/>
          </p:nvPr>
        </p:nvSpPr>
        <p:spPr>
          <a:xfrm>
            <a:off x="962454" y="1293312"/>
            <a:ext cx="564300" cy="564300"/>
          </a:xfrm>
          <a:prstGeom prst="snip1Rect">
            <a:avLst>
              <a:gd name="adj" fmla="val 23214"/>
            </a:avLst>
          </a:prstGeom>
          <a:solidFill>
            <a:schemeClr val="accent1"/>
          </a:solidFill>
        </p:spPr>
        <p:txBody>
          <a:bodyPr>
            <a:normAutofit/>
          </a:bodyPr>
          <a:lstStyle>
            <a:lvl1pPr>
              <a:defRPr sz="788"/>
            </a:lvl1pPr>
          </a:lstStyle>
          <a:p>
            <a:endParaRPr lang="en-GB" dirty="0"/>
          </a:p>
        </p:txBody>
      </p:sp>
      <p:grpSp>
        <p:nvGrpSpPr>
          <p:cNvPr id="87" name="Group 86">
            <a:extLst>
              <a:ext uri="{FF2B5EF4-FFF2-40B4-BE49-F238E27FC236}">
                <a16:creationId xmlns:a16="http://schemas.microsoft.com/office/drawing/2014/main" id="{90EB1B1E-A32A-E6A1-6829-B8F7174BAF18}"/>
              </a:ext>
              <a:ext uri="{C183D7F6-B498-43B3-948B-1728B52AA6E4}">
                <adec:decorative xmlns:adec="http://schemas.microsoft.com/office/drawing/2017/decorative" val="1"/>
              </a:ext>
            </a:extLst>
          </p:cNvPr>
          <p:cNvGrpSpPr/>
          <p:nvPr userDrawn="1"/>
        </p:nvGrpSpPr>
        <p:grpSpPr>
          <a:xfrm>
            <a:off x="1427814" y="1970840"/>
            <a:ext cx="7327445" cy="566588"/>
            <a:chOff x="-3549055" y="2085451"/>
            <a:chExt cx="15224448" cy="1176672"/>
          </a:xfrm>
        </p:grpSpPr>
        <p:sp>
          <p:nvSpPr>
            <p:cNvPr id="88" name="Snip Single Corner of Rectangle 87">
              <a:extLst>
                <a:ext uri="{FF2B5EF4-FFF2-40B4-BE49-F238E27FC236}">
                  <a16:creationId xmlns:a16="http://schemas.microsoft.com/office/drawing/2014/main" id="{A5ED85A4-58D7-C9B1-F8FD-5B24E61524C9}"/>
                </a:ext>
              </a:extLst>
            </p:cNvPr>
            <p:cNvSpPr/>
            <p:nvPr userDrawn="1"/>
          </p:nvSpPr>
          <p:spPr>
            <a:xfrm>
              <a:off x="-3549055" y="2085451"/>
              <a:ext cx="15224448" cy="1171920"/>
            </a:xfrm>
            <a:prstGeom prst="snip1Rect">
              <a:avLst>
                <a:gd name="adj" fmla="val 24689"/>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89" name="Rectangle 11">
              <a:extLst>
                <a:ext uri="{FF2B5EF4-FFF2-40B4-BE49-F238E27FC236}">
                  <a16:creationId xmlns:a16="http://schemas.microsoft.com/office/drawing/2014/main" id="{897FC2CB-B1E0-F6B3-7707-181BE7193BAC}"/>
                </a:ext>
                <a:ext uri="{C183D7F6-B498-43B3-948B-1728B52AA6E4}">
                  <adec:decorative xmlns:adec="http://schemas.microsoft.com/office/drawing/2017/decorative" val="1"/>
                </a:ext>
              </a:extLst>
            </p:cNvPr>
            <p:cNvSpPr>
              <a:spLocks noChangeAspect="1"/>
            </p:cNvSpPr>
            <p:nvPr userDrawn="1"/>
          </p:nvSpPr>
          <p:spPr>
            <a:xfrm>
              <a:off x="11372728" y="2085452"/>
              <a:ext cx="302663" cy="1176671"/>
            </a:xfrm>
            <a:custGeom>
              <a:avLst/>
              <a:gdLst>
                <a:gd name="connsiteX0" fmla="*/ 0 w 541295"/>
                <a:gd name="connsiteY0" fmla="*/ 0 h 4382098"/>
                <a:gd name="connsiteX1" fmla="*/ 541295 w 541295"/>
                <a:gd name="connsiteY1" fmla="*/ 0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3846840 h 4382098"/>
                <a:gd name="connsiteX4" fmla="*/ 0 w 541295"/>
                <a:gd name="connsiteY4" fmla="*/ 0 h 4382098"/>
                <a:gd name="connsiteX0" fmla="*/ 0 w 526135"/>
                <a:gd name="connsiteY0" fmla="*/ 0 h 4364985"/>
                <a:gd name="connsiteX1" fmla="*/ 524569 w 526135"/>
                <a:gd name="connsiteY1" fmla="*/ 512956 h 4364985"/>
                <a:gd name="connsiteX2" fmla="*/ 524182 w 526135"/>
                <a:gd name="connsiteY2" fmla="*/ 4364985 h 4364985"/>
                <a:gd name="connsiteX3" fmla="*/ 0 w 526135"/>
                <a:gd name="connsiteY3" fmla="*/ 3846840 h 4364985"/>
                <a:gd name="connsiteX4" fmla="*/ 0 w 526135"/>
                <a:gd name="connsiteY4" fmla="*/ 0 h 4364985"/>
                <a:gd name="connsiteX0" fmla="*/ 0 w 526562"/>
                <a:gd name="connsiteY0" fmla="*/ 0 h 4364985"/>
                <a:gd name="connsiteX1" fmla="*/ 524569 w 526562"/>
                <a:gd name="connsiteY1" fmla="*/ 512956 h 4364985"/>
                <a:gd name="connsiteX2" fmla="*/ 524182 w 526562"/>
                <a:gd name="connsiteY2" fmla="*/ 4364985 h 4364985"/>
                <a:gd name="connsiteX3" fmla="*/ 0 w 526562"/>
                <a:gd name="connsiteY3" fmla="*/ 3846840 h 4364985"/>
                <a:gd name="connsiteX4" fmla="*/ 0 w 526562"/>
                <a:gd name="connsiteY4" fmla="*/ 0 h 4364985"/>
                <a:gd name="connsiteX0" fmla="*/ 17599 w 544161"/>
                <a:gd name="connsiteY0" fmla="*/ 0 h 8404968"/>
                <a:gd name="connsiteX1" fmla="*/ 542168 w 544161"/>
                <a:gd name="connsiteY1" fmla="*/ 512956 h 8404968"/>
                <a:gd name="connsiteX2" fmla="*/ 541781 w 544161"/>
                <a:gd name="connsiteY2" fmla="*/ 4364985 h 8404968"/>
                <a:gd name="connsiteX3" fmla="*/ 0 w 544161"/>
                <a:gd name="connsiteY3" fmla="*/ 8404968 h 8404968"/>
                <a:gd name="connsiteX4" fmla="*/ 17599 w 544161"/>
                <a:gd name="connsiteY4" fmla="*/ 0 h 8404968"/>
                <a:gd name="connsiteX0" fmla="*/ 17599 w 542961"/>
                <a:gd name="connsiteY0" fmla="*/ 0 h 8404968"/>
                <a:gd name="connsiteX1" fmla="*/ 542168 w 542961"/>
                <a:gd name="connsiteY1" fmla="*/ 512956 h 8404968"/>
                <a:gd name="connsiteX2" fmla="*/ 524182 w 542961"/>
                <a:gd name="connsiteY2" fmla="*/ 8271952 h 8404968"/>
                <a:gd name="connsiteX3" fmla="*/ 0 w 542961"/>
                <a:gd name="connsiteY3" fmla="*/ 8404968 h 8404968"/>
                <a:gd name="connsiteX4" fmla="*/ 17599 w 542961"/>
                <a:gd name="connsiteY4" fmla="*/ 0 h 8404968"/>
                <a:gd name="connsiteX0" fmla="*/ 1694 w 527056"/>
                <a:gd name="connsiteY0" fmla="*/ 0 h 8334572"/>
                <a:gd name="connsiteX1" fmla="*/ 526263 w 527056"/>
                <a:gd name="connsiteY1" fmla="*/ 512956 h 8334572"/>
                <a:gd name="connsiteX2" fmla="*/ 508277 w 527056"/>
                <a:gd name="connsiteY2" fmla="*/ 8271952 h 8334572"/>
                <a:gd name="connsiteX3" fmla="*/ 1694 w 527056"/>
                <a:gd name="connsiteY3" fmla="*/ 8334572 h 8334572"/>
                <a:gd name="connsiteX4" fmla="*/ 1694 w 527056"/>
                <a:gd name="connsiteY4" fmla="*/ 0 h 8334572"/>
                <a:gd name="connsiteX0" fmla="*/ 52797 w 578159"/>
                <a:gd name="connsiteY0" fmla="*/ 0 h 8352171"/>
                <a:gd name="connsiteX1" fmla="*/ 577366 w 578159"/>
                <a:gd name="connsiteY1" fmla="*/ 512956 h 8352171"/>
                <a:gd name="connsiteX2" fmla="*/ 559380 w 578159"/>
                <a:gd name="connsiteY2" fmla="*/ 8271952 h 8352171"/>
                <a:gd name="connsiteX3" fmla="*/ 0 w 578159"/>
                <a:gd name="connsiteY3" fmla="*/ 8352171 h 8352171"/>
                <a:gd name="connsiteX4" fmla="*/ 52797 w 578159"/>
                <a:gd name="connsiteY4" fmla="*/ 0 h 8352171"/>
                <a:gd name="connsiteX0" fmla="*/ 35198 w 560560"/>
                <a:gd name="connsiteY0" fmla="*/ 0 h 8369770"/>
                <a:gd name="connsiteX1" fmla="*/ 559767 w 560560"/>
                <a:gd name="connsiteY1" fmla="*/ 512956 h 8369770"/>
                <a:gd name="connsiteX2" fmla="*/ 541781 w 560560"/>
                <a:gd name="connsiteY2" fmla="*/ 8271952 h 8369770"/>
                <a:gd name="connsiteX3" fmla="*/ 0 w 560560"/>
                <a:gd name="connsiteY3" fmla="*/ 8369770 h 8369770"/>
                <a:gd name="connsiteX4" fmla="*/ 35198 w 560560"/>
                <a:gd name="connsiteY4" fmla="*/ 0 h 8369770"/>
                <a:gd name="connsiteX0" fmla="*/ 35198 w 560262"/>
                <a:gd name="connsiteY0" fmla="*/ 0 h 8395145"/>
                <a:gd name="connsiteX1" fmla="*/ 559767 w 560262"/>
                <a:gd name="connsiteY1" fmla="*/ 512956 h 8395145"/>
                <a:gd name="connsiteX2" fmla="*/ 524182 w 560262"/>
                <a:gd name="connsiteY2" fmla="*/ 8395145 h 8395145"/>
                <a:gd name="connsiteX3" fmla="*/ 0 w 560262"/>
                <a:gd name="connsiteY3" fmla="*/ 8369770 h 8395145"/>
                <a:gd name="connsiteX4" fmla="*/ 35198 w 560262"/>
                <a:gd name="connsiteY4" fmla="*/ 0 h 8395145"/>
                <a:gd name="connsiteX0" fmla="*/ 35198 w 576979"/>
                <a:gd name="connsiteY0" fmla="*/ 0 h 8369770"/>
                <a:gd name="connsiteX1" fmla="*/ 559767 w 576979"/>
                <a:gd name="connsiteY1" fmla="*/ 512956 h 8369770"/>
                <a:gd name="connsiteX2" fmla="*/ 576979 w 576979"/>
                <a:gd name="connsiteY2" fmla="*/ 8342348 h 8369770"/>
                <a:gd name="connsiteX3" fmla="*/ 0 w 576979"/>
                <a:gd name="connsiteY3" fmla="*/ 8369770 h 8369770"/>
                <a:gd name="connsiteX4" fmla="*/ 35198 w 576979"/>
                <a:gd name="connsiteY4" fmla="*/ 0 h 8369770"/>
                <a:gd name="connsiteX0" fmla="*/ 17599 w 559380"/>
                <a:gd name="connsiteY0" fmla="*/ 0 h 8369770"/>
                <a:gd name="connsiteX1" fmla="*/ 542168 w 559380"/>
                <a:gd name="connsiteY1" fmla="*/ 512956 h 8369770"/>
                <a:gd name="connsiteX2" fmla="*/ 559380 w 559380"/>
                <a:gd name="connsiteY2" fmla="*/ 8342348 h 8369770"/>
                <a:gd name="connsiteX3" fmla="*/ 0 w 559380"/>
                <a:gd name="connsiteY3" fmla="*/ 8369770 h 8369770"/>
                <a:gd name="connsiteX4" fmla="*/ 17599 w 559380"/>
                <a:gd name="connsiteY4" fmla="*/ 0 h 8369770"/>
                <a:gd name="connsiteX0" fmla="*/ 17599 w 542663"/>
                <a:gd name="connsiteY0" fmla="*/ 0 h 8369770"/>
                <a:gd name="connsiteX1" fmla="*/ 542168 w 542663"/>
                <a:gd name="connsiteY1" fmla="*/ 512956 h 8369770"/>
                <a:gd name="connsiteX2" fmla="*/ 506583 w 542663"/>
                <a:gd name="connsiteY2" fmla="*/ 8324749 h 8369770"/>
                <a:gd name="connsiteX3" fmla="*/ 0 w 542663"/>
                <a:gd name="connsiteY3" fmla="*/ 8369770 h 8369770"/>
                <a:gd name="connsiteX4" fmla="*/ 17599 w 542663"/>
                <a:gd name="connsiteY4" fmla="*/ 0 h 8369770"/>
                <a:gd name="connsiteX0" fmla="*/ 17599 w 542961"/>
                <a:gd name="connsiteY0" fmla="*/ 0 h 8369770"/>
                <a:gd name="connsiteX1" fmla="*/ 542168 w 542961"/>
                <a:gd name="connsiteY1" fmla="*/ 512956 h 8369770"/>
                <a:gd name="connsiteX2" fmla="*/ 524182 w 542961"/>
                <a:gd name="connsiteY2" fmla="*/ 8324749 h 8369770"/>
                <a:gd name="connsiteX3" fmla="*/ 0 w 542961"/>
                <a:gd name="connsiteY3" fmla="*/ 8369770 h 8369770"/>
                <a:gd name="connsiteX4" fmla="*/ 17599 w 542961"/>
                <a:gd name="connsiteY4" fmla="*/ 0 h 8369770"/>
                <a:gd name="connsiteX0" fmla="*/ 35198 w 560560"/>
                <a:gd name="connsiteY0" fmla="*/ 0 h 8352171"/>
                <a:gd name="connsiteX1" fmla="*/ 559767 w 560560"/>
                <a:gd name="connsiteY1" fmla="*/ 512956 h 8352171"/>
                <a:gd name="connsiteX2" fmla="*/ 541781 w 560560"/>
                <a:gd name="connsiteY2" fmla="*/ 8324749 h 8352171"/>
                <a:gd name="connsiteX3" fmla="*/ 0 w 560560"/>
                <a:gd name="connsiteY3" fmla="*/ 8352171 h 8352171"/>
                <a:gd name="connsiteX4" fmla="*/ 35198 w 560560"/>
                <a:gd name="connsiteY4" fmla="*/ 0 h 8352171"/>
                <a:gd name="connsiteX0" fmla="*/ 35198 w 560560"/>
                <a:gd name="connsiteY0" fmla="*/ 0 h 8375843"/>
                <a:gd name="connsiteX1" fmla="*/ 559767 w 560560"/>
                <a:gd name="connsiteY1" fmla="*/ 512956 h 8375843"/>
                <a:gd name="connsiteX2" fmla="*/ 541781 w 560560"/>
                <a:gd name="connsiteY2" fmla="*/ 8375843 h 8375843"/>
                <a:gd name="connsiteX3" fmla="*/ 0 w 560560"/>
                <a:gd name="connsiteY3" fmla="*/ 8352171 h 8375843"/>
                <a:gd name="connsiteX4" fmla="*/ 35198 w 560560"/>
                <a:gd name="connsiteY4" fmla="*/ 0 h 8375843"/>
                <a:gd name="connsiteX0" fmla="*/ 1755 w 527117"/>
                <a:gd name="connsiteY0" fmla="*/ 0 h 8375843"/>
                <a:gd name="connsiteX1" fmla="*/ 526324 w 527117"/>
                <a:gd name="connsiteY1" fmla="*/ 512956 h 8375843"/>
                <a:gd name="connsiteX2" fmla="*/ 508338 w 527117"/>
                <a:gd name="connsiteY2" fmla="*/ 8375843 h 8375843"/>
                <a:gd name="connsiteX3" fmla="*/ 1240 w 527117"/>
                <a:gd name="connsiteY3" fmla="*/ 8352171 h 8375843"/>
                <a:gd name="connsiteX4" fmla="*/ 1755 w 527117"/>
                <a:gd name="connsiteY4" fmla="*/ 0 h 8375843"/>
                <a:gd name="connsiteX0" fmla="*/ 23638 w 549000"/>
                <a:gd name="connsiteY0" fmla="*/ 0 h 8398920"/>
                <a:gd name="connsiteX1" fmla="*/ 548207 w 549000"/>
                <a:gd name="connsiteY1" fmla="*/ 512956 h 8398920"/>
                <a:gd name="connsiteX2" fmla="*/ 530221 w 549000"/>
                <a:gd name="connsiteY2" fmla="*/ 8375843 h 8398920"/>
                <a:gd name="connsiteX3" fmla="*/ 0 w 549000"/>
                <a:gd name="connsiteY3" fmla="*/ 8398920 h 8398920"/>
                <a:gd name="connsiteX4" fmla="*/ 23638 w 549000"/>
                <a:gd name="connsiteY4" fmla="*/ 0 h 8398920"/>
                <a:gd name="connsiteX0" fmla="*/ 12076 w 537438"/>
                <a:gd name="connsiteY0" fmla="*/ 0 h 8445669"/>
                <a:gd name="connsiteX1" fmla="*/ 536645 w 537438"/>
                <a:gd name="connsiteY1" fmla="*/ 512956 h 8445669"/>
                <a:gd name="connsiteX2" fmla="*/ 518659 w 537438"/>
                <a:gd name="connsiteY2" fmla="*/ 8375843 h 8445669"/>
                <a:gd name="connsiteX3" fmla="*/ 0 w 537438"/>
                <a:gd name="connsiteY3" fmla="*/ 8445669 h 8445669"/>
                <a:gd name="connsiteX4" fmla="*/ 12076 w 537438"/>
                <a:gd name="connsiteY4" fmla="*/ 0 h 8445669"/>
                <a:gd name="connsiteX0" fmla="*/ 12076 w 537438"/>
                <a:gd name="connsiteY0" fmla="*/ 0 h 8445669"/>
                <a:gd name="connsiteX1" fmla="*/ 536645 w 537438"/>
                <a:gd name="connsiteY1" fmla="*/ 512956 h 8445669"/>
                <a:gd name="connsiteX2" fmla="*/ 518659 w 537438"/>
                <a:gd name="connsiteY2" fmla="*/ 8422592 h 8445669"/>
                <a:gd name="connsiteX3" fmla="*/ 0 w 537438"/>
                <a:gd name="connsiteY3" fmla="*/ 8445669 h 8445669"/>
                <a:gd name="connsiteX4" fmla="*/ 12076 w 537438"/>
                <a:gd name="connsiteY4" fmla="*/ 0 h 8445669"/>
                <a:gd name="connsiteX0" fmla="*/ 12076 w 541782"/>
                <a:gd name="connsiteY0" fmla="*/ 0 h 8469334"/>
                <a:gd name="connsiteX1" fmla="*/ 536645 w 541782"/>
                <a:gd name="connsiteY1" fmla="*/ 512956 h 8469334"/>
                <a:gd name="connsiteX2" fmla="*/ 541782 w 541782"/>
                <a:gd name="connsiteY2" fmla="*/ 8469334 h 8469334"/>
                <a:gd name="connsiteX3" fmla="*/ 0 w 541782"/>
                <a:gd name="connsiteY3" fmla="*/ 8445669 h 8469334"/>
                <a:gd name="connsiteX4" fmla="*/ 12076 w 541782"/>
                <a:gd name="connsiteY4" fmla="*/ 0 h 8469334"/>
                <a:gd name="connsiteX0" fmla="*/ 6399 w 541782"/>
                <a:gd name="connsiteY0" fmla="*/ 0 h 8469334"/>
                <a:gd name="connsiteX1" fmla="*/ 536645 w 541782"/>
                <a:gd name="connsiteY1" fmla="*/ 512956 h 8469334"/>
                <a:gd name="connsiteX2" fmla="*/ 541782 w 541782"/>
                <a:gd name="connsiteY2" fmla="*/ 8469334 h 8469334"/>
                <a:gd name="connsiteX3" fmla="*/ 0 w 541782"/>
                <a:gd name="connsiteY3" fmla="*/ 8445669 h 8469334"/>
                <a:gd name="connsiteX4" fmla="*/ 6399 w 541782"/>
                <a:gd name="connsiteY4" fmla="*/ 0 h 8469334"/>
                <a:gd name="connsiteX0" fmla="*/ 6399 w 541782"/>
                <a:gd name="connsiteY0" fmla="*/ 0 h 8469334"/>
                <a:gd name="connsiteX1" fmla="*/ 530968 w 541782"/>
                <a:gd name="connsiteY1" fmla="*/ 1909011 h 8469334"/>
                <a:gd name="connsiteX2" fmla="*/ 541782 w 541782"/>
                <a:gd name="connsiteY2" fmla="*/ 8469334 h 8469334"/>
                <a:gd name="connsiteX3" fmla="*/ 0 w 541782"/>
                <a:gd name="connsiteY3" fmla="*/ 8445669 h 8469334"/>
                <a:gd name="connsiteX4" fmla="*/ 6399 w 541782"/>
                <a:gd name="connsiteY4" fmla="*/ 0 h 8469334"/>
                <a:gd name="connsiteX0" fmla="*/ 6399 w 541782"/>
                <a:gd name="connsiteY0" fmla="*/ 0 h 8469334"/>
                <a:gd name="connsiteX1" fmla="*/ 530968 w 541782"/>
                <a:gd name="connsiteY1" fmla="*/ 1932670 h 8469334"/>
                <a:gd name="connsiteX2" fmla="*/ 541782 w 541782"/>
                <a:gd name="connsiteY2" fmla="*/ 8469334 h 8469334"/>
                <a:gd name="connsiteX3" fmla="*/ 0 w 541782"/>
                <a:gd name="connsiteY3" fmla="*/ 8445669 h 8469334"/>
                <a:gd name="connsiteX4" fmla="*/ 6399 w 541782"/>
                <a:gd name="connsiteY4" fmla="*/ 0 h 8469334"/>
                <a:gd name="connsiteX0" fmla="*/ 6399 w 541782"/>
                <a:gd name="connsiteY0" fmla="*/ 0 h 8469334"/>
                <a:gd name="connsiteX1" fmla="*/ 530968 w 541782"/>
                <a:gd name="connsiteY1" fmla="*/ 2147309 h 8469334"/>
                <a:gd name="connsiteX2" fmla="*/ 541782 w 541782"/>
                <a:gd name="connsiteY2" fmla="*/ 8469334 h 8469334"/>
                <a:gd name="connsiteX3" fmla="*/ 0 w 541782"/>
                <a:gd name="connsiteY3" fmla="*/ 8445669 h 8469334"/>
                <a:gd name="connsiteX4" fmla="*/ 6399 w 541782"/>
                <a:gd name="connsiteY4" fmla="*/ 0 h 8469334"/>
                <a:gd name="connsiteX0" fmla="*/ 6399 w 544328"/>
                <a:gd name="connsiteY0" fmla="*/ 0 h 8469334"/>
                <a:gd name="connsiteX1" fmla="*/ 542369 w 544328"/>
                <a:gd name="connsiteY1" fmla="*/ 2170414 h 8469334"/>
                <a:gd name="connsiteX2" fmla="*/ 541782 w 544328"/>
                <a:gd name="connsiteY2" fmla="*/ 8469334 h 8469334"/>
                <a:gd name="connsiteX3" fmla="*/ 0 w 544328"/>
                <a:gd name="connsiteY3" fmla="*/ 8445669 h 8469334"/>
                <a:gd name="connsiteX4" fmla="*/ 6399 w 544328"/>
                <a:gd name="connsiteY4" fmla="*/ 0 h 8469334"/>
                <a:gd name="connsiteX0" fmla="*/ 6399 w 544328"/>
                <a:gd name="connsiteY0" fmla="*/ 0 h 8469334"/>
                <a:gd name="connsiteX1" fmla="*/ 542369 w 544328"/>
                <a:gd name="connsiteY1" fmla="*/ 2170414 h 8469334"/>
                <a:gd name="connsiteX2" fmla="*/ 541782 w 544328"/>
                <a:gd name="connsiteY2" fmla="*/ 8469334 h 8469334"/>
                <a:gd name="connsiteX3" fmla="*/ 0 w 544328"/>
                <a:gd name="connsiteY3" fmla="*/ 8445669 h 8469334"/>
                <a:gd name="connsiteX4" fmla="*/ 6399 w 544328"/>
                <a:gd name="connsiteY4" fmla="*/ 0 h 8469334"/>
                <a:gd name="connsiteX0" fmla="*/ 12052 w 549981"/>
                <a:gd name="connsiteY0" fmla="*/ 0 h 8469334"/>
                <a:gd name="connsiteX1" fmla="*/ 548022 w 549981"/>
                <a:gd name="connsiteY1" fmla="*/ 2170414 h 8469334"/>
                <a:gd name="connsiteX2" fmla="*/ 547435 w 549981"/>
                <a:gd name="connsiteY2" fmla="*/ 8469334 h 8469334"/>
                <a:gd name="connsiteX3" fmla="*/ 0 w 549981"/>
                <a:gd name="connsiteY3" fmla="*/ 8468583 h 8469334"/>
                <a:gd name="connsiteX4" fmla="*/ 12052 w 549981"/>
                <a:gd name="connsiteY4" fmla="*/ 0 h 8469334"/>
                <a:gd name="connsiteX0" fmla="*/ 1783 w 539712"/>
                <a:gd name="connsiteY0" fmla="*/ 0 h 8469334"/>
                <a:gd name="connsiteX1" fmla="*/ 537753 w 539712"/>
                <a:gd name="connsiteY1" fmla="*/ 2170414 h 8469334"/>
                <a:gd name="connsiteX2" fmla="*/ 537166 w 539712"/>
                <a:gd name="connsiteY2" fmla="*/ 8469334 h 8469334"/>
                <a:gd name="connsiteX3" fmla="*/ 1038 w 539712"/>
                <a:gd name="connsiteY3" fmla="*/ 8468583 h 8469334"/>
                <a:gd name="connsiteX4" fmla="*/ 1783 w 539712"/>
                <a:gd name="connsiteY4" fmla="*/ 0 h 8469334"/>
                <a:gd name="connsiteX0" fmla="*/ 6398 w 544327"/>
                <a:gd name="connsiteY0" fmla="*/ 0 h 8491496"/>
                <a:gd name="connsiteX1" fmla="*/ 542368 w 544327"/>
                <a:gd name="connsiteY1" fmla="*/ 2170414 h 8491496"/>
                <a:gd name="connsiteX2" fmla="*/ 541781 w 544327"/>
                <a:gd name="connsiteY2" fmla="*/ 8469334 h 8491496"/>
                <a:gd name="connsiteX3" fmla="*/ 0 w 544327"/>
                <a:gd name="connsiteY3" fmla="*/ 8491496 h 8491496"/>
                <a:gd name="connsiteX4" fmla="*/ 6398 w 544327"/>
                <a:gd name="connsiteY4" fmla="*/ 0 h 8491496"/>
                <a:gd name="connsiteX0" fmla="*/ 1784 w 539713"/>
                <a:gd name="connsiteY0" fmla="*/ 0 h 8514409"/>
                <a:gd name="connsiteX1" fmla="*/ 537754 w 539713"/>
                <a:gd name="connsiteY1" fmla="*/ 2170414 h 8514409"/>
                <a:gd name="connsiteX2" fmla="*/ 537167 w 539713"/>
                <a:gd name="connsiteY2" fmla="*/ 8469334 h 8514409"/>
                <a:gd name="connsiteX3" fmla="*/ 1039 w 539713"/>
                <a:gd name="connsiteY3" fmla="*/ 8514409 h 8514409"/>
                <a:gd name="connsiteX4" fmla="*/ 1784 w 539713"/>
                <a:gd name="connsiteY4" fmla="*/ 0 h 8514409"/>
                <a:gd name="connsiteX0" fmla="*/ 1784 w 539713"/>
                <a:gd name="connsiteY0" fmla="*/ 0 h 8537322"/>
                <a:gd name="connsiteX1" fmla="*/ 537754 w 539713"/>
                <a:gd name="connsiteY1" fmla="*/ 2170414 h 8537322"/>
                <a:gd name="connsiteX2" fmla="*/ 537167 w 539713"/>
                <a:gd name="connsiteY2" fmla="*/ 8469334 h 8537322"/>
                <a:gd name="connsiteX3" fmla="*/ 1040 w 539713"/>
                <a:gd name="connsiteY3" fmla="*/ 8537322 h 8537322"/>
                <a:gd name="connsiteX4" fmla="*/ 1784 w 539713"/>
                <a:gd name="connsiteY4" fmla="*/ 0 h 8537322"/>
                <a:gd name="connsiteX0" fmla="*/ 1784 w 539713"/>
                <a:gd name="connsiteY0" fmla="*/ 0 h 8514409"/>
                <a:gd name="connsiteX1" fmla="*/ 537754 w 539713"/>
                <a:gd name="connsiteY1" fmla="*/ 2170414 h 8514409"/>
                <a:gd name="connsiteX2" fmla="*/ 537167 w 539713"/>
                <a:gd name="connsiteY2" fmla="*/ 8469334 h 8514409"/>
                <a:gd name="connsiteX3" fmla="*/ 1040 w 539713"/>
                <a:gd name="connsiteY3" fmla="*/ 8514409 h 8514409"/>
                <a:gd name="connsiteX4" fmla="*/ 1784 w 539713"/>
                <a:gd name="connsiteY4" fmla="*/ 0 h 8514409"/>
                <a:gd name="connsiteX0" fmla="*/ 993 w 538922"/>
                <a:gd name="connsiteY0" fmla="*/ 0 h 8491496"/>
                <a:gd name="connsiteX1" fmla="*/ 536963 w 538922"/>
                <a:gd name="connsiteY1" fmla="*/ 2170414 h 8491496"/>
                <a:gd name="connsiteX2" fmla="*/ 536376 w 538922"/>
                <a:gd name="connsiteY2" fmla="*/ 8469334 h 8491496"/>
                <a:gd name="connsiteX3" fmla="*/ 11556 w 538922"/>
                <a:gd name="connsiteY3" fmla="*/ 8491496 h 8491496"/>
                <a:gd name="connsiteX4" fmla="*/ 993 w 538922"/>
                <a:gd name="connsiteY4" fmla="*/ 0 h 84914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8922" h="8491496">
                  <a:moveTo>
                    <a:pt x="993" y="0"/>
                  </a:moveTo>
                  <a:lnTo>
                    <a:pt x="536963" y="2170414"/>
                  </a:lnTo>
                  <a:cubicBezTo>
                    <a:pt x="542538" y="3460128"/>
                    <a:pt x="534224" y="7176197"/>
                    <a:pt x="536376" y="8469334"/>
                  </a:cubicBezTo>
                  <a:lnTo>
                    <a:pt x="11556" y="8491496"/>
                  </a:lnTo>
                  <a:cubicBezTo>
                    <a:pt x="17422" y="5689840"/>
                    <a:pt x="-4873" y="2801656"/>
                    <a:pt x="993" y="0"/>
                  </a:cubicBez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a:p>
          </p:txBody>
        </p:sp>
      </p:grpSp>
      <p:sp>
        <p:nvSpPr>
          <p:cNvPr id="90" name="Content Placeholder 2">
            <a:extLst>
              <a:ext uri="{FF2B5EF4-FFF2-40B4-BE49-F238E27FC236}">
                <a16:creationId xmlns:a16="http://schemas.microsoft.com/office/drawing/2014/main" id="{347A4E08-E6BF-7AC7-506D-CD94CCF3963D}"/>
              </a:ext>
            </a:extLst>
          </p:cNvPr>
          <p:cNvSpPr>
            <a:spLocks noGrp="1"/>
          </p:cNvSpPr>
          <p:nvPr>
            <p:ph idx="14"/>
          </p:nvPr>
        </p:nvSpPr>
        <p:spPr>
          <a:xfrm>
            <a:off x="1675150" y="1970839"/>
            <a:ext cx="6188276" cy="565613"/>
          </a:xfrm>
        </p:spPr>
        <p:txBody>
          <a:bodyPr anchor="ctr" anchorCtr="0"/>
          <a:lstStyle/>
          <a:p>
            <a:pPr lvl="0"/>
            <a:r>
              <a:rPr lang="en-GB" dirty="0"/>
              <a:t>Click to edit Master text styles</a:t>
            </a:r>
          </a:p>
          <a:p>
            <a:pPr lvl="1"/>
            <a:r>
              <a:rPr lang="en-GB" dirty="0"/>
              <a:t>Second level</a:t>
            </a:r>
          </a:p>
        </p:txBody>
      </p:sp>
      <p:sp>
        <p:nvSpPr>
          <p:cNvPr id="91" name="Picture Placeholder 8">
            <a:extLst>
              <a:ext uri="{FF2B5EF4-FFF2-40B4-BE49-F238E27FC236}">
                <a16:creationId xmlns:a16="http://schemas.microsoft.com/office/drawing/2014/main" id="{AC300480-D6C0-F937-3FC8-C17E678ED3F1}"/>
              </a:ext>
            </a:extLst>
          </p:cNvPr>
          <p:cNvSpPr>
            <a:spLocks noGrp="1" noChangeAspect="1"/>
          </p:cNvSpPr>
          <p:nvPr>
            <p:ph type="pic" sz="quarter" idx="15"/>
          </p:nvPr>
        </p:nvSpPr>
        <p:spPr>
          <a:xfrm>
            <a:off x="962454" y="1970840"/>
            <a:ext cx="564300" cy="564300"/>
          </a:xfrm>
          <a:prstGeom prst="snip1Rect">
            <a:avLst>
              <a:gd name="adj" fmla="val 23214"/>
            </a:avLst>
          </a:prstGeom>
          <a:solidFill>
            <a:schemeClr val="accent1"/>
          </a:solidFill>
        </p:spPr>
        <p:txBody>
          <a:bodyPr>
            <a:normAutofit/>
          </a:bodyPr>
          <a:lstStyle>
            <a:lvl1pPr>
              <a:defRPr sz="788"/>
            </a:lvl1pPr>
          </a:lstStyle>
          <a:p>
            <a:endParaRPr lang="en-GB" dirty="0"/>
          </a:p>
        </p:txBody>
      </p:sp>
      <p:grpSp>
        <p:nvGrpSpPr>
          <p:cNvPr id="92" name="Group 91">
            <a:extLst>
              <a:ext uri="{FF2B5EF4-FFF2-40B4-BE49-F238E27FC236}">
                <a16:creationId xmlns:a16="http://schemas.microsoft.com/office/drawing/2014/main" id="{17F27ED1-FA38-949C-322C-19386BF8BCE2}"/>
              </a:ext>
              <a:ext uri="{C183D7F6-B498-43B3-948B-1728B52AA6E4}">
                <adec:decorative xmlns:adec="http://schemas.microsoft.com/office/drawing/2017/decorative" val="1"/>
              </a:ext>
            </a:extLst>
          </p:cNvPr>
          <p:cNvGrpSpPr/>
          <p:nvPr userDrawn="1"/>
        </p:nvGrpSpPr>
        <p:grpSpPr>
          <a:xfrm>
            <a:off x="1427814" y="2650656"/>
            <a:ext cx="7327445" cy="566588"/>
            <a:chOff x="-3549055" y="2085451"/>
            <a:chExt cx="15224448" cy="1176672"/>
          </a:xfrm>
        </p:grpSpPr>
        <p:sp>
          <p:nvSpPr>
            <p:cNvPr id="93" name="Snip Single Corner of Rectangle 92">
              <a:extLst>
                <a:ext uri="{FF2B5EF4-FFF2-40B4-BE49-F238E27FC236}">
                  <a16:creationId xmlns:a16="http://schemas.microsoft.com/office/drawing/2014/main" id="{AA55A09F-25DC-DC65-3970-DE142D91B525}"/>
                </a:ext>
              </a:extLst>
            </p:cNvPr>
            <p:cNvSpPr/>
            <p:nvPr userDrawn="1"/>
          </p:nvSpPr>
          <p:spPr>
            <a:xfrm>
              <a:off x="-3549055" y="2085451"/>
              <a:ext cx="15224448" cy="1171920"/>
            </a:xfrm>
            <a:prstGeom prst="snip1Rect">
              <a:avLst>
                <a:gd name="adj" fmla="val 24689"/>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94" name="Rectangle 11">
              <a:extLst>
                <a:ext uri="{FF2B5EF4-FFF2-40B4-BE49-F238E27FC236}">
                  <a16:creationId xmlns:a16="http://schemas.microsoft.com/office/drawing/2014/main" id="{B59394BA-C4C7-B622-F0EE-6207B5DD43E5}"/>
                </a:ext>
                <a:ext uri="{C183D7F6-B498-43B3-948B-1728B52AA6E4}">
                  <adec:decorative xmlns:adec="http://schemas.microsoft.com/office/drawing/2017/decorative" val="1"/>
                </a:ext>
              </a:extLst>
            </p:cNvPr>
            <p:cNvSpPr>
              <a:spLocks noChangeAspect="1"/>
            </p:cNvSpPr>
            <p:nvPr userDrawn="1"/>
          </p:nvSpPr>
          <p:spPr>
            <a:xfrm>
              <a:off x="11372728" y="2085452"/>
              <a:ext cx="302663" cy="1176671"/>
            </a:xfrm>
            <a:custGeom>
              <a:avLst/>
              <a:gdLst>
                <a:gd name="connsiteX0" fmla="*/ 0 w 541295"/>
                <a:gd name="connsiteY0" fmla="*/ 0 h 4382098"/>
                <a:gd name="connsiteX1" fmla="*/ 541295 w 541295"/>
                <a:gd name="connsiteY1" fmla="*/ 0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3846840 h 4382098"/>
                <a:gd name="connsiteX4" fmla="*/ 0 w 541295"/>
                <a:gd name="connsiteY4" fmla="*/ 0 h 4382098"/>
                <a:gd name="connsiteX0" fmla="*/ 0 w 526135"/>
                <a:gd name="connsiteY0" fmla="*/ 0 h 4364985"/>
                <a:gd name="connsiteX1" fmla="*/ 524569 w 526135"/>
                <a:gd name="connsiteY1" fmla="*/ 512956 h 4364985"/>
                <a:gd name="connsiteX2" fmla="*/ 524182 w 526135"/>
                <a:gd name="connsiteY2" fmla="*/ 4364985 h 4364985"/>
                <a:gd name="connsiteX3" fmla="*/ 0 w 526135"/>
                <a:gd name="connsiteY3" fmla="*/ 3846840 h 4364985"/>
                <a:gd name="connsiteX4" fmla="*/ 0 w 526135"/>
                <a:gd name="connsiteY4" fmla="*/ 0 h 4364985"/>
                <a:gd name="connsiteX0" fmla="*/ 0 w 526562"/>
                <a:gd name="connsiteY0" fmla="*/ 0 h 4364985"/>
                <a:gd name="connsiteX1" fmla="*/ 524569 w 526562"/>
                <a:gd name="connsiteY1" fmla="*/ 512956 h 4364985"/>
                <a:gd name="connsiteX2" fmla="*/ 524182 w 526562"/>
                <a:gd name="connsiteY2" fmla="*/ 4364985 h 4364985"/>
                <a:gd name="connsiteX3" fmla="*/ 0 w 526562"/>
                <a:gd name="connsiteY3" fmla="*/ 3846840 h 4364985"/>
                <a:gd name="connsiteX4" fmla="*/ 0 w 526562"/>
                <a:gd name="connsiteY4" fmla="*/ 0 h 4364985"/>
                <a:gd name="connsiteX0" fmla="*/ 17599 w 544161"/>
                <a:gd name="connsiteY0" fmla="*/ 0 h 8404968"/>
                <a:gd name="connsiteX1" fmla="*/ 542168 w 544161"/>
                <a:gd name="connsiteY1" fmla="*/ 512956 h 8404968"/>
                <a:gd name="connsiteX2" fmla="*/ 541781 w 544161"/>
                <a:gd name="connsiteY2" fmla="*/ 4364985 h 8404968"/>
                <a:gd name="connsiteX3" fmla="*/ 0 w 544161"/>
                <a:gd name="connsiteY3" fmla="*/ 8404968 h 8404968"/>
                <a:gd name="connsiteX4" fmla="*/ 17599 w 544161"/>
                <a:gd name="connsiteY4" fmla="*/ 0 h 8404968"/>
                <a:gd name="connsiteX0" fmla="*/ 17599 w 542961"/>
                <a:gd name="connsiteY0" fmla="*/ 0 h 8404968"/>
                <a:gd name="connsiteX1" fmla="*/ 542168 w 542961"/>
                <a:gd name="connsiteY1" fmla="*/ 512956 h 8404968"/>
                <a:gd name="connsiteX2" fmla="*/ 524182 w 542961"/>
                <a:gd name="connsiteY2" fmla="*/ 8271952 h 8404968"/>
                <a:gd name="connsiteX3" fmla="*/ 0 w 542961"/>
                <a:gd name="connsiteY3" fmla="*/ 8404968 h 8404968"/>
                <a:gd name="connsiteX4" fmla="*/ 17599 w 542961"/>
                <a:gd name="connsiteY4" fmla="*/ 0 h 8404968"/>
                <a:gd name="connsiteX0" fmla="*/ 1694 w 527056"/>
                <a:gd name="connsiteY0" fmla="*/ 0 h 8334572"/>
                <a:gd name="connsiteX1" fmla="*/ 526263 w 527056"/>
                <a:gd name="connsiteY1" fmla="*/ 512956 h 8334572"/>
                <a:gd name="connsiteX2" fmla="*/ 508277 w 527056"/>
                <a:gd name="connsiteY2" fmla="*/ 8271952 h 8334572"/>
                <a:gd name="connsiteX3" fmla="*/ 1694 w 527056"/>
                <a:gd name="connsiteY3" fmla="*/ 8334572 h 8334572"/>
                <a:gd name="connsiteX4" fmla="*/ 1694 w 527056"/>
                <a:gd name="connsiteY4" fmla="*/ 0 h 8334572"/>
                <a:gd name="connsiteX0" fmla="*/ 52797 w 578159"/>
                <a:gd name="connsiteY0" fmla="*/ 0 h 8352171"/>
                <a:gd name="connsiteX1" fmla="*/ 577366 w 578159"/>
                <a:gd name="connsiteY1" fmla="*/ 512956 h 8352171"/>
                <a:gd name="connsiteX2" fmla="*/ 559380 w 578159"/>
                <a:gd name="connsiteY2" fmla="*/ 8271952 h 8352171"/>
                <a:gd name="connsiteX3" fmla="*/ 0 w 578159"/>
                <a:gd name="connsiteY3" fmla="*/ 8352171 h 8352171"/>
                <a:gd name="connsiteX4" fmla="*/ 52797 w 578159"/>
                <a:gd name="connsiteY4" fmla="*/ 0 h 8352171"/>
                <a:gd name="connsiteX0" fmla="*/ 35198 w 560560"/>
                <a:gd name="connsiteY0" fmla="*/ 0 h 8369770"/>
                <a:gd name="connsiteX1" fmla="*/ 559767 w 560560"/>
                <a:gd name="connsiteY1" fmla="*/ 512956 h 8369770"/>
                <a:gd name="connsiteX2" fmla="*/ 541781 w 560560"/>
                <a:gd name="connsiteY2" fmla="*/ 8271952 h 8369770"/>
                <a:gd name="connsiteX3" fmla="*/ 0 w 560560"/>
                <a:gd name="connsiteY3" fmla="*/ 8369770 h 8369770"/>
                <a:gd name="connsiteX4" fmla="*/ 35198 w 560560"/>
                <a:gd name="connsiteY4" fmla="*/ 0 h 8369770"/>
                <a:gd name="connsiteX0" fmla="*/ 35198 w 560262"/>
                <a:gd name="connsiteY0" fmla="*/ 0 h 8395145"/>
                <a:gd name="connsiteX1" fmla="*/ 559767 w 560262"/>
                <a:gd name="connsiteY1" fmla="*/ 512956 h 8395145"/>
                <a:gd name="connsiteX2" fmla="*/ 524182 w 560262"/>
                <a:gd name="connsiteY2" fmla="*/ 8395145 h 8395145"/>
                <a:gd name="connsiteX3" fmla="*/ 0 w 560262"/>
                <a:gd name="connsiteY3" fmla="*/ 8369770 h 8395145"/>
                <a:gd name="connsiteX4" fmla="*/ 35198 w 560262"/>
                <a:gd name="connsiteY4" fmla="*/ 0 h 8395145"/>
                <a:gd name="connsiteX0" fmla="*/ 35198 w 576979"/>
                <a:gd name="connsiteY0" fmla="*/ 0 h 8369770"/>
                <a:gd name="connsiteX1" fmla="*/ 559767 w 576979"/>
                <a:gd name="connsiteY1" fmla="*/ 512956 h 8369770"/>
                <a:gd name="connsiteX2" fmla="*/ 576979 w 576979"/>
                <a:gd name="connsiteY2" fmla="*/ 8342348 h 8369770"/>
                <a:gd name="connsiteX3" fmla="*/ 0 w 576979"/>
                <a:gd name="connsiteY3" fmla="*/ 8369770 h 8369770"/>
                <a:gd name="connsiteX4" fmla="*/ 35198 w 576979"/>
                <a:gd name="connsiteY4" fmla="*/ 0 h 8369770"/>
                <a:gd name="connsiteX0" fmla="*/ 17599 w 559380"/>
                <a:gd name="connsiteY0" fmla="*/ 0 h 8369770"/>
                <a:gd name="connsiteX1" fmla="*/ 542168 w 559380"/>
                <a:gd name="connsiteY1" fmla="*/ 512956 h 8369770"/>
                <a:gd name="connsiteX2" fmla="*/ 559380 w 559380"/>
                <a:gd name="connsiteY2" fmla="*/ 8342348 h 8369770"/>
                <a:gd name="connsiteX3" fmla="*/ 0 w 559380"/>
                <a:gd name="connsiteY3" fmla="*/ 8369770 h 8369770"/>
                <a:gd name="connsiteX4" fmla="*/ 17599 w 559380"/>
                <a:gd name="connsiteY4" fmla="*/ 0 h 8369770"/>
                <a:gd name="connsiteX0" fmla="*/ 17599 w 542663"/>
                <a:gd name="connsiteY0" fmla="*/ 0 h 8369770"/>
                <a:gd name="connsiteX1" fmla="*/ 542168 w 542663"/>
                <a:gd name="connsiteY1" fmla="*/ 512956 h 8369770"/>
                <a:gd name="connsiteX2" fmla="*/ 506583 w 542663"/>
                <a:gd name="connsiteY2" fmla="*/ 8324749 h 8369770"/>
                <a:gd name="connsiteX3" fmla="*/ 0 w 542663"/>
                <a:gd name="connsiteY3" fmla="*/ 8369770 h 8369770"/>
                <a:gd name="connsiteX4" fmla="*/ 17599 w 542663"/>
                <a:gd name="connsiteY4" fmla="*/ 0 h 8369770"/>
                <a:gd name="connsiteX0" fmla="*/ 17599 w 542961"/>
                <a:gd name="connsiteY0" fmla="*/ 0 h 8369770"/>
                <a:gd name="connsiteX1" fmla="*/ 542168 w 542961"/>
                <a:gd name="connsiteY1" fmla="*/ 512956 h 8369770"/>
                <a:gd name="connsiteX2" fmla="*/ 524182 w 542961"/>
                <a:gd name="connsiteY2" fmla="*/ 8324749 h 8369770"/>
                <a:gd name="connsiteX3" fmla="*/ 0 w 542961"/>
                <a:gd name="connsiteY3" fmla="*/ 8369770 h 8369770"/>
                <a:gd name="connsiteX4" fmla="*/ 17599 w 542961"/>
                <a:gd name="connsiteY4" fmla="*/ 0 h 8369770"/>
                <a:gd name="connsiteX0" fmla="*/ 35198 w 560560"/>
                <a:gd name="connsiteY0" fmla="*/ 0 h 8352171"/>
                <a:gd name="connsiteX1" fmla="*/ 559767 w 560560"/>
                <a:gd name="connsiteY1" fmla="*/ 512956 h 8352171"/>
                <a:gd name="connsiteX2" fmla="*/ 541781 w 560560"/>
                <a:gd name="connsiteY2" fmla="*/ 8324749 h 8352171"/>
                <a:gd name="connsiteX3" fmla="*/ 0 w 560560"/>
                <a:gd name="connsiteY3" fmla="*/ 8352171 h 8352171"/>
                <a:gd name="connsiteX4" fmla="*/ 35198 w 560560"/>
                <a:gd name="connsiteY4" fmla="*/ 0 h 8352171"/>
                <a:gd name="connsiteX0" fmla="*/ 35198 w 560560"/>
                <a:gd name="connsiteY0" fmla="*/ 0 h 8375843"/>
                <a:gd name="connsiteX1" fmla="*/ 559767 w 560560"/>
                <a:gd name="connsiteY1" fmla="*/ 512956 h 8375843"/>
                <a:gd name="connsiteX2" fmla="*/ 541781 w 560560"/>
                <a:gd name="connsiteY2" fmla="*/ 8375843 h 8375843"/>
                <a:gd name="connsiteX3" fmla="*/ 0 w 560560"/>
                <a:gd name="connsiteY3" fmla="*/ 8352171 h 8375843"/>
                <a:gd name="connsiteX4" fmla="*/ 35198 w 560560"/>
                <a:gd name="connsiteY4" fmla="*/ 0 h 8375843"/>
                <a:gd name="connsiteX0" fmla="*/ 1755 w 527117"/>
                <a:gd name="connsiteY0" fmla="*/ 0 h 8375843"/>
                <a:gd name="connsiteX1" fmla="*/ 526324 w 527117"/>
                <a:gd name="connsiteY1" fmla="*/ 512956 h 8375843"/>
                <a:gd name="connsiteX2" fmla="*/ 508338 w 527117"/>
                <a:gd name="connsiteY2" fmla="*/ 8375843 h 8375843"/>
                <a:gd name="connsiteX3" fmla="*/ 1240 w 527117"/>
                <a:gd name="connsiteY3" fmla="*/ 8352171 h 8375843"/>
                <a:gd name="connsiteX4" fmla="*/ 1755 w 527117"/>
                <a:gd name="connsiteY4" fmla="*/ 0 h 8375843"/>
                <a:gd name="connsiteX0" fmla="*/ 23638 w 549000"/>
                <a:gd name="connsiteY0" fmla="*/ 0 h 8398920"/>
                <a:gd name="connsiteX1" fmla="*/ 548207 w 549000"/>
                <a:gd name="connsiteY1" fmla="*/ 512956 h 8398920"/>
                <a:gd name="connsiteX2" fmla="*/ 530221 w 549000"/>
                <a:gd name="connsiteY2" fmla="*/ 8375843 h 8398920"/>
                <a:gd name="connsiteX3" fmla="*/ 0 w 549000"/>
                <a:gd name="connsiteY3" fmla="*/ 8398920 h 8398920"/>
                <a:gd name="connsiteX4" fmla="*/ 23638 w 549000"/>
                <a:gd name="connsiteY4" fmla="*/ 0 h 8398920"/>
                <a:gd name="connsiteX0" fmla="*/ 12076 w 537438"/>
                <a:gd name="connsiteY0" fmla="*/ 0 h 8445669"/>
                <a:gd name="connsiteX1" fmla="*/ 536645 w 537438"/>
                <a:gd name="connsiteY1" fmla="*/ 512956 h 8445669"/>
                <a:gd name="connsiteX2" fmla="*/ 518659 w 537438"/>
                <a:gd name="connsiteY2" fmla="*/ 8375843 h 8445669"/>
                <a:gd name="connsiteX3" fmla="*/ 0 w 537438"/>
                <a:gd name="connsiteY3" fmla="*/ 8445669 h 8445669"/>
                <a:gd name="connsiteX4" fmla="*/ 12076 w 537438"/>
                <a:gd name="connsiteY4" fmla="*/ 0 h 8445669"/>
                <a:gd name="connsiteX0" fmla="*/ 12076 w 537438"/>
                <a:gd name="connsiteY0" fmla="*/ 0 h 8445669"/>
                <a:gd name="connsiteX1" fmla="*/ 536645 w 537438"/>
                <a:gd name="connsiteY1" fmla="*/ 512956 h 8445669"/>
                <a:gd name="connsiteX2" fmla="*/ 518659 w 537438"/>
                <a:gd name="connsiteY2" fmla="*/ 8422592 h 8445669"/>
                <a:gd name="connsiteX3" fmla="*/ 0 w 537438"/>
                <a:gd name="connsiteY3" fmla="*/ 8445669 h 8445669"/>
                <a:gd name="connsiteX4" fmla="*/ 12076 w 537438"/>
                <a:gd name="connsiteY4" fmla="*/ 0 h 8445669"/>
                <a:gd name="connsiteX0" fmla="*/ 12076 w 541782"/>
                <a:gd name="connsiteY0" fmla="*/ 0 h 8469334"/>
                <a:gd name="connsiteX1" fmla="*/ 536645 w 541782"/>
                <a:gd name="connsiteY1" fmla="*/ 512956 h 8469334"/>
                <a:gd name="connsiteX2" fmla="*/ 541782 w 541782"/>
                <a:gd name="connsiteY2" fmla="*/ 8469334 h 8469334"/>
                <a:gd name="connsiteX3" fmla="*/ 0 w 541782"/>
                <a:gd name="connsiteY3" fmla="*/ 8445669 h 8469334"/>
                <a:gd name="connsiteX4" fmla="*/ 12076 w 541782"/>
                <a:gd name="connsiteY4" fmla="*/ 0 h 8469334"/>
                <a:gd name="connsiteX0" fmla="*/ 6399 w 541782"/>
                <a:gd name="connsiteY0" fmla="*/ 0 h 8469334"/>
                <a:gd name="connsiteX1" fmla="*/ 536645 w 541782"/>
                <a:gd name="connsiteY1" fmla="*/ 512956 h 8469334"/>
                <a:gd name="connsiteX2" fmla="*/ 541782 w 541782"/>
                <a:gd name="connsiteY2" fmla="*/ 8469334 h 8469334"/>
                <a:gd name="connsiteX3" fmla="*/ 0 w 541782"/>
                <a:gd name="connsiteY3" fmla="*/ 8445669 h 8469334"/>
                <a:gd name="connsiteX4" fmla="*/ 6399 w 541782"/>
                <a:gd name="connsiteY4" fmla="*/ 0 h 8469334"/>
                <a:gd name="connsiteX0" fmla="*/ 6399 w 541782"/>
                <a:gd name="connsiteY0" fmla="*/ 0 h 8469334"/>
                <a:gd name="connsiteX1" fmla="*/ 530968 w 541782"/>
                <a:gd name="connsiteY1" fmla="*/ 1909011 h 8469334"/>
                <a:gd name="connsiteX2" fmla="*/ 541782 w 541782"/>
                <a:gd name="connsiteY2" fmla="*/ 8469334 h 8469334"/>
                <a:gd name="connsiteX3" fmla="*/ 0 w 541782"/>
                <a:gd name="connsiteY3" fmla="*/ 8445669 h 8469334"/>
                <a:gd name="connsiteX4" fmla="*/ 6399 w 541782"/>
                <a:gd name="connsiteY4" fmla="*/ 0 h 8469334"/>
                <a:gd name="connsiteX0" fmla="*/ 6399 w 541782"/>
                <a:gd name="connsiteY0" fmla="*/ 0 h 8469334"/>
                <a:gd name="connsiteX1" fmla="*/ 530968 w 541782"/>
                <a:gd name="connsiteY1" fmla="*/ 1932670 h 8469334"/>
                <a:gd name="connsiteX2" fmla="*/ 541782 w 541782"/>
                <a:gd name="connsiteY2" fmla="*/ 8469334 h 8469334"/>
                <a:gd name="connsiteX3" fmla="*/ 0 w 541782"/>
                <a:gd name="connsiteY3" fmla="*/ 8445669 h 8469334"/>
                <a:gd name="connsiteX4" fmla="*/ 6399 w 541782"/>
                <a:gd name="connsiteY4" fmla="*/ 0 h 8469334"/>
                <a:gd name="connsiteX0" fmla="*/ 6399 w 541782"/>
                <a:gd name="connsiteY0" fmla="*/ 0 h 8469334"/>
                <a:gd name="connsiteX1" fmla="*/ 530968 w 541782"/>
                <a:gd name="connsiteY1" fmla="*/ 2147309 h 8469334"/>
                <a:gd name="connsiteX2" fmla="*/ 541782 w 541782"/>
                <a:gd name="connsiteY2" fmla="*/ 8469334 h 8469334"/>
                <a:gd name="connsiteX3" fmla="*/ 0 w 541782"/>
                <a:gd name="connsiteY3" fmla="*/ 8445669 h 8469334"/>
                <a:gd name="connsiteX4" fmla="*/ 6399 w 541782"/>
                <a:gd name="connsiteY4" fmla="*/ 0 h 8469334"/>
                <a:gd name="connsiteX0" fmla="*/ 6399 w 544328"/>
                <a:gd name="connsiteY0" fmla="*/ 0 h 8469334"/>
                <a:gd name="connsiteX1" fmla="*/ 542369 w 544328"/>
                <a:gd name="connsiteY1" fmla="*/ 2170414 h 8469334"/>
                <a:gd name="connsiteX2" fmla="*/ 541782 w 544328"/>
                <a:gd name="connsiteY2" fmla="*/ 8469334 h 8469334"/>
                <a:gd name="connsiteX3" fmla="*/ 0 w 544328"/>
                <a:gd name="connsiteY3" fmla="*/ 8445669 h 8469334"/>
                <a:gd name="connsiteX4" fmla="*/ 6399 w 544328"/>
                <a:gd name="connsiteY4" fmla="*/ 0 h 8469334"/>
                <a:gd name="connsiteX0" fmla="*/ 6399 w 544328"/>
                <a:gd name="connsiteY0" fmla="*/ 0 h 8469334"/>
                <a:gd name="connsiteX1" fmla="*/ 542369 w 544328"/>
                <a:gd name="connsiteY1" fmla="*/ 2170414 h 8469334"/>
                <a:gd name="connsiteX2" fmla="*/ 541782 w 544328"/>
                <a:gd name="connsiteY2" fmla="*/ 8469334 h 8469334"/>
                <a:gd name="connsiteX3" fmla="*/ 0 w 544328"/>
                <a:gd name="connsiteY3" fmla="*/ 8445669 h 8469334"/>
                <a:gd name="connsiteX4" fmla="*/ 6399 w 544328"/>
                <a:gd name="connsiteY4" fmla="*/ 0 h 8469334"/>
                <a:gd name="connsiteX0" fmla="*/ 12052 w 549981"/>
                <a:gd name="connsiteY0" fmla="*/ 0 h 8469334"/>
                <a:gd name="connsiteX1" fmla="*/ 548022 w 549981"/>
                <a:gd name="connsiteY1" fmla="*/ 2170414 h 8469334"/>
                <a:gd name="connsiteX2" fmla="*/ 547435 w 549981"/>
                <a:gd name="connsiteY2" fmla="*/ 8469334 h 8469334"/>
                <a:gd name="connsiteX3" fmla="*/ 0 w 549981"/>
                <a:gd name="connsiteY3" fmla="*/ 8468583 h 8469334"/>
                <a:gd name="connsiteX4" fmla="*/ 12052 w 549981"/>
                <a:gd name="connsiteY4" fmla="*/ 0 h 8469334"/>
                <a:gd name="connsiteX0" fmla="*/ 1783 w 539712"/>
                <a:gd name="connsiteY0" fmla="*/ 0 h 8469334"/>
                <a:gd name="connsiteX1" fmla="*/ 537753 w 539712"/>
                <a:gd name="connsiteY1" fmla="*/ 2170414 h 8469334"/>
                <a:gd name="connsiteX2" fmla="*/ 537166 w 539712"/>
                <a:gd name="connsiteY2" fmla="*/ 8469334 h 8469334"/>
                <a:gd name="connsiteX3" fmla="*/ 1038 w 539712"/>
                <a:gd name="connsiteY3" fmla="*/ 8468583 h 8469334"/>
                <a:gd name="connsiteX4" fmla="*/ 1783 w 539712"/>
                <a:gd name="connsiteY4" fmla="*/ 0 h 8469334"/>
                <a:gd name="connsiteX0" fmla="*/ 6398 w 544327"/>
                <a:gd name="connsiteY0" fmla="*/ 0 h 8491496"/>
                <a:gd name="connsiteX1" fmla="*/ 542368 w 544327"/>
                <a:gd name="connsiteY1" fmla="*/ 2170414 h 8491496"/>
                <a:gd name="connsiteX2" fmla="*/ 541781 w 544327"/>
                <a:gd name="connsiteY2" fmla="*/ 8469334 h 8491496"/>
                <a:gd name="connsiteX3" fmla="*/ 0 w 544327"/>
                <a:gd name="connsiteY3" fmla="*/ 8491496 h 8491496"/>
                <a:gd name="connsiteX4" fmla="*/ 6398 w 544327"/>
                <a:gd name="connsiteY4" fmla="*/ 0 h 8491496"/>
                <a:gd name="connsiteX0" fmla="*/ 1784 w 539713"/>
                <a:gd name="connsiteY0" fmla="*/ 0 h 8514409"/>
                <a:gd name="connsiteX1" fmla="*/ 537754 w 539713"/>
                <a:gd name="connsiteY1" fmla="*/ 2170414 h 8514409"/>
                <a:gd name="connsiteX2" fmla="*/ 537167 w 539713"/>
                <a:gd name="connsiteY2" fmla="*/ 8469334 h 8514409"/>
                <a:gd name="connsiteX3" fmla="*/ 1039 w 539713"/>
                <a:gd name="connsiteY3" fmla="*/ 8514409 h 8514409"/>
                <a:gd name="connsiteX4" fmla="*/ 1784 w 539713"/>
                <a:gd name="connsiteY4" fmla="*/ 0 h 8514409"/>
                <a:gd name="connsiteX0" fmla="*/ 1784 w 539713"/>
                <a:gd name="connsiteY0" fmla="*/ 0 h 8537322"/>
                <a:gd name="connsiteX1" fmla="*/ 537754 w 539713"/>
                <a:gd name="connsiteY1" fmla="*/ 2170414 h 8537322"/>
                <a:gd name="connsiteX2" fmla="*/ 537167 w 539713"/>
                <a:gd name="connsiteY2" fmla="*/ 8469334 h 8537322"/>
                <a:gd name="connsiteX3" fmla="*/ 1040 w 539713"/>
                <a:gd name="connsiteY3" fmla="*/ 8537322 h 8537322"/>
                <a:gd name="connsiteX4" fmla="*/ 1784 w 539713"/>
                <a:gd name="connsiteY4" fmla="*/ 0 h 8537322"/>
                <a:gd name="connsiteX0" fmla="*/ 1784 w 539713"/>
                <a:gd name="connsiteY0" fmla="*/ 0 h 8514409"/>
                <a:gd name="connsiteX1" fmla="*/ 537754 w 539713"/>
                <a:gd name="connsiteY1" fmla="*/ 2170414 h 8514409"/>
                <a:gd name="connsiteX2" fmla="*/ 537167 w 539713"/>
                <a:gd name="connsiteY2" fmla="*/ 8469334 h 8514409"/>
                <a:gd name="connsiteX3" fmla="*/ 1040 w 539713"/>
                <a:gd name="connsiteY3" fmla="*/ 8514409 h 8514409"/>
                <a:gd name="connsiteX4" fmla="*/ 1784 w 539713"/>
                <a:gd name="connsiteY4" fmla="*/ 0 h 8514409"/>
                <a:gd name="connsiteX0" fmla="*/ 993 w 538922"/>
                <a:gd name="connsiteY0" fmla="*/ 0 h 8491496"/>
                <a:gd name="connsiteX1" fmla="*/ 536963 w 538922"/>
                <a:gd name="connsiteY1" fmla="*/ 2170414 h 8491496"/>
                <a:gd name="connsiteX2" fmla="*/ 536376 w 538922"/>
                <a:gd name="connsiteY2" fmla="*/ 8469334 h 8491496"/>
                <a:gd name="connsiteX3" fmla="*/ 11556 w 538922"/>
                <a:gd name="connsiteY3" fmla="*/ 8491496 h 8491496"/>
                <a:gd name="connsiteX4" fmla="*/ 993 w 538922"/>
                <a:gd name="connsiteY4" fmla="*/ 0 h 84914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8922" h="8491496">
                  <a:moveTo>
                    <a:pt x="993" y="0"/>
                  </a:moveTo>
                  <a:lnTo>
                    <a:pt x="536963" y="2170414"/>
                  </a:lnTo>
                  <a:cubicBezTo>
                    <a:pt x="542538" y="3460128"/>
                    <a:pt x="534224" y="7176197"/>
                    <a:pt x="536376" y="8469334"/>
                  </a:cubicBezTo>
                  <a:lnTo>
                    <a:pt x="11556" y="8491496"/>
                  </a:lnTo>
                  <a:cubicBezTo>
                    <a:pt x="17422" y="5689840"/>
                    <a:pt x="-4873" y="2801656"/>
                    <a:pt x="993" y="0"/>
                  </a:cubicBez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a:p>
          </p:txBody>
        </p:sp>
      </p:grpSp>
      <p:sp>
        <p:nvSpPr>
          <p:cNvPr id="95" name="Content Placeholder 2">
            <a:extLst>
              <a:ext uri="{FF2B5EF4-FFF2-40B4-BE49-F238E27FC236}">
                <a16:creationId xmlns:a16="http://schemas.microsoft.com/office/drawing/2014/main" id="{9AFEA06B-1A85-B8DC-F5F7-559441B6D19D}"/>
              </a:ext>
            </a:extLst>
          </p:cNvPr>
          <p:cNvSpPr>
            <a:spLocks noGrp="1"/>
          </p:cNvSpPr>
          <p:nvPr>
            <p:ph idx="16"/>
          </p:nvPr>
        </p:nvSpPr>
        <p:spPr>
          <a:xfrm>
            <a:off x="1675150" y="2650655"/>
            <a:ext cx="6188276" cy="565613"/>
          </a:xfrm>
        </p:spPr>
        <p:txBody>
          <a:bodyPr anchor="ctr" anchorCtr="0"/>
          <a:lstStyle/>
          <a:p>
            <a:pPr lvl="0"/>
            <a:r>
              <a:rPr lang="en-GB" dirty="0"/>
              <a:t>Click to edit Master text styles</a:t>
            </a:r>
          </a:p>
          <a:p>
            <a:pPr lvl="1"/>
            <a:r>
              <a:rPr lang="en-GB" dirty="0"/>
              <a:t>Second level</a:t>
            </a:r>
          </a:p>
        </p:txBody>
      </p:sp>
      <p:sp>
        <p:nvSpPr>
          <p:cNvPr id="96" name="Picture Placeholder 8">
            <a:extLst>
              <a:ext uri="{FF2B5EF4-FFF2-40B4-BE49-F238E27FC236}">
                <a16:creationId xmlns:a16="http://schemas.microsoft.com/office/drawing/2014/main" id="{CE10B5AA-2AD7-B7AA-5910-2B3577E85720}"/>
              </a:ext>
            </a:extLst>
          </p:cNvPr>
          <p:cNvSpPr>
            <a:spLocks noGrp="1" noChangeAspect="1"/>
          </p:cNvSpPr>
          <p:nvPr>
            <p:ph type="pic" sz="quarter" idx="17"/>
          </p:nvPr>
        </p:nvSpPr>
        <p:spPr>
          <a:xfrm>
            <a:off x="962454" y="2650655"/>
            <a:ext cx="564300" cy="564300"/>
          </a:xfrm>
          <a:prstGeom prst="snip1Rect">
            <a:avLst>
              <a:gd name="adj" fmla="val 23214"/>
            </a:avLst>
          </a:prstGeom>
          <a:solidFill>
            <a:schemeClr val="accent1"/>
          </a:solidFill>
        </p:spPr>
        <p:txBody>
          <a:bodyPr>
            <a:normAutofit/>
          </a:bodyPr>
          <a:lstStyle>
            <a:lvl1pPr>
              <a:defRPr sz="788"/>
            </a:lvl1pPr>
          </a:lstStyle>
          <a:p>
            <a:endParaRPr lang="en-GB" dirty="0"/>
          </a:p>
        </p:txBody>
      </p:sp>
      <p:grpSp>
        <p:nvGrpSpPr>
          <p:cNvPr id="97" name="Group 96">
            <a:extLst>
              <a:ext uri="{FF2B5EF4-FFF2-40B4-BE49-F238E27FC236}">
                <a16:creationId xmlns:a16="http://schemas.microsoft.com/office/drawing/2014/main" id="{7812A45B-450D-14D1-22F0-F99184185208}"/>
              </a:ext>
              <a:ext uri="{C183D7F6-B498-43B3-948B-1728B52AA6E4}">
                <adec:decorative xmlns:adec="http://schemas.microsoft.com/office/drawing/2017/decorative" val="1"/>
              </a:ext>
            </a:extLst>
          </p:cNvPr>
          <p:cNvGrpSpPr/>
          <p:nvPr userDrawn="1"/>
        </p:nvGrpSpPr>
        <p:grpSpPr>
          <a:xfrm>
            <a:off x="1427814" y="3330472"/>
            <a:ext cx="7327445" cy="566588"/>
            <a:chOff x="-3549055" y="2085451"/>
            <a:chExt cx="15224448" cy="1176672"/>
          </a:xfrm>
        </p:grpSpPr>
        <p:sp>
          <p:nvSpPr>
            <p:cNvPr id="98" name="Snip Single Corner of Rectangle 97">
              <a:extLst>
                <a:ext uri="{FF2B5EF4-FFF2-40B4-BE49-F238E27FC236}">
                  <a16:creationId xmlns:a16="http://schemas.microsoft.com/office/drawing/2014/main" id="{F76CAF65-33CF-4F8F-995F-303E7487C38D}"/>
                </a:ext>
              </a:extLst>
            </p:cNvPr>
            <p:cNvSpPr/>
            <p:nvPr userDrawn="1"/>
          </p:nvSpPr>
          <p:spPr>
            <a:xfrm>
              <a:off x="-3549055" y="2085451"/>
              <a:ext cx="15224448" cy="1171920"/>
            </a:xfrm>
            <a:prstGeom prst="snip1Rect">
              <a:avLst>
                <a:gd name="adj" fmla="val 24689"/>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99" name="Rectangle 11">
              <a:extLst>
                <a:ext uri="{FF2B5EF4-FFF2-40B4-BE49-F238E27FC236}">
                  <a16:creationId xmlns:a16="http://schemas.microsoft.com/office/drawing/2014/main" id="{23816742-F1D7-D16D-8D0A-4F66F24CB3D5}"/>
                </a:ext>
                <a:ext uri="{C183D7F6-B498-43B3-948B-1728B52AA6E4}">
                  <adec:decorative xmlns:adec="http://schemas.microsoft.com/office/drawing/2017/decorative" val="1"/>
                </a:ext>
              </a:extLst>
            </p:cNvPr>
            <p:cNvSpPr>
              <a:spLocks noChangeAspect="1"/>
            </p:cNvSpPr>
            <p:nvPr userDrawn="1"/>
          </p:nvSpPr>
          <p:spPr>
            <a:xfrm>
              <a:off x="11372728" y="2085452"/>
              <a:ext cx="302663" cy="1176671"/>
            </a:xfrm>
            <a:custGeom>
              <a:avLst/>
              <a:gdLst>
                <a:gd name="connsiteX0" fmla="*/ 0 w 541295"/>
                <a:gd name="connsiteY0" fmla="*/ 0 h 4382098"/>
                <a:gd name="connsiteX1" fmla="*/ 541295 w 541295"/>
                <a:gd name="connsiteY1" fmla="*/ 0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3846840 h 4382098"/>
                <a:gd name="connsiteX4" fmla="*/ 0 w 541295"/>
                <a:gd name="connsiteY4" fmla="*/ 0 h 4382098"/>
                <a:gd name="connsiteX0" fmla="*/ 0 w 526135"/>
                <a:gd name="connsiteY0" fmla="*/ 0 h 4364985"/>
                <a:gd name="connsiteX1" fmla="*/ 524569 w 526135"/>
                <a:gd name="connsiteY1" fmla="*/ 512956 h 4364985"/>
                <a:gd name="connsiteX2" fmla="*/ 524182 w 526135"/>
                <a:gd name="connsiteY2" fmla="*/ 4364985 h 4364985"/>
                <a:gd name="connsiteX3" fmla="*/ 0 w 526135"/>
                <a:gd name="connsiteY3" fmla="*/ 3846840 h 4364985"/>
                <a:gd name="connsiteX4" fmla="*/ 0 w 526135"/>
                <a:gd name="connsiteY4" fmla="*/ 0 h 4364985"/>
                <a:gd name="connsiteX0" fmla="*/ 0 w 526562"/>
                <a:gd name="connsiteY0" fmla="*/ 0 h 4364985"/>
                <a:gd name="connsiteX1" fmla="*/ 524569 w 526562"/>
                <a:gd name="connsiteY1" fmla="*/ 512956 h 4364985"/>
                <a:gd name="connsiteX2" fmla="*/ 524182 w 526562"/>
                <a:gd name="connsiteY2" fmla="*/ 4364985 h 4364985"/>
                <a:gd name="connsiteX3" fmla="*/ 0 w 526562"/>
                <a:gd name="connsiteY3" fmla="*/ 3846840 h 4364985"/>
                <a:gd name="connsiteX4" fmla="*/ 0 w 526562"/>
                <a:gd name="connsiteY4" fmla="*/ 0 h 4364985"/>
                <a:gd name="connsiteX0" fmla="*/ 17599 w 544161"/>
                <a:gd name="connsiteY0" fmla="*/ 0 h 8404968"/>
                <a:gd name="connsiteX1" fmla="*/ 542168 w 544161"/>
                <a:gd name="connsiteY1" fmla="*/ 512956 h 8404968"/>
                <a:gd name="connsiteX2" fmla="*/ 541781 w 544161"/>
                <a:gd name="connsiteY2" fmla="*/ 4364985 h 8404968"/>
                <a:gd name="connsiteX3" fmla="*/ 0 w 544161"/>
                <a:gd name="connsiteY3" fmla="*/ 8404968 h 8404968"/>
                <a:gd name="connsiteX4" fmla="*/ 17599 w 544161"/>
                <a:gd name="connsiteY4" fmla="*/ 0 h 8404968"/>
                <a:gd name="connsiteX0" fmla="*/ 17599 w 542961"/>
                <a:gd name="connsiteY0" fmla="*/ 0 h 8404968"/>
                <a:gd name="connsiteX1" fmla="*/ 542168 w 542961"/>
                <a:gd name="connsiteY1" fmla="*/ 512956 h 8404968"/>
                <a:gd name="connsiteX2" fmla="*/ 524182 w 542961"/>
                <a:gd name="connsiteY2" fmla="*/ 8271952 h 8404968"/>
                <a:gd name="connsiteX3" fmla="*/ 0 w 542961"/>
                <a:gd name="connsiteY3" fmla="*/ 8404968 h 8404968"/>
                <a:gd name="connsiteX4" fmla="*/ 17599 w 542961"/>
                <a:gd name="connsiteY4" fmla="*/ 0 h 8404968"/>
                <a:gd name="connsiteX0" fmla="*/ 1694 w 527056"/>
                <a:gd name="connsiteY0" fmla="*/ 0 h 8334572"/>
                <a:gd name="connsiteX1" fmla="*/ 526263 w 527056"/>
                <a:gd name="connsiteY1" fmla="*/ 512956 h 8334572"/>
                <a:gd name="connsiteX2" fmla="*/ 508277 w 527056"/>
                <a:gd name="connsiteY2" fmla="*/ 8271952 h 8334572"/>
                <a:gd name="connsiteX3" fmla="*/ 1694 w 527056"/>
                <a:gd name="connsiteY3" fmla="*/ 8334572 h 8334572"/>
                <a:gd name="connsiteX4" fmla="*/ 1694 w 527056"/>
                <a:gd name="connsiteY4" fmla="*/ 0 h 8334572"/>
                <a:gd name="connsiteX0" fmla="*/ 52797 w 578159"/>
                <a:gd name="connsiteY0" fmla="*/ 0 h 8352171"/>
                <a:gd name="connsiteX1" fmla="*/ 577366 w 578159"/>
                <a:gd name="connsiteY1" fmla="*/ 512956 h 8352171"/>
                <a:gd name="connsiteX2" fmla="*/ 559380 w 578159"/>
                <a:gd name="connsiteY2" fmla="*/ 8271952 h 8352171"/>
                <a:gd name="connsiteX3" fmla="*/ 0 w 578159"/>
                <a:gd name="connsiteY3" fmla="*/ 8352171 h 8352171"/>
                <a:gd name="connsiteX4" fmla="*/ 52797 w 578159"/>
                <a:gd name="connsiteY4" fmla="*/ 0 h 8352171"/>
                <a:gd name="connsiteX0" fmla="*/ 35198 w 560560"/>
                <a:gd name="connsiteY0" fmla="*/ 0 h 8369770"/>
                <a:gd name="connsiteX1" fmla="*/ 559767 w 560560"/>
                <a:gd name="connsiteY1" fmla="*/ 512956 h 8369770"/>
                <a:gd name="connsiteX2" fmla="*/ 541781 w 560560"/>
                <a:gd name="connsiteY2" fmla="*/ 8271952 h 8369770"/>
                <a:gd name="connsiteX3" fmla="*/ 0 w 560560"/>
                <a:gd name="connsiteY3" fmla="*/ 8369770 h 8369770"/>
                <a:gd name="connsiteX4" fmla="*/ 35198 w 560560"/>
                <a:gd name="connsiteY4" fmla="*/ 0 h 8369770"/>
                <a:gd name="connsiteX0" fmla="*/ 35198 w 560262"/>
                <a:gd name="connsiteY0" fmla="*/ 0 h 8395145"/>
                <a:gd name="connsiteX1" fmla="*/ 559767 w 560262"/>
                <a:gd name="connsiteY1" fmla="*/ 512956 h 8395145"/>
                <a:gd name="connsiteX2" fmla="*/ 524182 w 560262"/>
                <a:gd name="connsiteY2" fmla="*/ 8395145 h 8395145"/>
                <a:gd name="connsiteX3" fmla="*/ 0 w 560262"/>
                <a:gd name="connsiteY3" fmla="*/ 8369770 h 8395145"/>
                <a:gd name="connsiteX4" fmla="*/ 35198 w 560262"/>
                <a:gd name="connsiteY4" fmla="*/ 0 h 8395145"/>
                <a:gd name="connsiteX0" fmla="*/ 35198 w 576979"/>
                <a:gd name="connsiteY0" fmla="*/ 0 h 8369770"/>
                <a:gd name="connsiteX1" fmla="*/ 559767 w 576979"/>
                <a:gd name="connsiteY1" fmla="*/ 512956 h 8369770"/>
                <a:gd name="connsiteX2" fmla="*/ 576979 w 576979"/>
                <a:gd name="connsiteY2" fmla="*/ 8342348 h 8369770"/>
                <a:gd name="connsiteX3" fmla="*/ 0 w 576979"/>
                <a:gd name="connsiteY3" fmla="*/ 8369770 h 8369770"/>
                <a:gd name="connsiteX4" fmla="*/ 35198 w 576979"/>
                <a:gd name="connsiteY4" fmla="*/ 0 h 8369770"/>
                <a:gd name="connsiteX0" fmla="*/ 17599 w 559380"/>
                <a:gd name="connsiteY0" fmla="*/ 0 h 8369770"/>
                <a:gd name="connsiteX1" fmla="*/ 542168 w 559380"/>
                <a:gd name="connsiteY1" fmla="*/ 512956 h 8369770"/>
                <a:gd name="connsiteX2" fmla="*/ 559380 w 559380"/>
                <a:gd name="connsiteY2" fmla="*/ 8342348 h 8369770"/>
                <a:gd name="connsiteX3" fmla="*/ 0 w 559380"/>
                <a:gd name="connsiteY3" fmla="*/ 8369770 h 8369770"/>
                <a:gd name="connsiteX4" fmla="*/ 17599 w 559380"/>
                <a:gd name="connsiteY4" fmla="*/ 0 h 8369770"/>
                <a:gd name="connsiteX0" fmla="*/ 17599 w 542663"/>
                <a:gd name="connsiteY0" fmla="*/ 0 h 8369770"/>
                <a:gd name="connsiteX1" fmla="*/ 542168 w 542663"/>
                <a:gd name="connsiteY1" fmla="*/ 512956 h 8369770"/>
                <a:gd name="connsiteX2" fmla="*/ 506583 w 542663"/>
                <a:gd name="connsiteY2" fmla="*/ 8324749 h 8369770"/>
                <a:gd name="connsiteX3" fmla="*/ 0 w 542663"/>
                <a:gd name="connsiteY3" fmla="*/ 8369770 h 8369770"/>
                <a:gd name="connsiteX4" fmla="*/ 17599 w 542663"/>
                <a:gd name="connsiteY4" fmla="*/ 0 h 8369770"/>
                <a:gd name="connsiteX0" fmla="*/ 17599 w 542961"/>
                <a:gd name="connsiteY0" fmla="*/ 0 h 8369770"/>
                <a:gd name="connsiteX1" fmla="*/ 542168 w 542961"/>
                <a:gd name="connsiteY1" fmla="*/ 512956 h 8369770"/>
                <a:gd name="connsiteX2" fmla="*/ 524182 w 542961"/>
                <a:gd name="connsiteY2" fmla="*/ 8324749 h 8369770"/>
                <a:gd name="connsiteX3" fmla="*/ 0 w 542961"/>
                <a:gd name="connsiteY3" fmla="*/ 8369770 h 8369770"/>
                <a:gd name="connsiteX4" fmla="*/ 17599 w 542961"/>
                <a:gd name="connsiteY4" fmla="*/ 0 h 8369770"/>
                <a:gd name="connsiteX0" fmla="*/ 35198 w 560560"/>
                <a:gd name="connsiteY0" fmla="*/ 0 h 8352171"/>
                <a:gd name="connsiteX1" fmla="*/ 559767 w 560560"/>
                <a:gd name="connsiteY1" fmla="*/ 512956 h 8352171"/>
                <a:gd name="connsiteX2" fmla="*/ 541781 w 560560"/>
                <a:gd name="connsiteY2" fmla="*/ 8324749 h 8352171"/>
                <a:gd name="connsiteX3" fmla="*/ 0 w 560560"/>
                <a:gd name="connsiteY3" fmla="*/ 8352171 h 8352171"/>
                <a:gd name="connsiteX4" fmla="*/ 35198 w 560560"/>
                <a:gd name="connsiteY4" fmla="*/ 0 h 8352171"/>
                <a:gd name="connsiteX0" fmla="*/ 35198 w 560560"/>
                <a:gd name="connsiteY0" fmla="*/ 0 h 8375843"/>
                <a:gd name="connsiteX1" fmla="*/ 559767 w 560560"/>
                <a:gd name="connsiteY1" fmla="*/ 512956 h 8375843"/>
                <a:gd name="connsiteX2" fmla="*/ 541781 w 560560"/>
                <a:gd name="connsiteY2" fmla="*/ 8375843 h 8375843"/>
                <a:gd name="connsiteX3" fmla="*/ 0 w 560560"/>
                <a:gd name="connsiteY3" fmla="*/ 8352171 h 8375843"/>
                <a:gd name="connsiteX4" fmla="*/ 35198 w 560560"/>
                <a:gd name="connsiteY4" fmla="*/ 0 h 8375843"/>
                <a:gd name="connsiteX0" fmla="*/ 1755 w 527117"/>
                <a:gd name="connsiteY0" fmla="*/ 0 h 8375843"/>
                <a:gd name="connsiteX1" fmla="*/ 526324 w 527117"/>
                <a:gd name="connsiteY1" fmla="*/ 512956 h 8375843"/>
                <a:gd name="connsiteX2" fmla="*/ 508338 w 527117"/>
                <a:gd name="connsiteY2" fmla="*/ 8375843 h 8375843"/>
                <a:gd name="connsiteX3" fmla="*/ 1240 w 527117"/>
                <a:gd name="connsiteY3" fmla="*/ 8352171 h 8375843"/>
                <a:gd name="connsiteX4" fmla="*/ 1755 w 527117"/>
                <a:gd name="connsiteY4" fmla="*/ 0 h 8375843"/>
                <a:gd name="connsiteX0" fmla="*/ 23638 w 549000"/>
                <a:gd name="connsiteY0" fmla="*/ 0 h 8398920"/>
                <a:gd name="connsiteX1" fmla="*/ 548207 w 549000"/>
                <a:gd name="connsiteY1" fmla="*/ 512956 h 8398920"/>
                <a:gd name="connsiteX2" fmla="*/ 530221 w 549000"/>
                <a:gd name="connsiteY2" fmla="*/ 8375843 h 8398920"/>
                <a:gd name="connsiteX3" fmla="*/ 0 w 549000"/>
                <a:gd name="connsiteY3" fmla="*/ 8398920 h 8398920"/>
                <a:gd name="connsiteX4" fmla="*/ 23638 w 549000"/>
                <a:gd name="connsiteY4" fmla="*/ 0 h 8398920"/>
                <a:gd name="connsiteX0" fmla="*/ 12076 w 537438"/>
                <a:gd name="connsiteY0" fmla="*/ 0 h 8445669"/>
                <a:gd name="connsiteX1" fmla="*/ 536645 w 537438"/>
                <a:gd name="connsiteY1" fmla="*/ 512956 h 8445669"/>
                <a:gd name="connsiteX2" fmla="*/ 518659 w 537438"/>
                <a:gd name="connsiteY2" fmla="*/ 8375843 h 8445669"/>
                <a:gd name="connsiteX3" fmla="*/ 0 w 537438"/>
                <a:gd name="connsiteY3" fmla="*/ 8445669 h 8445669"/>
                <a:gd name="connsiteX4" fmla="*/ 12076 w 537438"/>
                <a:gd name="connsiteY4" fmla="*/ 0 h 8445669"/>
                <a:gd name="connsiteX0" fmla="*/ 12076 w 537438"/>
                <a:gd name="connsiteY0" fmla="*/ 0 h 8445669"/>
                <a:gd name="connsiteX1" fmla="*/ 536645 w 537438"/>
                <a:gd name="connsiteY1" fmla="*/ 512956 h 8445669"/>
                <a:gd name="connsiteX2" fmla="*/ 518659 w 537438"/>
                <a:gd name="connsiteY2" fmla="*/ 8422592 h 8445669"/>
                <a:gd name="connsiteX3" fmla="*/ 0 w 537438"/>
                <a:gd name="connsiteY3" fmla="*/ 8445669 h 8445669"/>
                <a:gd name="connsiteX4" fmla="*/ 12076 w 537438"/>
                <a:gd name="connsiteY4" fmla="*/ 0 h 8445669"/>
                <a:gd name="connsiteX0" fmla="*/ 12076 w 541782"/>
                <a:gd name="connsiteY0" fmla="*/ 0 h 8469334"/>
                <a:gd name="connsiteX1" fmla="*/ 536645 w 541782"/>
                <a:gd name="connsiteY1" fmla="*/ 512956 h 8469334"/>
                <a:gd name="connsiteX2" fmla="*/ 541782 w 541782"/>
                <a:gd name="connsiteY2" fmla="*/ 8469334 h 8469334"/>
                <a:gd name="connsiteX3" fmla="*/ 0 w 541782"/>
                <a:gd name="connsiteY3" fmla="*/ 8445669 h 8469334"/>
                <a:gd name="connsiteX4" fmla="*/ 12076 w 541782"/>
                <a:gd name="connsiteY4" fmla="*/ 0 h 8469334"/>
                <a:gd name="connsiteX0" fmla="*/ 6399 w 541782"/>
                <a:gd name="connsiteY0" fmla="*/ 0 h 8469334"/>
                <a:gd name="connsiteX1" fmla="*/ 536645 w 541782"/>
                <a:gd name="connsiteY1" fmla="*/ 512956 h 8469334"/>
                <a:gd name="connsiteX2" fmla="*/ 541782 w 541782"/>
                <a:gd name="connsiteY2" fmla="*/ 8469334 h 8469334"/>
                <a:gd name="connsiteX3" fmla="*/ 0 w 541782"/>
                <a:gd name="connsiteY3" fmla="*/ 8445669 h 8469334"/>
                <a:gd name="connsiteX4" fmla="*/ 6399 w 541782"/>
                <a:gd name="connsiteY4" fmla="*/ 0 h 8469334"/>
                <a:gd name="connsiteX0" fmla="*/ 6399 w 541782"/>
                <a:gd name="connsiteY0" fmla="*/ 0 h 8469334"/>
                <a:gd name="connsiteX1" fmla="*/ 530968 w 541782"/>
                <a:gd name="connsiteY1" fmla="*/ 1909011 h 8469334"/>
                <a:gd name="connsiteX2" fmla="*/ 541782 w 541782"/>
                <a:gd name="connsiteY2" fmla="*/ 8469334 h 8469334"/>
                <a:gd name="connsiteX3" fmla="*/ 0 w 541782"/>
                <a:gd name="connsiteY3" fmla="*/ 8445669 h 8469334"/>
                <a:gd name="connsiteX4" fmla="*/ 6399 w 541782"/>
                <a:gd name="connsiteY4" fmla="*/ 0 h 8469334"/>
                <a:gd name="connsiteX0" fmla="*/ 6399 w 541782"/>
                <a:gd name="connsiteY0" fmla="*/ 0 h 8469334"/>
                <a:gd name="connsiteX1" fmla="*/ 530968 w 541782"/>
                <a:gd name="connsiteY1" fmla="*/ 1932670 h 8469334"/>
                <a:gd name="connsiteX2" fmla="*/ 541782 w 541782"/>
                <a:gd name="connsiteY2" fmla="*/ 8469334 h 8469334"/>
                <a:gd name="connsiteX3" fmla="*/ 0 w 541782"/>
                <a:gd name="connsiteY3" fmla="*/ 8445669 h 8469334"/>
                <a:gd name="connsiteX4" fmla="*/ 6399 w 541782"/>
                <a:gd name="connsiteY4" fmla="*/ 0 h 8469334"/>
                <a:gd name="connsiteX0" fmla="*/ 6399 w 541782"/>
                <a:gd name="connsiteY0" fmla="*/ 0 h 8469334"/>
                <a:gd name="connsiteX1" fmla="*/ 530968 w 541782"/>
                <a:gd name="connsiteY1" fmla="*/ 2147309 h 8469334"/>
                <a:gd name="connsiteX2" fmla="*/ 541782 w 541782"/>
                <a:gd name="connsiteY2" fmla="*/ 8469334 h 8469334"/>
                <a:gd name="connsiteX3" fmla="*/ 0 w 541782"/>
                <a:gd name="connsiteY3" fmla="*/ 8445669 h 8469334"/>
                <a:gd name="connsiteX4" fmla="*/ 6399 w 541782"/>
                <a:gd name="connsiteY4" fmla="*/ 0 h 8469334"/>
                <a:gd name="connsiteX0" fmla="*/ 6399 w 544328"/>
                <a:gd name="connsiteY0" fmla="*/ 0 h 8469334"/>
                <a:gd name="connsiteX1" fmla="*/ 542369 w 544328"/>
                <a:gd name="connsiteY1" fmla="*/ 2170414 h 8469334"/>
                <a:gd name="connsiteX2" fmla="*/ 541782 w 544328"/>
                <a:gd name="connsiteY2" fmla="*/ 8469334 h 8469334"/>
                <a:gd name="connsiteX3" fmla="*/ 0 w 544328"/>
                <a:gd name="connsiteY3" fmla="*/ 8445669 h 8469334"/>
                <a:gd name="connsiteX4" fmla="*/ 6399 w 544328"/>
                <a:gd name="connsiteY4" fmla="*/ 0 h 8469334"/>
                <a:gd name="connsiteX0" fmla="*/ 6399 w 544328"/>
                <a:gd name="connsiteY0" fmla="*/ 0 h 8469334"/>
                <a:gd name="connsiteX1" fmla="*/ 542369 w 544328"/>
                <a:gd name="connsiteY1" fmla="*/ 2170414 h 8469334"/>
                <a:gd name="connsiteX2" fmla="*/ 541782 w 544328"/>
                <a:gd name="connsiteY2" fmla="*/ 8469334 h 8469334"/>
                <a:gd name="connsiteX3" fmla="*/ 0 w 544328"/>
                <a:gd name="connsiteY3" fmla="*/ 8445669 h 8469334"/>
                <a:gd name="connsiteX4" fmla="*/ 6399 w 544328"/>
                <a:gd name="connsiteY4" fmla="*/ 0 h 8469334"/>
                <a:gd name="connsiteX0" fmla="*/ 12052 w 549981"/>
                <a:gd name="connsiteY0" fmla="*/ 0 h 8469334"/>
                <a:gd name="connsiteX1" fmla="*/ 548022 w 549981"/>
                <a:gd name="connsiteY1" fmla="*/ 2170414 h 8469334"/>
                <a:gd name="connsiteX2" fmla="*/ 547435 w 549981"/>
                <a:gd name="connsiteY2" fmla="*/ 8469334 h 8469334"/>
                <a:gd name="connsiteX3" fmla="*/ 0 w 549981"/>
                <a:gd name="connsiteY3" fmla="*/ 8468583 h 8469334"/>
                <a:gd name="connsiteX4" fmla="*/ 12052 w 549981"/>
                <a:gd name="connsiteY4" fmla="*/ 0 h 8469334"/>
                <a:gd name="connsiteX0" fmla="*/ 1783 w 539712"/>
                <a:gd name="connsiteY0" fmla="*/ 0 h 8469334"/>
                <a:gd name="connsiteX1" fmla="*/ 537753 w 539712"/>
                <a:gd name="connsiteY1" fmla="*/ 2170414 h 8469334"/>
                <a:gd name="connsiteX2" fmla="*/ 537166 w 539712"/>
                <a:gd name="connsiteY2" fmla="*/ 8469334 h 8469334"/>
                <a:gd name="connsiteX3" fmla="*/ 1038 w 539712"/>
                <a:gd name="connsiteY3" fmla="*/ 8468583 h 8469334"/>
                <a:gd name="connsiteX4" fmla="*/ 1783 w 539712"/>
                <a:gd name="connsiteY4" fmla="*/ 0 h 8469334"/>
                <a:gd name="connsiteX0" fmla="*/ 6398 w 544327"/>
                <a:gd name="connsiteY0" fmla="*/ 0 h 8491496"/>
                <a:gd name="connsiteX1" fmla="*/ 542368 w 544327"/>
                <a:gd name="connsiteY1" fmla="*/ 2170414 h 8491496"/>
                <a:gd name="connsiteX2" fmla="*/ 541781 w 544327"/>
                <a:gd name="connsiteY2" fmla="*/ 8469334 h 8491496"/>
                <a:gd name="connsiteX3" fmla="*/ 0 w 544327"/>
                <a:gd name="connsiteY3" fmla="*/ 8491496 h 8491496"/>
                <a:gd name="connsiteX4" fmla="*/ 6398 w 544327"/>
                <a:gd name="connsiteY4" fmla="*/ 0 h 8491496"/>
                <a:gd name="connsiteX0" fmla="*/ 1784 w 539713"/>
                <a:gd name="connsiteY0" fmla="*/ 0 h 8514409"/>
                <a:gd name="connsiteX1" fmla="*/ 537754 w 539713"/>
                <a:gd name="connsiteY1" fmla="*/ 2170414 h 8514409"/>
                <a:gd name="connsiteX2" fmla="*/ 537167 w 539713"/>
                <a:gd name="connsiteY2" fmla="*/ 8469334 h 8514409"/>
                <a:gd name="connsiteX3" fmla="*/ 1039 w 539713"/>
                <a:gd name="connsiteY3" fmla="*/ 8514409 h 8514409"/>
                <a:gd name="connsiteX4" fmla="*/ 1784 w 539713"/>
                <a:gd name="connsiteY4" fmla="*/ 0 h 8514409"/>
                <a:gd name="connsiteX0" fmla="*/ 1784 w 539713"/>
                <a:gd name="connsiteY0" fmla="*/ 0 h 8537322"/>
                <a:gd name="connsiteX1" fmla="*/ 537754 w 539713"/>
                <a:gd name="connsiteY1" fmla="*/ 2170414 h 8537322"/>
                <a:gd name="connsiteX2" fmla="*/ 537167 w 539713"/>
                <a:gd name="connsiteY2" fmla="*/ 8469334 h 8537322"/>
                <a:gd name="connsiteX3" fmla="*/ 1040 w 539713"/>
                <a:gd name="connsiteY3" fmla="*/ 8537322 h 8537322"/>
                <a:gd name="connsiteX4" fmla="*/ 1784 w 539713"/>
                <a:gd name="connsiteY4" fmla="*/ 0 h 8537322"/>
                <a:gd name="connsiteX0" fmla="*/ 1784 w 539713"/>
                <a:gd name="connsiteY0" fmla="*/ 0 h 8514409"/>
                <a:gd name="connsiteX1" fmla="*/ 537754 w 539713"/>
                <a:gd name="connsiteY1" fmla="*/ 2170414 h 8514409"/>
                <a:gd name="connsiteX2" fmla="*/ 537167 w 539713"/>
                <a:gd name="connsiteY2" fmla="*/ 8469334 h 8514409"/>
                <a:gd name="connsiteX3" fmla="*/ 1040 w 539713"/>
                <a:gd name="connsiteY3" fmla="*/ 8514409 h 8514409"/>
                <a:gd name="connsiteX4" fmla="*/ 1784 w 539713"/>
                <a:gd name="connsiteY4" fmla="*/ 0 h 8514409"/>
                <a:gd name="connsiteX0" fmla="*/ 993 w 538922"/>
                <a:gd name="connsiteY0" fmla="*/ 0 h 8491496"/>
                <a:gd name="connsiteX1" fmla="*/ 536963 w 538922"/>
                <a:gd name="connsiteY1" fmla="*/ 2170414 h 8491496"/>
                <a:gd name="connsiteX2" fmla="*/ 536376 w 538922"/>
                <a:gd name="connsiteY2" fmla="*/ 8469334 h 8491496"/>
                <a:gd name="connsiteX3" fmla="*/ 11556 w 538922"/>
                <a:gd name="connsiteY3" fmla="*/ 8491496 h 8491496"/>
                <a:gd name="connsiteX4" fmla="*/ 993 w 538922"/>
                <a:gd name="connsiteY4" fmla="*/ 0 h 84914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8922" h="8491496">
                  <a:moveTo>
                    <a:pt x="993" y="0"/>
                  </a:moveTo>
                  <a:lnTo>
                    <a:pt x="536963" y="2170414"/>
                  </a:lnTo>
                  <a:cubicBezTo>
                    <a:pt x="542538" y="3460128"/>
                    <a:pt x="534224" y="7176197"/>
                    <a:pt x="536376" y="8469334"/>
                  </a:cubicBezTo>
                  <a:lnTo>
                    <a:pt x="11556" y="8491496"/>
                  </a:lnTo>
                  <a:cubicBezTo>
                    <a:pt x="17422" y="5689840"/>
                    <a:pt x="-4873" y="2801656"/>
                    <a:pt x="993" y="0"/>
                  </a:cubicBez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a:p>
          </p:txBody>
        </p:sp>
      </p:grpSp>
      <p:sp>
        <p:nvSpPr>
          <p:cNvPr id="100" name="Content Placeholder 2">
            <a:extLst>
              <a:ext uri="{FF2B5EF4-FFF2-40B4-BE49-F238E27FC236}">
                <a16:creationId xmlns:a16="http://schemas.microsoft.com/office/drawing/2014/main" id="{1F00754A-7AE5-CDD3-66D6-C61EA027FC82}"/>
              </a:ext>
            </a:extLst>
          </p:cNvPr>
          <p:cNvSpPr>
            <a:spLocks noGrp="1"/>
          </p:cNvSpPr>
          <p:nvPr>
            <p:ph idx="18"/>
          </p:nvPr>
        </p:nvSpPr>
        <p:spPr>
          <a:xfrm>
            <a:off x="1675150" y="3330471"/>
            <a:ext cx="6188276" cy="565613"/>
          </a:xfrm>
        </p:spPr>
        <p:txBody>
          <a:bodyPr anchor="ctr" anchorCtr="0"/>
          <a:lstStyle/>
          <a:p>
            <a:pPr lvl="0"/>
            <a:r>
              <a:rPr lang="en-GB" dirty="0"/>
              <a:t>Click to edit Master text styles</a:t>
            </a:r>
          </a:p>
          <a:p>
            <a:pPr lvl="1"/>
            <a:r>
              <a:rPr lang="en-GB" dirty="0"/>
              <a:t>Second level</a:t>
            </a:r>
          </a:p>
        </p:txBody>
      </p:sp>
      <p:sp>
        <p:nvSpPr>
          <p:cNvPr id="101" name="Picture Placeholder 8">
            <a:extLst>
              <a:ext uri="{FF2B5EF4-FFF2-40B4-BE49-F238E27FC236}">
                <a16:creationId xmlns:a16="http://schemas.microsoft.com/office/drawing/2014/main" id="{245679A9-3CD0-3F78-0CFD-DBFE3E3066CA}"/>
              </a:ext>
            </a:extLst>
          </p:cNvPr>
          <p:cNvSpPr>
            <a:spLocks noGrp="1" noChangeAspect="1"/>
          </p:cNvSpPr>
          <p:nvPr>
            <p:ph type="pic" sz="quarter" idx="19"/>
          </p:nvPr>
        </p:nvSpPr>
        <p:spPr>
          <a:xfrm>
            <a:off x="962454" y="3330471"/>
            <a:ext cx="564300" cy="564300"/>
          </a:xfrm>
          <a:prstGeom prst="snip1Rect">
            <a:avLst>
              <a:gd name="adj" fmla="val 23214"/>
            </a:avLst>
          </a:prstGeom>
          <a:solidFill>
            <a:schemeClr val="accent1"/>
          </a:solidFill>
        </p:spPr>
        <p:txBody>
          <a:bodyPr>
            <a:normAutofit/>
          </a:bodyPr>
          <a:lstStyle>
            <a:lvl1pPr>
              <a:defRPr sz="788"/>
            </a:lvl1pPr>
          </a:lstStyle>
          <a:p>
            <a:endParaRPr lang="en-GB" dirty="0"/>
          </a:p>
        </p:txBody>
      </p:sp>
      <p:grpSp>
        <p:nvGrpSpPr>
          <p:cNvPr id="102" name="Group 101">
            <a:extLst>
              <a:ext uri="{FF2B5EF4-FFF2-40B4-BE49-F238E27FC236}">
                <a16:creationId xmlns:a16="http://schemas.microsoft.com/office/drawing/2014/main" id="{4C2E8BE2-52AF-DEAF-0025-8190086B1DF7}"/>
              </a:ext>
              <a:ext uri="{C183D7F6-B498-43B3-948B-1728B52AA6E4}">
                <adec:decorative xmlns:adec="http://schemas.microsoft.com/office/drawing/2017/decorative" val="1"/>
              </a:ext>
            </a:extLst>
          </p:cNvPr>
          <p:cNvGrpSpPr/>
          <p:nvPr userDrawn="1"/>
        </p:nvGrpSpPr>
        <p:grpSpPr>
          <a:xfrm>
            <a:off x="1427814" y="4008426"/>
            <a:ext cx="7327445" cy="566588"/>
            <a:chOff x="-3549055" y="2085451"/>
            <a:chExt cx="15224448" cy="1176672"/>
          </a:xfrm>
        </p:grpSpPr>
        <p:sp>
          <p:nvSpPr>
            <p:cNvPr id="103" name="Snip Single Corner of Rectangle 102">
              <a:extLst>
                <a:ext uri="{FF2B5EF4-FFF2-40B4-BE49-F238E27FC236}">
                  <a16:creationId xmlns:a16="http://schemas.microsoft.com/office/drawing/2014/main" id="{50266DF0-D50B-1EB2-695B-975081C0F44E}"/>
                </a:ext>
              </a:extLst>
            </p:cNvPr>
            <p:cNvSpPr/>
            <p:nvPr userDrawn="1"/>
          </p:nvSpPr>
          <p:spPr>
            <a:xfrm>
              <a:off x="-3549055" y="2085451"/>
              <a:ext cx="15224448" cy="1171920"/>
            </a:xfrm>
            <a:prstGeom prst="snip1Rect">
              <a:avLst>
                <a:gd name="adj" fmla="val 24689"/>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104" name="Rectangle 11">
              <a:extLst>
                <a:ext uri="{FF2B5EF4-FFF2-40B4-BE49-F238E27FC236}">
                  <a16:creationId xmlns:a16="http://schemas.microsoft.com/office/drawing/2014/main" id="{B65ACF3B-A24F-2157-A503-ACF977A2219E}"/>
                </a:ext>
                <a:ext uri="{C183D7F6-B498-43B3-948B-1728B52AA6E4}">
                  <adec:decorative xmlns:adec="http://schemas.microsoft.com/office/drawing/2017/decorative" val="1"/>
                </a:ext>
              </a:extLst>
            </p:cNvPr>
            <p:cNvSpPr>
              <a:spLocks noChangeAspect="1"/>
            </p:cNvSpPr>
            <p:nvPr userDrawn="1"/>
          </p:nvSpPr>
          <p:spPr>
            <a:xfrm>
              <a:off x="11372728" y="2085452"/>
              <a:ext cx="302663" cy="1176671"/>
            </a:xfrm>
            <a:custGeom>
              <a:avLst/>
              <a:gdLst>
                <a:gd name="connsiteX0" fmla="*/ 0 w 541295"/>
                <a:gd name="connsiteY0" fmla="*/ 0 h 4382098"/>
                <a:gd name="connsiteX1" fmla="*/ 541295 w 541295"/>
                <a:gd name="connsiteY1" fmla="*/ 0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3846840 h 4382098"/>
                <a:gd name="connsiteX4" fmla="*/ 0 w 541295"/>
                <a:gd name="connsiteY4" fmla="*/ 0 h 4382098"/>
                <a:gd name="connsiteX0" fmla="*/ 0 w 526135"/>
                <a:gd name="connsiteY0" fmla="*/ 0 h 4364985"/>
                <a:gd name="connsiteX1" fmla="*/ 524569 w 526135"/>
                <a:gd name="connsiteY1" fmla="*/ 512956 h 4364985"/>
                <a:gd name="connsiteX2" fmla="*/ 524182 w 526135"/>
                <a:gd name="connsiteY2" fmla="*/ 4364985 h 4364985"/>
                <a:gd name="connsiteX3" fmla="*/ 0 w 526135"/>
                <a:gd name="connsiteY3" fmla="*/ 3846840 h 4364985"/>
                <a:gd name="connsiteX4" fmla="*/ 0 w 526135"/>
                <a:gd name="connsiteY4" fmla="*/ 0 h 4364985"/>
                <a:gd name="connsiteX0" fmla="*/ 0 w 526562"/>
                <a:gd name="connsiteY0" fmla="*/ 0 h 4364985"/>
                <a:gd name="connsiteX1" fmla="*/ 524569 w 526562"/>
                <a:gd name="connsiteY1" fmla="*/ 512956 h 4364985"/>
                <a:gd name="connsiteX2" fmla="*/ 524182 w 526562"/>
                <a:gd name="connsiteY2" fmla="*/ 4364985 h 4364985"/>
                <a:gd name="connsiteX3" fmla="*/ 0 w 526562"/>
                <a:gd name="connsiteY3" fmla="*/ 3846840 h 4364985"/>
                <a:gd name="connsiteX4" fmla="*/ 0 w 526562"/>
                <a:gd name="connsiteY4" fmla="*/ 0 h 4364985"/>
                <a:gd name="connsiteX0" fmla="*/ 17599 w 544161"/>
                <a:gd name="connsiteY0" fmla="*/ 0 h 8404968"/>
                <a:gd name="connsiteX1" fmla="*/ 542168 w 544161"/>
                <a:gd name="connsiteY1" fmla="*/ 512956 h 8404968"/>
                <a:gd name="connsiteX2" fmla="*/ 541781 w 544161"/>
                <a:gd name="connsiteY2" fmla="*/ 4364985 h 8404968"/>
                <a:gd name="connsiteX3" fmla="*/ 0 w 544161"/>
                <a:gd name="connsiteY3" fmla="*/ 8404968 h 8404968"/>
                <a:gd name="connsiteX4" fmla="*/ 17599 w 544161"/>
                <a:gd name="connsiteY4" fmla="*/ 0 h 8404968"/>
                <a:gd name="connsiteX0" fmla="*/ 17599 w 542961"/>
                <a:gd name="connsiteY0" fmla="*/ 0 h 8404968"/>
                <a:gd name="connsiteX1" fmla="*/ 542168 w 542961"/>
                <a:gd name="connsiteY1" fmla="*/ 512956 h 8404968"/>
                <a:gd name="connsiteX2" fmla="*/ 524182 w 542961"/>
                <a:gd name="connsiteY2" fmla="*/ 8271952 h 8404968"/>
                <a:gd name="connsiteX3" fmla="*/ 0 w 542961"/>
                <a:gd name="connsiteY3" fmla="*/ 8404968 h 8404968"/>
                <a:gd name="connsiteX4" fmla="*/ 17599 w 542961"/>
                <a:gd name="connsiteY4" fmla="*/ 0 h 8404968"/>
                <a:gd name="connsiteX0" fmla="*/ 1694 w 527056"/>
                <a:gd name="connsiteY0" fmla="*/ 0 h 8334572"/>
                <a:gd name="connsiteX1" fmla="*/ 526263 w 527056"/>
                <a:gd name="connsiteY1" fmla="*/ 512956 h 8334572"/>
                <a:gd name="connsiteX2" fmla="*/ 508277 w 527056"/>
                <a:gd name="connsiteY2" fmla="*/ 8271952 h 8334572"/>
                <a:gd name="connsiteX3" fmla="*/ 1694 w 527056"/>
                <a:gd name="connsiteY3" fmla="*/ 8334572 h 8334572"/>
                <a:gd name="connsiteX4" fmla="*/ 1694 w 527056"/>
                <a:gd name="connsiteY4" fmla="*/ 0 h 8334572"/>
                <a:gd name="connsiteX0" fmla="*/ 52797 w 578159"/>
                <a:gd name="connsiteY0" fmla="*/ 0 h 8352171"/>
                <a:gd name="connsiteX1" fmla="*/ 577366 w 578159"/>
                <a:gd name="connsiteY1" fmla="*/ 512956 h 8352171"/>
                <a:gd name="connsiteX2" fmla="*/ 559380 w 578159"/>
                <a:gd name="connsiteY2" fmla="*/ 8271952 h 8352171"/>
                <a:gd name="connsiteX3" fmla="*/ 0 w 578159"/>
                <a:gd name="connsiteY3" fmla="*/ 8352171 h 8352171"/>
                <a:gd name="connsiteX4" fmla="*/ 52797 w 578159"/>
                <a:gd name="connsiteY4" fmla="*/ 0 h 8352171"/>
                <a:gd name="connsiteX0" fmla="*/ 35198 w 560560"/>
                <a:gd name="connsiteY0" fmla="*/ 0 h 8369770"/>
                <a:gd name="connsiteX1" fmla="*/ 559767 w 560560"/>
                <a:gd name="connsiteY1" fmla="*/ 512956 h 8369770"/>
                <a:gd name="connsiteX2" fmla="*/ 541781 w 560560"/>
                <a:gd name="connsiteY2" fmla="*/ 8271952 h 8369770"/>
                <a:gd name="connsiteX3" fmla="*/ 0 w 560560"/>
                <a:gd name="connsiteY3" fmla="*/ 8369770 h 8369770"/>
                <a:gd name="connsiteX4" fmla="*/ 35198 w 560560"/>
                <a:gd name="connsiteY4" fmla="*/ 0 h 8369770"/>
                <a:gd name="connsiteX0" fmla="*/ 35198 w 560262"/>
                <a:gd name="connsiteY0" fmla="*/ 0 h 8395145"/>
                <a:gd name="connsiteX1" fmla="*/ 559767 w 560262"/>
                <a:gd name="connsiteY1" fmla="*/ 512956 h 8395145"/>
                <a:gd name="connsiteX2" fmla="*/ 524182 w 560262"/>
                <a:gd name="connsiteY2" fmla="*/ 8395145 h 8395145"/>
                <a:gd name="connsiteX3" fmla="*/ 0 w 560262"/>
                <a:gd name="connsiteY3" fmla="*/ 8369770 h 8395145"/>
                <a:gd name="connsiteX4" fmla="*/ 35198 w 560262"/>
                <a:gd name="connsiteY4" fmla="*/ 0 h 8395145"/>
                <a:gd name="connsiteX0" fmla="*/ 35198 w 576979"/>
                <a:gd name="connsiteY0" fmla="*/ 0 h 8369770"/>
                <a:gd name="connsiteX1" fmla="*/ 559767 w 576979"/>
                <a:gd name="connsiteY1" fmla="*/ 512956 h 8369770"/>
                <a:gd name="connsiteX2" fmla="*/ 576979 w 576979"/>
                <a:gd name="connsiteY2" fmla="*/ 8342348 h 8369770"/>
                <a:gd name="connsiteX3" fmla="*/ 0 w 576979"/>
                <a:gd name="connsiteY3" fmla="*/ 8369770 h 8369770"/>
                <a:gd name="connsiteX4" fmla="*/ 35198 w 576979"/>
                <a:gd name="connsiteY4" fmla="*/ 0 h 8369770"/>
                <a:gd name="connsiteX0" fmla="*/ 17599 w 559380"/>
                <a:gd name="connsiteY0" fmla="*/ 0 h 8369770"/>
                <a:gd name="connsiteX1" fmla="*/ 542168 w 559380"/>
                <a:gd name="connsiteY1" fmla="*/ 512956 h 8369770"/>
                <a:gd name="connsiteX2" fmla="*/ 559380 w 559380"/>
                <a:gd name="connsiteY2" fmla="*/ 8342348 h 8369770"/>
                <a:gd name="connsiteX3" fmla="*/ 0 w 559380"/>
                <a:gd name="connsiteY3" fmla="*/ 8369770 h 8369770"/>
                <a:gd name="connsiteX4" fmla="*/ 17599 w 559380"/>
                <a:gd name="connsiteY4" fmla="*/ 0 h 8369770"/>
                <a:gd name="connsiteX0" fmla="*/ 17599 w 542663"/>
                <a:gd name="connsiteY0" fmla="*/ 0 h 8369770"/>
                <a:gd name="connsiteX1" fmla="*/ 542168 w 542663"/>
                <a:gd name="connsiteY1" fmla="*/ 512956 h 8369770"/>
                <a:gd name="connsiteX2" fmla="*/ 506583 w 542663"/>
                <a:gd name="connsiteY2" fmla="*/ 8324749 h 8369770"/>
                <a:gd name="connsiteX3" fmla="*/ 0 w 542663"/>
                <a:gd name="connsiteY3" fmla="*/ 8369770 h 8369770"/>
                <a:gd name="connsiteX4" fmla="*/ 17599 w 542663"/>
                <a:gd name="connsiteY4" fmla="*/ 0 h 8369770"/>
                <a:gd name="connsiteX0" fmla="*/ 17599 w 542961"/>
                <a:gd name="connsiteY0" fmla="*/ 0 h 8369770"/>
                <a:gd name="connsiteX1" fmla="*/ 542168 w 542961"/>
                <a:gd name="connsiteY1" fmla="*/ 512956 h 8369770"/>
                <a:gd name="connsiteX2" fmla="*/ 524182 w 542961"/>
                <a:gd name="connsiteY2" fmla="*/ 8324749 h 8369770"/>
                <a:gd name="connsiteX3" fmla="*/ 0 w 542961"/>
                <a:gd name="connsiteY3" fmla="*/ 8369770 h 8369770"/>
                <a:gd name="connsiteX4" fmla="*/ 17599 w 542961"/>
                <a:gd name="connsiteY4" fmla="*/ 0 h 8369770"/>
                <a:gd name="connsiteX0" fmla="*/ 35198 w 560560"/>
                <a:gd name="connsiteY0" fmla="*/ 0 h 8352171"/>
                <a:gd name="connsiteX1" fmla="*/ 559767 w 560560"/>
                <a:gd name="connsiteY1" fmla="*/ 512956 h 8352171"/>
                <a:gd name="connsiteX2" fmla="*/ 541781 w 560560"/>
                <a:gd name="connsiteY2" fmla="*/ 8324749 h 8352171"/>
                <a:gd name="connsiteX3" fmla="*/ 0 w 560560"/>
                <a:gd name="connsiteY3" fmla="*/ 8352171 h 8352171"/>
                <a:gd name="connsiteX4" fmla="*/ 35198 w 560560"/>
                <a:gd name="connsiteY4" fmla="*/ 0 h 8352171"/>
                <a:gd name="connsiteX0" fmla="*/ 35198 w 560560"/>
                <a:gd name="connsiteY0" fmla="*/ 0 h 8375843"/>
                <a:gd name="connsiteX1" fmla="*/ 559767 w 560560"/>
                <a:gd name="connsiteY1" fmla="*/ 512956 h 8375843"/>
                <a:gd name="connsiteX2" fmla="*/ 541781 w 560560"/>
                <a:gd name="connsiteY2" fmla="*/ 8375843 h 8375843"/>
                <a:gd name="connsiteX3" fmla="*/ 0 w 560560"/>
                <a:gd name="connsiteY3" fmla="*/ 8352171 h 8375843"/>
                <a:gd name="connsiteX4" fmla="*/ 35198 w 560560"/>
                <a:gd name="connsiteY4" fmla="*/ 0 h 8375843"/>
                <a:gd name="connsiteX0" fmla="*/ 1755 w 527117"/>
                <a:gd name="connsiteY0" fmla="*/ 0 h 8375843"/>
                <a:gd name="connsiteX1" fmla="*/ 526324 w 527117"/>
                <a:gd name="connsiteY1" fmla="*/ 512956 h 8375843"/>
                <a:gd name="connsiteX2" fmla="*/ 508338 w 527117"/>
                <a:gd name="connsiteY2" fmla="*/ 8375843 h 8375843"/>
                <a:gd name="connsiteX3" fmla="*/ 1240 w 527117"/>
                <a:gd name="connsiteY3" fmla="*/ 8352171 h 8375843"/>
                <a:gd name="connsiteX4" fmla="*/ 1755 w 527117"/>
                <a:gd name="connsiteY4" fmla="*/ 0 h 8375843"/>
                <a:gd name="connsiteX0" fmla="*/ 23638 w 549000"/>
                <a:gd name="connsiteY0" fmla="*/ 0 h 8398920"/>
                <a:gd name="connsiteX1" fmla="*/ 548207 w 549000"/>
                <a:gd name="connsiteY1" fmla="*/ 512956 h 8398920"/>
                <a:gd name="connsiteX2" fmla="*/ 530221 w 549000"/>
                <a:gd name="connsiteY2" fmla="*/ 8375843 h 8398920"/>
                <a:gd name="connsiteX3" fmla="*/ 0 w 549000"/>
                <a:gd name="connsiteY3" fmla="*/ 8398920 h 8398920"/>
                <a:gd name="connsiteX4" fmla="*/ 23638 w 549000"/>
                <a:gd name="connsiteY4" fmla="*/ 0 h 8398920"/>
                <a:gd name="connsiteX0" fmla="*/ 12076 w 537438"/>
                <a:gd name="connsiteY0" fmla="*/ 0 h 8445669"/>
                <a:gd name="connsiteX1" fmla="*/ 536645 w 537438"/>
                <a:gd name="connsiteY1" fmla="*/ 512956 h 8445669"/>
                <a:gd name="connsiteX2" fmla="*/ 518659 w 537438"/>
                <a:gd name="connsiteY2" fmla="*/ 8375843 h 8445669"/>
                <a:gd name="connsiteX3" fmla="*/ 0 w 537438"/>
                <a:gd name="connsiteY3" fmla="*/ 8445669 h 8445669"/>
                <a:gd name="connsiteX4" fmla="*/ 12076 w 537438"/>
                <a:gd name="connsiteY4" fmla="*/ 0 h 8445669"/>
                <a:gd name="connsiteX0" fmla="*/ 12076 w 537438"/>
                <a:gd name="connsiteY0" fmla="*/ 0 h 8445669"/>
                <a:gd name="connsiteX1" fmla="*/ 536645 w 537438"/>
                <a:gd name="connsiteY1" fmla="*/ 512956 h 8445669"/>
                <a:gd name="connsiteX2" fmla="*/ 518659 w 537438"/>
                <a:gd name="connsiteY2" fmla="*/ 8422592 h 8445669"/>
                <a:gd name="connsiteX3" fmla="*/ 0 w 537438"/>
                <a:gd name="connsiteY3" fmla="*/ 8445669 h 8445669"/>
                <a:gd name="connsiteX4" fmla="*/ 12076 w 537438"/>
                <a:gd name="connsiteY4" fmla="*/ 0 h 8445669"/>
                <a:gd name="connsiteX0" fmla="*/ 12076 w 541782"/>
                <a:gd name="connsiteY0" fmla="*/ 0 h 8469334"/>
                <a:gd name="connsiteX1" fmla="*/ 536645 w 541782"/>
                <a:gd name="connsiteY1" fmla="*/ 512956 h 8469334"/>
                <a:gd name="connsiteX2" fmla="*/ 541782 w 541782"/>
                <a:gd name="connsiteY2" fmla="*/ 8469334 h 8469334"/>
                <a:gd name="connsiteX3" fmla="*/ 0 w 541782"/>
                <a:gd name="connsiteY3" fmla="*/ 8445669 h 8469334"/>
                <a:gd name="connsiteX4" fmla="*/ 12076 w 541782"/>
                <a:gd name="connsiteY4" fmla="*/ 0 h 8469334"/>
                <a:gd name="connsiteX0" fmla="*/ 6399 w 541782"/>
                <a:gd name="connsiteY0" fmla="*/ 0 h 8469334"/>
                <a:gd name="connsiteX1" fmla="*/ 536645 w 541782"/>
                <a:gd name="connsiteY1" fmla="*/ 512956 h 8469334"/>
                <a:gd name="connsiteX2" fmla="*/ 541782 w 541782"/>
                <a:gd name="connsiteY2" fmla="*/ 8469334 h 8469334"/>
                <a:gd name="connsiteX3" fmla="*/ 0 w 541782"/>
                <a:gd name="connsiteY3" fmla="*/ 8445669 h 8469334"/>
                <a:gd name="connsiteX4" fmla="*/ 6399 w 541782"/>
                <a:gd name="connsiteY4" fmla="*/ 0 h 8469334"/>
                <a:gd name="connsiteX0" fmla="*/ 6399 w 541782"/>
                <a:gd name="connsiteY0" fmla="*/ 0 h 8469334"/>
                <a:gd name="connsiteX1" fmla="*/ 530968 w 541782"/>
                <a:gd name="connsiteY1" fmla="*/ 1909011 h 8469334"/>
                <a:gd name="connsiteX2" fmla="*/ 541782 w 541782"/>
                <a:gd name="connsiteY2" fmla="*/ 8469334 h 8469334"/>
                <a:gd name="connsiteX3" fmla="*/ 0 w 541782"/>
                <a:gd name="connsiteY3" fmla="*/ 8445669 h 8469334"/>
                <a:gd name="connsiteX4" fmla="*/ 6399 w 541782"/>
                <a:gd name="connsiteY4" fmla="*/ 0 h 8469334"/>
                <a:gd name="connsiteX0" fmla="*/ 6399 w 541782"/>
                <a:gd name="connsiteY0" fmla="*/ 0 h 8469334"/>
                <a:gd name="connsiteX1" fmla="*/ 530968 w 541782"/>
                <a:gd name="connsiteY1" fmla="*/ 1932670 h 8469334"/>
                <a:gd name="connsiteX2" fmla="*/ 541782 w 541782"/>
                <a:gd name="connsiteY2" fmla="*/ 8469334 h 8469334"/>
                <a:gd name="connsiteX3" fmla="*/ 0 w 541782"/>
                <a:gd name="connsiteY3" fmla="*/ 8445669 h 8469334"/>
                <a:gd name="connsiteX4" fmla="*/ 6399 w 541782"/>
                <a:gd name="connsiteY4" fmla="*/ 0 h 8469334"/>
                <a:gd name="connsiteX0" fmla="*/ 6399 w 541782"/>
                <a:gd name="connsiteY0" fmla="*/ 0 h 8469334"/>
                <a:gd name="connsiteX1" fmla="*/ 530968 w 541782"/>
                <a:gd name="connsiteY1" fmla="*/ 2147309 h 8469334"/>
                <a:gd name="connsiteX2" fmla="*/ 541782 w 541782"/>
                <a:gd name="connsiteY2" fmla="*/ 8469334 h 8469334"/>
                <a:gd name="connsiteX3" fmla="*/ 0 w 541782"/>
                <a:gd name="connsiteY3" fmla="*/ 8445669 h 8469334"/>
                <a:gd name="connsiteX4" fmla="*/ 6399 w 541782"/>
                <a:gd name="connsiteY4" fmla="*/ 0 h 8469334"/>
                <a:gd name="connsiteX0" fmla="*/ 6399 w 544328"/>
                <a:gd name="connsiteY0" fmla="*/ 0 h 8469334"/>
                <a:gd name="connsiteX1" fmla="*/ 542369 w 544328"/>
                <a:gd name="connsiteY1" fmla="*/ 2170414 h 8469334"/>
                <a:gd name="connsiteX2" fmla="*/ 541782 w 544328"/>
                <a:gd name="connsiteY2" fmla="*/ 8469334 h 8469334"/>
                <a:gd name="connsiteX3" fmla="*/ 0 w 544328"/>
                <a:gd name="connsiteY3" fmla="*/ 8445669 h 8469334"/>
                <a:gd name="connsiteX4" fmla="*/ 6399 w 544328"/>
                <a:gd name="connsiteY4" fmla="*/ 0 h 8469334"/>
                <a:gd name="connsiteX0" fmla="*/ 6399 w 544328"/>
                <a:gd name="connsiteY0" fmla="*/ 0 h 8469334"/>
                <a:gd name="connsiteX1" fmla="*/ 542369 w 544328"/>
                <a:gd name="connsiteY1" fmla="*/ 2170414 h 8469334"/>
                <a:gd name="connsiteX2" fmla="*/ 541782 w 544328"/>
                <a:gd name="connsiteY2" fmla="*/ 8469334 h 8469334"/>
                <a:gd name="connsiteX3" fmla="*/ 0 w 544328"/>
                <a:gd name="connsiteY3" fmla="*/ 8445669 h 8469334"/>
                <a:gd name="connsiteX4" fmla="*/ 6399 w 544328"/>
                <a:gd name="connsiteY4" fmla="*/ 0 h 8469334"/>
                <a:gd name="connsiteX0" fmla="*/ 12052 w 549981"/>
                <a:gd name="connsiteY0" fmla="*/ 0 h 8469334"/>
                <a:gd name="connsiteX1" fmla="*/ 548022 w 549981"/>
                <a:gd name="connsiteY1" fmla="*/ 2170414 h 8469334"/>
                <a:gd name="connsiteX2" fmla="*/ 547435 w 549981"/>
                <a:gd name="connsiteY2" fmla="*/ 8469334 h 8469334"/>
                <a:gd name="connsiteX3" fmla="*/ 0 w 549981"/>
                <a:gd name="connsiteY3" fmla="*/ 8468583 h 8469334"/>
                <a:gd name="connsiteX4" fmla="*/ 12052 w 549981"/>
                <a:gd name="connsiteY4" fmla="*/ 0 h 8469334"/>
                <a:gd name="connsiteX0" fmla="*/ 1783 w 539712"/>
                <a:gd name="connsiteY0" fmla="*/ 0 h 8469334"/>
                <a:gd name="connsiteX1" fmla="*/ 537753 w 539712"/>
                <a:gd name="connsiteY1" fmla="*/ 2170414 h 8469334"/>
                <a:gd name="connsiteX2" fmla="*/ 537166 w 539712"/>
                <a:gd name="connsiteY2" fmla="*/ 8469334 h 8469334"/>
                <a:gd name="connsiteX3" fmla="*/ 1038 w 539712"/>
                <a:gd name="connsiteY3" fmla="*/ 8468583 h 8469334"/>
                <a:gd name="connsiteX4" fmla="*/ 1783 w 539712"/>
                <a:gd name="connsiteY4" fmla="*/ 0 h 8469334"/>
                <a:gd name="connsiteX0" fmla="*/ 6398 w 544327"/>
                <a:gd name="connsiteY0" fmla="*/ 0 h 8491496"/>
                <a:gd name="connsiteX1" fmla="*/ 542368 w 544327"/>
                <a:gd name="connsiteY1" fmla="*/ 2170414 h 8491496"/>
                <a:gd name="connsiteX2" fmla="*/ 541781 w 544327"/>
                <a:gd name="connsiteY2" fmla="*/ 8469334 h 8491496"/>
                <a:gd name="connsiteX3" fmla="*/ 0 w 544327"/>
                <a:gd name="connsiteY3" fmla="*/ 8491496 h 8491496"/>
                <a:gd name="connsiteX4" fmla="*/ 6398 w 544327"/>
                <a:gd name="connsiteY4" fmla="*/ 0 h 8491496"/>
                <a:gd name="connsiteX0" fmla="*/ 1784 w 539713"/>
                <a:gd name="connsiteY0" fmla="*/ 0 h 8514409"/>
                <a:gd name="connsiteX1" fmla="*/ 537754 w 539713"/>
                <a:gd name="connsiteY1" fmla="*/ 2170414 h 8514409"/>
                <a:gd name="connsiteX2" fmla="*/ 537167 w 539713"/>
                <a:gd name="connsiteY2" fmla="*/ 8469334 h 8514409"/>
                <a:gd name="connsiteX3" fmla="*/ 1039 w 539713"/>
                <a:gd name="connsiteY3" fmla="*/ 8514409 h 8514409"/>
                <a:gd name="connsiteX4" fmla="*/ 1784 w 539713"/>
                <a:gd name="connsiteY4" fmla="*/ 0 h 8514409"/>
                <a:gd name="connsiteX0" fmla="*/ 1784 w 539713"/>
                <a:gd name="connsiteY0" fmla="*/ 0 h 8537322"/>
                <a:gd name="connsiteX1" fmla="*/ 537754 w 539713"/>
                <a:gd name="connsiteY1" fmla="*/ 2170414 h 8537322"/>
                <a:gd name="connsiteX2" fmla="*/ 537167 w 539713"/>
                <a:gd name="connsiteY2" fmla="*/ 8469334 h 8537322"/>
                <a:gd name="connsiteX3" fmla="*/ 1040 w 539713"/>
                <a:gd name="connsiteY3" fmla="*/ 8537322 h 8537322"/>
                <a:gd name="connsiteX4" fmla="*/ 1784 w 539713"/>
                <a:gd name="connsiteY4" fmla="*/ 0 h 8537322"/>
                <a:gd name="connsiteX0" fmla="*/ 1784 w 539713"/>
                <a:gd name="connsiteY0" fmla="*/ 0 h 8514409"/>
                <a:gd name="connsiteX1" fmla="*/ 537754 w 539713"/>
                <a:gd name="connsiteY1" fmla="*/ 2170414 h 8514409"/>
                <a:gd name="connsiteX2" fmla="*/ 537167 w 539713"/>
                <a:gd name="connsiteY2" fmla="*/ 8469334 h 8514409"/>
                <a:gd name="connsiteX3" fmla="*/ 1040 w 539713"/>
                <a:gd name="connsiteY3" fmla="*/ 8514409 h 8514409"/>
                <a:gd name="connsiteX4" fmla="*/ 1784 w 539713"/>
                <a:gd name="connsiteY4" fmla="*/ 0 h 8514409"/>
                <a:gd name="connsiteX0" fmla="*/ 993 w 538922"/>
                <a:gd name="connsiteY0" fmla="*/ 0 h 8491496"/>
                <a:gd name="connsiteX1" fmla="*/ 536963 w 538922"/>
                <a:gd name="connsiteY1" fmla="*/ 2170414 h 8491496"/>
                <a:gd name="connsiteX2" fmla="*/ 536376 w 538922"/>
                <a:gd name="connsiteY2" fmla="*/ 8469334 h 8491496"/>
                <a:gd name="connsiteX3" fmla="*/ 11556 w 538922"/>
                <a:gd name="connsiteY3" fmla="*/ 8491496 h 8491496"/>
                <a:gd name="connsiteX4" fmla="*/ 993 w 538922"/>
                <a:gd name="connsiteY4" fmla="*/ 0 h 84914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8922" h="8491496">
                  <a:moveTo>
                    <a:pt x="993" y="0"/>
                  </a:moveTo>
                  <a:lnTo>
                    <a:pt x="536963" y="2170414"/>
                  </a:lnTo>
                  <a:cubicBezTo>
                    <a:pt x="542538" y="3460128"/>
                    <a:pt x="534224" y="7176197"/>
                    <a:pt x="536376" y="8469334"/>
                  </a:cubicBezTo>
                  <a:lnTo>
                    <a:pt x="11556" y="8491496"/>
                  </a:lnTo>
                  <a:cubicBezTo>
                    <a:pt x="17422" y="5689840"/>
                    <a:pt x="-4873" y="2801656"/>
                    <a:pt x="993" y="0"/>
                  </a:cubicBez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a:p>
          </p:txBody>
        </p:sp>
      </p:grpSp>
      <p:sp>
        <p:nvSpPr>
          <p:cNvPr id="105" name="Content Placeholder 2">
            <a:extLst>
              <a:ext uri="{FF2B5EF4-FFF2-40B4-BE49-F238E27FC236}">
                <a16:creationId xmlns:a16="http://schemas.microsoft.com/office/drawing/2014/main" id="{5C518AEA-A462-94A7-F00D-7604A4E4FE77}"/>
              </a:ext>
            </a:extLst>
          </p:cNvPr>
          <p:cNvSpPr>
            <a:spLocks noGrp="1"/>
          </p:cNvSpPr>
          <p:nvPr>
            <p:ph idx="20"/>
          </p:nvPr>
        </p:nvSpPr>
        <p:spPr>
          <a:xfrm>
            <a:off x="1675150" y="4008425"/>
            <a:ext cx="6188276" cy="565613"/>
          </a:xfrm>
        </p:spPr>
        <p:txBody>
          <a:bodyPr anchor="ctr" anchorCtr="0"/>
          <a:lstStyle/>
          <a:p>
            <a:pPr lvl="0"/>
            <a:r>
              <a:rPr lang="en-GB" dirty="0"/>
              <a:t>Click to edit Master text styles</a:t>
            </a:r>
          </a:p>
          <a:p>
            <a:pPr lvl="1"/>
            <a:r>
              <a:rPr lang="en-GB" dirty="0"/>
              <a:t>Second level</a:t>
            </a:r>
          </a:p>
        </p:txBody>
      </p:sp>
      <p:sp>
        <p:nvSpPr>
          <p:cNvPr id="106" name="Picture Placeholder 8">
            <a:extLst>
              <a:ext uri="{FF2B5EF4-FFF2-40B4-BE49-F238E27FC236}">
                <a16:creationId xmlns:a16="http://schemas.microsoft.com/office/drawing/2014/main" id="{43358CF7-6E32-37C6-8F3D-5EBAEC488856}"/>
              </a:ext>
            </a:extLst>
          </p:cNvPr>
          <p:cNvSpPr>
            <a:spLocks noGrp="1" noChangeAspect="1"/>
          </p:cNvSpPr>
          <p:nvPr>
            <p:ph type="pic" sz="quarter" idx="21"/>
          </p:nvPr>
        </p:nvSpPr>
        <p:spPr>
          <a:xfrm>
            <a:off x="962454" y="4008425"/>
            <a:ext cx="564300" cy="564300"/>
          </a:xfrm>
          <a:prstGeom prst="snip1Rect">
            <a:avLst>
              <a:gd name="adj" fmla="val 23214"/>
            </a:avLst>
          </a:prstGeom>
          <a:solidFill>
            <a:schemeClr val="accent1"/>
          </a:solidFill>
        </p:spPr>
        <p:txBody>
          <a:bodyPr>
            <a:normAutofit/>
          </a:bodyPr>
          <a:lstStyle>
            <a:lvl1pPr>
              <a:defRPr sz="788"/>
            </a:lvl1pPr>
          </a:lstStyle>
          <a:p>
            <a:endParaRPr lang="en-GB" dirty="0"/>
          </a:p>
        </p:txBody>
      </p:sp>
      <p:sp>
        <p:nvSpPr>
          <p:cNvPr id="117" name="Freeform 116">
            <a:extLst>
              <a:ext uri="{FF2B5EF4-FFF2-40B4-BE49-F238E27FC236}">
                <a16:creationId xmlns:a16="http://schemas.microsoft.com/office/drawing/2014/main" id="{E0531F13-A8E9-25F2-DF5B-CB4A403878FB}"/>
              </a:ext>
            </a:extLst>
          </p:cNvPr>
          <p:cNvSpPr/>
          <p:nvPr userDrawn="1"/>
        </p:nvSpPr>
        <p:spPr>
          <a:xfrm>
            <a:off x="584617" y="1630181"/>
            <a:ext cx="292308" cy="2765684"/>
          </a:xfrm>
          <a:custGeom>
            <a:avLst/>
            <a:gdLst>
              <a:gd name="connsiteX0" fmla="*/ 389744 w 389744"/>
              <a:gd name="connsiteY0" fmla="*/ 0 h 3627619"/>
              <a:gd name="connsiteX1" fmla="*/ 0 w 389744"/>
              <a:gd name="connsiteY1" fmla="*/ 0 h 3627619"/>
              <a:gd name="connsiteX2" fmla="*/ 0 w 389744"/>
              <a:gd name="connsiteY2" fmla="*/ 839449 h 3627619"/>
              <a:gd name="connsiteX3" fmla="*/ 0 w 389744"/>
              <a:gd name="connsiteY3" fmla="*/ 3627619 h 3627619"/>
              <a:gd name="connsiteX4" fmla="*/ 299803 w 389744"/>
              <a:gd name="connsiteY4" fmla="*/ 3627619 h 36276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9744" h="3627619">
                <a:moveTo>
                  <a:pt x="389744" y="0"/>
                </a:moveTo>
                <a:lnTo>
                  <a:pt x="0" y="0"/>
                </a:lnTo>
                <a:lnTo>
                  <a:pt x="0" y="839449"/>
                </a:lnTo>
                <a:lnTo>
                  <a:pt x="0" y="3627619"/>
                </a:lnTo>
                <a:lnTo>
                  <a:pt x="299803" y="3627619"/>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a:p>
        </p:txBody>
      </p:sp>
    </p:spTree>
    <p:extLst>
      <p:ext uri="{BB962C8B-B14F-4D97-AF65-F5344CB8AC3E}">
        <p14:creationId xmlns:p14="http://schemas.microsoft.com/office/powerpoint/2010/main" val="2968102219"/>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18_Title and Content">
    <p:bg>
      <p:bgPr>
        <a:solidFill>
          <a:schemeClr val="accent3">
            <a:alpha val="1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D9F8B5-D3FF-5FA0-0233-91719D303082}"/>
              </a:ext>
            </a:extLst>
          </p:cNvPr>
          <p:cNvSpPr>
            <a:spLocks noGrp="1"/>
          </p:cNvSpPr>
          <p:nvPr>
            <p:ph type="title"/>
          </p:nvPr>
        </p:nvSpPr>
        <p:spPr>
          <a:xfrm>
            <a:off x="467650" y="273844"/>
            <a:ext cx="8287730" cy="994172"/>
          </a:xfrm>
        </p:spPr>
        <p:txBody>
          <a:bodyPr/>
          <a:lstStyle/>
          <a:p>
            <a:r>
              <a:rPr lang="en-GB" dirty="0"/>
              <a:t>Click to edit Master title style</a:t>
            </a:r>
          </a:p>
        </p:txBody>
      </p:sp>
      <p:sp>
        <p:nvSpPr>
          <p:cNvPr id="3" name="Content Placeholder 2">
            <a:extLst>
              <a:ext uri="{FF2B5EF4-FFF2-40B4-BE49-F238E27FC236}">
                <a16:creationId xmlns:a16="http://schemas.microsoft.com/office/drawing/2014/main" id="{B9529667-3294-63C4-5E1C-269502360315}"/>
              </a:ext>
            </a:extLst>
          </p:cNvPr>
          <p:cNvSpPr>
            <a:spLocks noGrp="1"/>
          </p:cNvSpPr>
          <p:nvPr>
            <p:ph idx="1"/>
          </p:nvPr>
        </p:nvSpPr>
        <p:spPr>
          <a:xfrm>
            <a:off x="1805779" y="1291024"/>
            <a:ext cx="6717663" cy="565613"/>
          </a:xfrm>
        </p:spPr>
        <p:txBody>
          <a:bodyPr anchor="ctr" anchorCtr="0"/>
          <a:lstStyle/>
          <a:p>
            <a:pPr lvl="0"/>
            <a:r>
              <a:rPr lang="en-GB" dirty="0"/>
              <a:t>Click to edit Master text styles</a:t>
            </a:r>
          </a:p>
          <a:p>
            <a:pPr lvl="1"/>
            <a:r>
              <a:rPr lang="en-GB" dirty="0"/>
              <a:t>Second level</a:t>
            </a:r>
          </a:p>
        </p:txBody>
      </p:sp>
      <p:sp>
        <p:nvSpPr>
          <p:cNvPr id="5" name="Footer Placeholder 4">
            <a:extLst>
              <a:ext uri="{FF2B5EF4-FFF2-40B4-BE49-F238E27FC236}">
                <a16:creationId xmlns:a16="http://schemas.microsoft.com/office/drawing/2014/main" id="{47F46497-57BC-710C-B8EC-96832190F4CE}"/>
              </a:ext>
            </a:extLst>
          </p:cNvPr>
          <p:cNvSpPr>
            <a:spLocks noGrp="1"/>
          </p:cNvSpPr>
          <p:nvPr>
            <p:ph type="ftr" sz="quarter" idx="11"/>
          </p:nvPr>
        </p:nvSpPr>
        <p:spPr>
          <a:xfrm>
            <a:off x="467650" y="4767263"/>
            <a:ext cx="6717663" cy="273844"/>
          </a:xfrm>
        </p:spPr>
        <p:txBody>
          <a:bodyPr/>
          <a:lstStyle>
            <a:lvl1pPr algn="l">
              <a:defRPr/>
            </a:lvl1pPr>
          </a:lstStyle>
          <a:p>
            <a:r>
              <a:rPr lang="en-GB" dirty="0"/>
              <a:t>Cheshire and Merseyside Secure Data Environment</a:t>
            </a:r>
          </a:p>
        </p:txBody>
      </p:sp>
      <p:sp>
        <p:nvSpPr>
          <p:cNvPr id="6" name="Slide Number Placeholder 5">
            <a:extLst>
              <a:ext uri="{FF2B5EF4-FFF2-40B4-BE49-F238E27FC236}">
                <a16:creationId xmlns:a16="http://schemas.microsoft.com/office/drawing/2014/main" id="{6C484834-07DE-23E4-DFF9-AC7F275F0CD0}"/>
              </a:ext>
            </a:extLst>
          </p:cNvPr>
          <p:cNvSpPr>
            <a:spLocks noGrp="1"/>
          </p:cNvSpPr>
          <p:nvPr>
            <p:ph type="sldNum" sz="quarter" idx="12"/>
          </p:nvPr>
        </p:nvSpPr>
        <p:spPr>
          <a:xfrm>
            <a:off x="8304415" y="4767263"/>
            <a:ext cx="450965" cy="273844"/>
          </a:xfrm>
        </p:spPr>
        <p:txBody>
          <a:bodyPr/>
          <a:lstStyle/>
          <a:p>
            <a:fld id="{4AE82366-37E6-B747-BCA8-2E369D8F9656}" type="slidenum">
              <a:rPr lang="en-GB" smtClean="0"/>
              <a:t>‹#›</a:t>
            </a:fld>
            <a:endParaRPr lang="en-GB"/>
          </a:p>
        </p:txBody>
      </p:sp>
      <p:cxnSp>
        <p:nvCxnSpPr>
          <p:cNvPr id="19" name="Straight Connector 18">
            <a:extLst>
              <a:ext uri="{FF2B5EF4-FFF2-40B4-BE49-F238E27FC236}">
                <a16:creationId xmlns:a16="http://schemas.microsoft.com/office/drawing/2014/main" id="{2E952021-94DB-2B34-CB68-97FC889D5DFD}"/>
              </a:ext>
              <a:ext uri="{C183D7F6-B498-43B3-948B-1728B52AA6E4}">
                <adec:decorative xmlns:adec="http://schemas.microsoft.com/office/drawing/2017/decorative" val="1"/>
              </a:ext>
            </a:extLst>
          </p:cNvPr>
          <p:cNvCxnSpPr>
            <a:cxnSpLocks/>
          </p:cNvCxnSpPr>
          <p:nvPr userDrawn="1"/>
        </p:nvCxnSpPr>
        <p:spPr>
          <a:xfrm>
            <a:off x="467651" y="4770044"/>
            <a:ext cx="8287607" cy="0"/>
          </a:xfrm>
          <a:prstGeom prst="line">
            <a:avLst/>
          </a:prstGeom>
          <a:ln w="28575" cap="rnd">
            <a:solidFill>
              <a:schemeClr val="tx2">
                <a:alpha val="10000"/>
              </a:schemeClr>
            </a:solidFill>
            <a:round/>
            <a:headEnd type="none"/>
            <a:tailEnd type="none" w="lg" len="lg"/>
          </a:ln>
        </p:spPr>
        <p:style>
          <a:lnRef idx="1">
            <a:schemeClr val="accent1"/>
          </a:lnRef>
          <a:fillRef idx="0">
            <a:schemeClr val="accent1"/>
          </a:fillRef>
          <a:effectRef idx="0">
            <a:schemeClr val="accent1"/>
          </a:effectRef>
          <a:fontRef idx="minor">
            <a:schemeClr val="tx1"/>
          </a:fontRef>
        </p:style>
      </p:cxnSp>
      <p:sp>
        <p:nvSpPr>
          <p:cNvPr id="7" name="Rectangle 11">
            <a:extLst>
              <a:ext uri="{FF2B5EF4-FFF2-40B4-BE49-F238E27FC236}">
                <a16:creationId xmlns:a16="http://schemas.microsoft.com/office/drawing/2014/main" id="{13232119-EA8B-13CD-CE82-357314F53D4D}"/>
              </a:ext>
              <a:ext uri="{C183D7F6-B498-43B3-948B-1728B52AA6E4}">
                <adec:decorative xmlns:adec="http://schemas.microsoft.com/office/drawing/2017/decorative" val="1"/>
              </a:ext>
            </a:extLst>
          </p:cNvPr>
          <p:cNvSpPr/>
          <p:nvPr userDrawn="1"/>
        </p:nvSpPr>
        <p:spPr>
          <a:xfrm>
            <a:off x="-30480" y="1552076"/>
            <a:ext cx="242711" cy="3616326"/>
          </a:xfrm>
          <a:custGeom>
            <a:avLst/>
            <a:gdLst>
              <a:gd name="connsiteX0" fmla="*/ 0 w 541295"/>
              <a:gd name="connsiteY0" fmla="*/ 0 h 4382098"/>
              <a:gd name="connsiteX1" fmla="*/ 541295 w 541295"/>
              <a:gd name="connsiteY1" fmla="*/ 0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3846840 h 4382098"/>
              <a:gd name="connsiteX4" fmla="*/ 0 w 541295"/>
              <a:gd name="connsiteY4" fmla="*/ 0 h 4382098"/>
              <a:gd name="connsiteX0" fmla="*/ 0 w 526135"/>
              <a:gd name="connsiteY0" fmla="*/ 0 h 4364985"/>
              <a:gd name="connsiteX1" fmla="*/ 524569 w 526135"/>
              <a:gd name="connsiteY1" fmla="*/ 512956 h 4364985"/>
              <a:gd name="connsiteX2" fmla="*/ 524182 w 526135"/>
              <a:gd name="connsiteY2" fmla="*/ 4364985 h 4364985"/>
              <a:gd name="connsiteX3" fmla="*/ 0 w 526135"/>
              <a:gd name="connsiteY3" fmla="*/ 3846840 h 4364985"/>
              <a:gd name="connsiteX4" fmla="*/ 0 w 526135"/>
              <a:gd name="connsiteY4" fmla="*/ 0 h 4364985"/>
              <a:gd name="connsiteX0" fmla="*/ 0 w 526562"/>
              <a:gd name="connsiteY0" fmla="*/ 0 h 4364985"/>
              <a:gd name="connsiteX1" fmla="*/ 524569 w 526562"/>
              <a:gd name="connsiteY1" fmla="*/ 512956 h 4364985"/>
              <a:gd name="connsiteX2" fmla="*/ 524182 w 526562"/>
              <a:gd name="connsiteY2" fmla="*/ 4364985 h 4364985"/>
              <a:gd name="connsiteX3" fmla="*/ 0 w 526562"/>
              <a:gd name="connsiteY3" fmla="*/ 3846840 h 4364985"/>
              <a:gd name="connsiteX4" fmla="*/ 0 w 526562"/>
              <a:gd name="connsiteY4" fmla="*/ 0 h 4364985"/>
              <a:gd name="connsiteX0" fmla="*/ 17599 w 544161"/>
              <a:gd name="connsiteY0" fmla="*/ 0 h 8404968"/>
              <a:gd name="connsiteX1" fmla="*/ 542168 w 544161"/>
              <a:gd name="connsiteY1" fmla="*/ 512956 h 8404968"/>
              <a:gd name="connsiteX2" fmla="*/ 541781 w 544161"/>
              <a:gd name="connsiteY2" fmla="*/ 4364985 h 8404968"/>
              <a:gd name="connsiteX3" fmla="*/ 0 w 544161"/>
              <a:gd name="connsiteY3" fmla="*/ 8404968 h 8404968"/>
              <a:gd name="connsiteX4" fmla="*/ 17599 w 544161"/>
              <a:gd name="connsiteY4" fmla="*/ 0 h 8404968"/>
              <a:gd name="connsiteX0" fmla="*/ 17599 w 542961"/>
              <a:gd name="connsiteY0" fmla="*/ 0 h 8404968"/>
              <a:gd name="connsiteX1" fmla="*/ 542168 w 542961"/>
              <a:gd name="connsiteY1" fmla="*/ 512956 h 8404968"/>
              <a:gd name="connsiteX2" fmla="*/ 524182 w 542961"/>
              <a:gd name="connsiteY2" fmla="*/ 8271952 h 8404968"/>
              <a:gd name="connsiteX3" fmla="*/ 0 w 542961"/>
              <a:gd name="connsiteY3" fmla="*/ 8404968 h 8404968"/>
              <a:gd name="connsiteX4" fmla="*/ 17599 w 542961"/>
              <a:gd name="connsiteY4" fmla="*/ 0 h 8404968"/>
              <a:gd name="connsiteX0" fmla="*/ 1694 w 527056"/>
              <a:gd name="connsiteY0" fmla="*/ 0 h 8334572"/>
              <a:gd name="connsiteX1" fmla="*/ 526263 w 527056"/>
              <a:gd name="connsiteY1" fmla="*/ 512956 h 8334572"/>
              <a:gd name="connsiteX2" fmla="*/ 508277 w 527056"/>
              <a:gd name="connsiteY2" fmla="*/ 8271952 h 8334572"/>
              <a:gd name="connsiteX3" fmla="*/ 1694 w 527056"/>
              <a:gd name="connsiteY3" fmla="*/ 8334572 h 8334572"/>
              <a:gd name="connsiteX4" fmla="*/ 1694 w 527056"/>
              <a:gd name="connsiteY4" fmla="*/ 0 h 8334572"/>
              <a:gd name="connsiteX0" fmla="*/ 52797 w 578159"/>
              <a:gd name="connsiteY0" fmla="*/ 0 h 8352171"/>
              <a:gd name="connsiteX1" fmla="*/ 577366 w 578159"/>
              <a:gd name="connsiteY1" fmla="*/ 512956 h 8352171"/>
              <a:gd name="connsiteX2" fmla="*/ 559380 w 578159"/>
              <a:gd name="connsiteY2" fmla="*/ 8271952 h 8352171"/>
              <a:gd name="connsiteX3" fmla="*/ 0 w 578159"/>
              <a:gd name="connsiteY3" fmla="*/ 8352171 h 8352171"/>
              <a:gd name="connsiteX4" fmla="*/ 52797 w 578159"/>
              <a:gd name="connsiteY4" fmla="*/ 0 h 8352171"/>
              <a:gd name="connsiteX0" fmla="*/ 35198 w 560560"/>
              <a:gd name="connsiteY0" fmla="*/ 0 h 8369770"/>
              <a:gd name="connsiteX1" fmla="*/ 559767 w 560560"/>
              <a:gd name="connsiteY1" fmla="*/ 512956 h 8369770"/>
              <a:gd name="connsiteX2" fmla="*/ 541781 w 560560"/>
              <a:gd name="connsiteY2" fmla="*/ 8271952 h 8369770"/>
              <a:gd name="connsiteX3" fmla="*/ 0 w 560560"/>
              <a:gd name="connsiteY3" fmla="*/ 8369770 h 8369770"/>
              <a:gd name="connsiteX4" fmla="*/ 35198 w 560560"/>
              <a:gd name="connsiteY4" fmla="*/ 0 h 8369770"/>
              <a:gd name="connsiteX0" fmla="*/ 35198 w 560262"/>
              <a:gd name="connsiteY0" fmla="*/ 0 h 8395145"/>
              <a:gd name="connsiteX1" fmla="*/ 559767 w 560262"/>
              <a:gd name="connsiteY1" fmla="*/ 512956 h 8395145"/>
              <a:gd name="connsiteX2" fmla="*/ 524182 w 560262"/>
              <a:gd name="connsiteY2" fmla="*/ 8395145 h 8395145"/>
              <a:gd name="connsiteX3" fmla="*/ 0 w 560262"/>
              <a:gd name="connsiteY3" fmla="*/ 8369770 h 8395145"/>
              <a:gd name="connsiteX4" fmla="*/ 35198 w 560262"/>
              <a:gd name="connsiteY4" fmla="*/ 0 h 8395145"/>
              <a:gd name="connsiteX0" fmla="*/ 35198 w 576979"/>
              <a:gd name="connsiteY0" fmla="*/ 0 h 8369770"/>
              <a:gd name="connsiteX1" fmla="*/ 559767 w 576979"/>
              <a:gd name="connsiteY1" fmla="*/ 512956 h 8369770"/>
              <a:gd name="connsiteX2" fmla="*/ 576979 w 576979"/>
              <a:gd name="connsiteY2" fmla="*/ 8342348 h 8369770"/>
              <a:gd name="connsiteX3" fmla="*/ 0 w 576979"/>
              <a:gd name="connsiteY3" fmla="*/ 8369770 h 8369770"/>
              <a:gd name="connsiteX4" fmla="*/ 35198 w 576979"/>
              <a:gd name="connsiteY4" fmla="*/ 0 h 8369770"/>
              <a:gd name="connsiteX0" fmla="*/ 17599 w 559380"/>
              <a:gd name="connsiteY0" fmla="*/ 0 h 8369770"/>
              <a:gd name="connsiteX1" fmla="*/ 542168 w 559380"/>
              <a:gd name="connsiteY1" fmla="*/ 512956 h 8369770"/>
              <a:gd name="connsiteX2" fmla="*/ 559380 w 559380"/>
              <a:gd name="connsiteY2" fmla="*/ 8342348 h 8369770"/>
              <a:gd name="connsiteX3" fmla="*/ 0 w 559380"/>
              <a:gd name="connsiteY3" fmla="*/ 8369770 h 8369770"/>
              <a:gd name="connsiteX4" fmla="*/ 17599 w 559380"/>
              <a:gd name="connsiteY4" fmla="*/ 0 h 8369770"/>
              <a:gd name="connsiteX0" fmla="*/ 17599 w 542663"/>
              <a:gd name="connsiteY0" fmla="*/ 0 h 8369770"/>
              <a:gd name="connsiteX1" fmla="*/ 542168 w 542663"/>
              <a:gd name="connsiteY1" fmla="*/ 512956 h 8369770"/>
              <a:gd name="connsiteX2" fmla="*/ 506583 w 542663"/>
              <a:gd name="connsiteY2" fmla="*/ 8324749 h 8369770"/>
              <a:gd name="connsiteX3" fmla="*/ 0 w 542663"/>
              <a:gd name="connsiteY3" fmla="*/ 8369770 h 8369770"/>
              <a:gd name="connsiteX4" fmla="*/ 17599 w 542663"/>
              <a:gd name="connsiteY4" fmla="*/ 0 h 8369770"/>
              <a:gd name="connsiteX0" fmla="*/ 17599 w 542961"/>
              <a:gd name="connsiteY0" fmla="*/ 0 h 8369770"/>
              <a:gd name="connsiteX1" fmla="*/ 542168 w 542961"/>
              <a:gd name="connsiteY1" fmla="*/ 512956 h 8369770"/>
              <a:gd name="connsiteX2" fmla="*/ 524182 w 542961"/>
              <a:gd name="connsiteY2" fmla="*/ 8324749 h 8369770"/>
              <a:gd name="connsiteX3" fmla="*/ 0 w 542961"/>
              <a:gd name="connsiteY3" fmla="*/ 8369770 h 8369770"/>
              <a:gd name="connsiteX4" fmla="*/ 17599 w 542961"/>
              <a:gd name="connsiteY4" fmla="*/ 0 h 8369770"/>
              <a:gd name="connsiteX0" fmla="*/ 35198 w 560560"/>
              <a:gd name="connsiteY0" fmla="*/ 0 h 8352171"/>
              <a:gd name="connsiteX1" fmla="*/ 559767 w 560560"/>
              <a:gd name="connsiteY1" fmla="*/ 512956 h 8352171"/>
              <a:gd name="connsiteX2" fmla="*/ 541781 w 560560"/>
              <a:gd name="connsiteY2" fmla="*/ 8324749 h 8352171"/>
              <a:gd name="connsiteX3" fmla="*/ 0 w 560560"/>
              <a:gd name="connsiteY3" fmla="*/ 8352171 h 8352171"/>
              <a:gd name="connsiteX4" fmla="*/ 35198 w 560560"/>
              <a:gd name="connsiteY4" fmla="*/ 0 h 8352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0560" h="8352171">
                <a:moveTo>
                  <a:pt x="35198" y="0"/>
                </a:moveTo>
                <a:lnTo>
                  <a:pt x="559767" y="512956"/>
                </a:lnTo>
                <a:cubicBezTo>
                  <a:pt x="565342" y="1802670"/>
                  <a:pt x="539629" y="7031612"/>
                  <a:pt x="541781" y="8324749"/>
                </a:cubicBezTo>
                <a:lnTo>
                  <a:pt x="0" y="8352171"/>
                </a:lnTo>
                <a:cubicBezTo>
                  <a:pt x="5866" y="5550515"/>
                  <a:pt x="29332" y="2801656"/>
                  <a:pt x="35198" y="0"/>
                </a:cubicBezTo>
                <a:close/>
              </a:path>
            </a:pathLst>
          </a:cu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9" name="Picture Placeholder 8">
            <a:extLst>
              <a:ext uri="{FF2B5EF4-FFF2-40B4-BE49-F238E27FC236}">
                <a16:creationId xmlns:a16="http://schemas.microsoft.com/office/drawing/2014/main" id="{9230A4BE-4853-EFAA-5C67-905B5531A705}"/>
              </a:ext>
            </a:extLst>
          </p:cNvPr>
          <p:cNvSpPr>
            <a:spLocks noGrp="1" noChangeAspect="1"/>
          </p:cNvSpPr>
          <p:nvPr>
            <p:ph type="pic" sz="quarter" idx="13"/>
          </p:nvPr>
        </p:nvSpPr>
        <p:spPr>
          <a:xfrm>
            <a:off x="1060424" y="1291024"/>
            <a:ext cx="564300" cy="564300"/>
          </a:xfrm>
          <a:prstGeom prst="snip1Rect">
            <a:avLst>
              <a:gd name="adj" fmla="val 23214"/>
            </a:avLst>
          </a:prstGeom>
          <a:solidFill>
            <a:schemeClr val="accent1"/>
          </a:solidFill>
        </p:spPr>
        <p:txBody>
          <a:bodyPr>
            <a:normAutofit/>
          </a:bodyPr>
          <a:lstStyle>
            <a:lvl1pPr>
              <a:defRPr sz="788"/>
            </a:lvl1pPr>
          </a:lstStyle>
          <a:p>
            <a:endParaRPr lang="en-GB" dirty="0"/>
          </a:p>
        </p:txBody>
      </p:sp>
      <p:sp>
        <p:nvSpPr>
          <p:cNvPr id="90" name="Content Placeholder 2">
            <a:extLst>
              <a:ext uri="{FF2B5EF4-FFF2-40B4-BE49-F238E27FC236}">
                <a16:creationId xmlns:a16="http://schemas.microsoft.com/office/drawing/2014/main" id="{347A4E08-E6BF-7AC7-506D-CD94CCF3963D}"/>
              </a:ext>
            </a:extLst>
          </p:cNvPr>
          <p:cNvSpPr>
            <a:spLocks noGrp="1"/>
          </p:cNvSpPr>
          <p:nvPr>
            <p:ph idx="14"/>
          </p:nvPr>
        </p:nvSpPr>
        <p:spPr>
          <a:xfrm>
            <a:off x="1805779" y="1970839"/>
            <a:ext cx="6717663" cy="565613"/>
          </a:xfrm>
        </p:spPr>
        <p:txBody>
          <a:bodyPr anchor="ctr" anchorCtr="0"/>
          <a:lstStyle/>
          <a:p>
            <a:pPr lvl="0"/>
            <a:r>
              <a:rPr lang="en-GB" dirty="0"/>
              <a:t>Click to edit Master text styles</a:t>
            </a:r>
          </a:p>
          <a:p>
            <a:pPr lvl="1"/>
            <a:r>
              <a:rPr lang="en-GB" dirty="0"/>
              <a:t>Second level</a:t>
            </a:r>
          </a:p>
        </p:txBody>
      </p:sp>
      <p:sp>
        <p:nvSpPr>
          <p:cNvPr id="91" name="Picture Placeholder 8">
            <a:extLst>
              <a:ext uri="{FF2B5EF4-FFF2-40B4-BE49-F238E27FC236}">
                <a16:creationId xmlns:a16="http://schemas.microsoft.com/office/drawing/2014/main" id="{AC300480-D6C0-F937-3FC8-C17E678ED3F1}"/>
              </a:ext>
            </a:extLst>
          </p:cNvPr>
          <p:cNvSpPr>
            <a:spLocks noGrp="1" noChangeAspect="1"/>
          </p:cNvSpPr>
          <p:nvPr>
            <p:ph type="pic" sz="quarter" idx="15"/>
          </p:nvPr>
        </p:nvSpPr>
        <p:spPr>
          <a:xfrm>
            <a:off x="1060424" y="1970840"/>
            <a:ext cx="564300" cy="564300"/>
          </a:xfrm>
          <a:prstGeom prst="snip1Rect">
            <a:avLst>
              <a:gd name="adj" fmla="val 23214"/>
            </a:avLst>
          </a:prstGeom>
          <a:solidFill>
            <a:schemeClr val="accent2"/>
          </a:solidFill>
        </p:spPr>
        <p:txBody>
          <a:bodyPr>
            <a:normAutofit/>
          </a:bodyPr>
          <a:lstStyle>
            <a:lvl1pPr>
              <a:defRPr sz="788"/>
            </a:lvl1pPr>
          </a:lstStyle>
          <a:p>
            <a:endParaRPr lang="en-GB" dirty="0"/>
          </a:p>
        </p:txBody>
      </p:sp>
      <p:sp>
        <p:nvSpPr>
          <p:cNvPr id="95" name="Content Placeholder 2">
            <a:extLst>
              <a:ext uri="{FF2B5EF4-FFF2-40B4-BE49-F238E27FC236}">
                <a16:creationId xmlns:a16="http://schemas.microsoft.com/office/drawing/2014/main" id="{9AFEA06B-1A85-B8DC-F5F7-559441B6D19D}"/>
              </a:ext>
            </a:extLst>
          </p:cNvPr>
          <p:cNvSpPr>
            <a:spLocks noGrp="1"/>
          </p:cNvSpPr>
          <p:nvPr>
            <p:ph idx="16"/>
          </p:nvPr>
        </p:nvSpPr>
        <p:spPr>
          <a:xfrm>
            <a:off x="1805779" y="2650655"/>
            <a:ext cx="6717663" cy="565613"/>
          </a:xfrm>
        </p:spPr>
        <p:txBody>
          <a:bodyPr anchor="ctr" anchorCtr="0"/>
          <a:lstStyle/>
          <a:p>
            <a:pPr lvl="0"/>
            <a:r>
              <a:rPr lang="en-GB" dirty="0"/>
              <a:t>Click to edit Master text styles</a:t>
            </a:r>
          </a:p>
          <a:p>
            <a:pPr lvl="1"/>
            <a:r>
              <a:rPr lang="en-GB" dirty="0"/>
              <a:t>Second level</a:t>
            </a:r>
          </a:p>
        </p:txBody>
      </p:sp>
      <p:sp>
        <p:nvSpPr>
          <p:cNvPr id="96" name="Picture Placeholder 8">
            <a:extLst>
              <a:ext uri="{FF2B5EF4-FFF2-40B4-BE49-F238E27FC236}">
                <a16:creationId xmlns:a16="http://schemas.microsoft.com/office/drawing/2014/main" id="{CE10B5AA-2AD7-B7AA-5910-2B3577E85720}"/>
              </a:ext>
            </a:extLst>
          </p:cNvPr>
          <p:cNvSpPr>
            <a:spLocks noGrp="1" noChangeAspect="1"/>
          </p:cNvSpPr>
          <p:nvPr>
            <p:ph type="pic" sz="quarter" idx="17"/>
          </p:nvPr>
        </p:nvSpPr>
        <p:spPr>
          <a:xfrm>
            <a:off x="1060424" y="2650655"/>
            <a:ext cx="564300" cy="564300"/>
          </a:xfrm>
          <a:prstGeom prst="snip1Rect">
            <a:avLst>
              <a:gd name="adj" fmla="val 23214"/>
            </a:avLst>
          </a:prstGeom>
          <a:solidFill>
            <a:schemeClr val="accent3"/>
          </a:solidFill>
        </p:spPr>
        <p:txBody>
          <a:bodyPr>
            <a:normAutofit/>
          </a:bodyPr>
          <a:lstStyle>
            <a:lvl1pPr>
              <a:defRPr sz="788"/>
            </a:lvl1pPr>
          </a:lstStyle>
          <a:p>
            <a:endParaRPr lang="en-GB" dirty="0"/>
          </a:p>
        </p:txBody>
      </p:sp>
      <p:sp>
        <p:nvSpPr>
          <p:cNvPr id="100" name="Content Placeholder 2">
            <a:extLst>
              <a:ext uri="{FF2B5EF4-FFF2-40B4-BE49-F238E27FC236}">
                <a16:creationId xmlns:a16="http://schemas.microsoft.com/office/drawing/2014/main" id="{1F00754A-7AE5-CDD3-66D6-C61EA027FC82}"/>
              </a:ext>
            </a:extLst>
          </p:cNvPr>
          <p:cNvSpPr>
            <a:spLocks noGrp="1"/>
          </p:cNvSpPr>
          <p:nvPr>
            <p:ph idx="18"/>
          </p:nvPr>
        </p:nvSpPr>
        <p:spPr>
          <a:xfrm>
            <a:off x="1805779" y="3330471"/>
            <a:ext cx="6717663" cy="565613"/>
          </a:xfrm>
        </p:spPr>
        <p:txBody>
          <a:bodyPr anchor="ctr" anchorCtr="0"/>
          <a:lstStyle/>
          <a:p>
            <a:pPr lvl="0"/>
            <a:r>
              <a:rPr lang="en-GB" dirty="0"/>
              <a:t>Click to edit Master text styles</a:t>
            </a:r>
          </a:p>
          <a:p>
            <a:pPr lvl="1"/>
            <a:r>
              <a:rPr lang="en-GB" dirty="0"/>
              <a:t>Second level</a:t>
            </a:r>
          </a:p>
        </p:txBody>
      </p:sp>
      <p:sp>
        <p:nvSpPr>
          <p:cNvPr id="101" name="Picture Placeholder 8">
            <a:extLst>
              <a:ext uri="{FF2B5EF4-FFF2-40B4-BE49-F238E27FC236}">
                <a16:creationId xmlns:a16="http://schemas.microsoft.com/office/drawing/2014/main" id="{245679A9-3CD0-3F78-0CFD-DBFE3E3066CA}"/>
              </a:ext>
            </a:extLst>
          </p:cNvPr>
          <p:cNvSpPr>
            <a:spLocks noGrp="1" noChangeAspect="1"/>
          </p:cNvSpPr>
          <p:nvPr>
            <p:ph type="pic" sz="quarter" idx="19"/>
          </p:nvPr>
        </p:nvSpPr>
        <p:spPr>
          <a:xfrm>
            <a:off x="1060424" y="3330471"/>
            <a:ext cx="564300" cy="564300"/>
          </a:xfrm>
          <a:prstGeom prst="snip1Rect">
            <a:avLst>
              <a:gd name="adj" fmla="val 23214"/>
            </a:avLst>
          </a:prstGeom>
          <a:solidFill>
            <a:schemeClr val="accent4"/>
          </a:solidFill>
        </p:spPr>
        <p:txBody>
          <a:bodyPr>
            <a:normAutofit/>
          </a:bodyPr>
          <a:lstStyle>
            <a:lvl1pPr>
              <a:defRPr sz="788"/>
            </a:lvl1pPr>
          </a:lstStyle>
          <a:p>
            <a:endParaRPr lang="en-GB" dirty="0"/>
          </a:p>
        </p:txBody>
      </p:sp>
      <p:sp>
        <p:nvSpPr>
          <p:cNvPr id="105" name="Content Placeholder 2">
            <a:extLst>
              <a:ext uri="{FF2B5EF4-FFF2-40B4-BE49-F238E27FC236}">
                <a16:creationId xmlns:a16="http://schemas.microsoft.com/office/drawing/2014/main" id="{5C518AEA-A462-94A7-F00D-7604A4E4FE77}"/>
              </a:ext>
            </a:extLst>
          </p:cNvPr>
          <p:cNvSpPr>
            <a:spLocks noGrp="1"/>
          </p:cNvSpPr>
          <p:nvPr>
            <p:ph idx="20"/>
          </p:nvPr>
        </p:nvSpPr>
        <p:spPr>
          <a:xfrm>
            <a:off x="1805779" y="4008425"/>
            <a:ext cx="6717663" cy="565613"/>
          </a:xfrm>
        </p:spPr>
        <p:txBody>
          <a:bodyPr anchor="ctr" anchorCtr="0"/>
          <a:lstStyle/>
          <a:p>
            <a:pPr lvl="0"/>
            <a:r>
              <a:rPr lang="en-GB" dirty="0"/>
              <a:t>Click to edit Master text styles</a:t>
            </a:r>
          </a:p>
          <a:p>
            <a:pPr lvl="1"/>
            <a:r>
              <a:rPr lang="en-GB" dirty="0"/>
              <a:t>Second level</a:t>
            </a:r>
          </a:p>
        </p:txBody>
      </p:sp>
      <p:sp>
        <p:nvSpPr>
          <p:cNvPr id="106" name="Picture Placeholder 8">
            <a:extLst>
              <a:ext uri="{FF2B5EF4-FFF2-40B4-BE49-F238E27FC236}">
                <a16:creationId xmlns:a16="http://schemas.microsoft.com/office/drawing/2014/main" id="{43358CF7-6E32-37C6-8F3D-5EBAEC488856}"/>
              </a:ext>
            </a:extLst>
          </p:cNvPr>
          <p:cNvSpPr>
            <a:spLocks noGrp="1" noChangeAspect="1"/>
          </p:cNvSpPr>
          <p:nvPr>
            <p:ph type="pic" sz="quarter" idx="21"/>
          </p:nvPr>
        </p:nvSpPr>
        <p:spPr>
          <a:xfrm>
            <a:off x="1060424" y="4008425"/>
            <a:ext cx="564300" cy="564300"/>
          </a:xfrm>
          <a:prstGeom prst="snip1Rect">
            <a:avLst>
              <a:gd name="adj" fmla="val 23214"/>
            </a:avLst>
          </a:prstGeom>
          <a:solidFill>
            <a:schemeClr val="tx2"/>
          </a:solidFill>
        </p:spPr>
        <p:txBody>
          <a:bodyPr>
            <a:normAutofit/>
          </a:bodyPr>
          <a:lstStyle>
            <a:lvl1pPr>
              <a:defRPr sz="788"/>
            </a:lvl1pPr>
          </a:lstStyle>
          <a:p>
            <a:endParaRPr lang="en-GB" dirty="0"/>
          </a:p>
        </p:txBody>
      </p:sp>
      <p:sp>
        <p:nvSpPr>
          <p:cNvPr id="27" name="Picture Placeholder 8">
            <a:extLst>
              <a:ext uri="{FF2B5EF4-FFF2-40B4-BE49-F238E27FC236}">
                <a16:creationId xmlns:a16="http://schemas.microsoft.com/office/drawing/2014/main" id="{0F37289D-E3F2-7FF7-C221-6F1EA26852F6}"/>
              </a:ext>
            </a:extLst>
          </p:cNvPr>
          <p:cNvSpPr>
            <a:spLocks noGrp="1" noChangeAspect="1"/>
          </p:cNvSpPr>
          <p:nvPr>
            <p:ph type="pic" sz="quarter" idx="22"/>
          </p:nvPr>
        </p:nvSpPr>
        <p:spPr>
          <a:xfrm>
            <a:off x="467651" y="1726547"/>
            <a:ext cx="324000" cy="324000"/>
          </a:xfrm>
          <a:prstGeom prst="snip1Rect">
            <a:avLst>
              <a:gd name="adj" fmla="val 0"/>
            </a:avLst>
          </a:prstGeom>
          <a:solidFill>
            <a:schemeClr val="bg1">
              <a:lumMod val="85000"/>
            </a:schemeClr>
          </a:solidFill>
        </p:spPr>
        <p:txBody>
          <a:bodyPr>
            <a:normAutofit/>
          </a:bodyPr>
          <a:lstStyle>
            <a:lvl1pPr marL="0" indent="0">
              <a:buNone/>
              <a:defRPr sz="600"/>
            </a:lvl1pPr>
          </a:lstStyle>
          <a:p>
            <a:endParaRPr lang="en-GB" dirty="0"/>
          </a:p>
        </p:txBody>
      </p:sp>
      <p:sp>
        <p:nvSpPr>
          <p:cNvPr id="28" name="Picture Placeholder 8">
            <a:extLst>
              <a:ext uri="{FF2B5EF4-FFF2-40B4-BE49-F238E27FC236}">
                <a16:creationId xmlns:a16="http://schemas.microsoft.com/office/drawing/2014/main" id="{1CAD6DDD-54AB-F59D-A598-2C44D441171B}"/>
              </a:ext>
            </a:extLst>
          </p:cNvPr>
          <p:cNvSpPr>
            <a:spLocks noGrp="1" noChangeAspect="1"/>
          </p:cNvSpPr>
          <p:nvPr>
            <p:ph type="pic" sz="quarter" idx="23"/>
          </p:nvPr>
        </p:nvSpPr>
        <p:spPr>
          <a:xfrm>
            <a:off x="467651" y="2437166"/>
            <a:ext cx="324000" cy="324000"/>
          </a:xfrm>
          <a:prstGeom prst="snip1Rect">
            <a:avLst>
              <a:gd name="adj" fmla="val 0"/>
            </a:avLst>
          </a:prstGeom>
          <a:solidFill>
            <a:schemeClr val="bg1">
              <a:lumMod val="85000"/>
            </a:schemeClr>
          </a:solidFill>
        </p:spPr>
        <p:txBody>
          <a:bodyPr>
            <a:normAutofit/>
          </a:bodyPr>
          <a:lstStyle>
            <a:lvl1pPr marL="0" indent="0">
              <a:buNone/>
              <a:defRPr sz="600"/>
            </a:lvl1pPr>
          </a:lstStyle>
          <a:p>
            <a:endParaRPr lang="en-GB" dirty="0"/>
          </a:p>
        </p:txBody>
      </p:sp>
      <p:sp>
        <p:nvSpPr>
          <p:cNvPr id="29" name="Picture Placeholder 8">
            <a:extLst>
              <a:ext uri="{FF2B5EF4-FFF2-40B4-BE49-F238E27FC236}">
                <a16:creationId xmlns:a16="http://schemas.microsoft.com/office/drawing/2014/main" id="{A9DD51EA-932C-63E1-3DC1-09741CADFD5A}"/>
              </a:ext>
            </a:extLst>
          </p:cNvPr>
          <p:cNvSpPr>
            <a:spLocks noGrp="1" noChangeAspect="1"/>
          </p:cNvSpPr>
          <p:nvPr>
            <p:ph type="pic" sz="quarter" idx="24"/>
          </p:nvPr>
        </p:nvSpPr>
        <p:spPr>
          <a:xfrm>
            <a:off x="465247" y="3082946"/>
            <a:ext cx="324000" cy="324000"/>
          </a:xfrm>
          <a:prstGeom prst="snip1Rect">
            <a:avLst>
              <a:gd name="adj" fmla="val 0"/>
            </a:avLst>
          </a:prstGeom>
          <a:solidFill>
            <a:schemeClr val="bg1">
              <a:lumMod val="85000"/>
            </a:schemeClr>
          </a:solidFill>
        </p:spPr>
        <p:txBody>
          <a:bodyPr>
            <a:normAutofit/>
          </a:bodyPr>
          <a:lstStyle>
            <a:lvl1pPr marL="0" indent="0">
              <a:buNone/>
              <a:defRPr sz="600"/>
            </a:lvl1pPr>
          </a:lstStyle>
          <a:p>
            <a:endParaRPr lang="en-GB" dirty="0"/>
          </a:p>
        </p:txBody>
      </p:sp>
      <p:sp>
        <p:nvSpPr>
          <p:cNvPr id="30" name="Picture Placeholder 8">
            <a:extLst>
              <a:ext uri="{FF2B5EF4-FFF2-40B4-BE49-F238E27FC236}">
                <a16:creationId xmlns:a16="http://schemas.microsoft.com/office/drawing/2014/main" id="{96495216-9F4D-C645-C516-0FD623B1922D}"/>
              </a:ext>
            </a:extLst>
          </p:cNvPr>
          <p:cNvSpPr>
            <a:spLocks noGrp="1" noChangeAspect="1"/>
          </p:cNvSpPr>
          <p:nvPr>
            <p:ph type="pic" sz="quarter" idx="25"/>
          </p:nvPr>
        </p:nvSpPr>
        <p:spPr>
          <a:xfrm>
            <a:off x="465246" y="3731957"/>
            <a:ext cx="324000" cy="324000"/>
          </a:xfrm>
          <a:prstGeom prst="snip1Rect">
            <a:avLst>
              <a:gd name="adj" fmla="val 0"/>
            </a:avLst>
          </a:prstGeom>
          <a:solidFill>
            <a:schemeClr val="bg1">
              <a:lumMod val="85000"/>
            </a:schemeClr>
          </a:solidFill>
        </p:spPr>
        <p:txBody>
          <a:bodyPr>
            <a:normAutofit/>
          </a:bodyPr>
          <a:lstStyle>
            <a:lvl1pPr marL="0" indent="0">
              <a:buNone/>
              <a:defRPr sz="600"/>
            </a:lvl1pPr>
          </a:lstStyle>
          <a:p>
            <a:endParaRPr lang="en-GB" dirty="0"/>
          </a:p>
        </p:txBody>
      </p:sp>
    </p:spTree>
    <p:extLst>
      <p:ext uri="{BB962C8B-B14F-4D97-AF65-F5344CB8AC3E}">
        <p14:creationId xmlns:p14="http://schemas.microsoft.com/office/powerpoint/2010/main" val="1920030116"/>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97DAEA-8466-86B7-083C-2E11A44342F0}"/>
              </a:ext>
            </a:extLst>
          </p:cNvPr>
          <p:cNvSpPr>
            <a:spLocks noGrp="1"/>
          </p:cNvSpPr>
          <p:nvPr>
            <p:ph type="title"/>
          </p:nvPr>
        </p:nvSpPr>
        <p:spPr>
          <a:xfrm>
            <a:off x="469301" y="273844"/>
            <a:ext cx="8286079" cy="994172"/>
          </a:xfrm>
        </p:spPr>
        <p:txBody>
          <a:bodyPr/>
          <a:lstStyle/>
          <a:p>
            <a:r>
              <a:rPr lang="en-GB" dirty="0"/>
              <a:t>Click to edit Master title style</a:t>
            </a:r>
          </a:p>
        </p:txBody>
      </p:sp>
      <p:sp>
        <p:nvSpPr>
          <p:cNvPr id="3" name="Text Placeholder 2">
            <a:extLst>
              <a:ext uri="{FF2B5EF4-FFF2-40B4-BE49-F238E27FC236}">
                <a16:creationId xmlns:a16="http://schemas.microsoft.com/office/drawing/2014/main" id="{B2E8A73E-56D9-DE6F-2831-8B3D5695040E}"/>
              </a:ext>
            </a:extLst>
          </p:cNvPr>
          <p:cNvSpPr>
            <a:spLocks noGrp="1"/>
          </p:cNvSpPr>
          <p:nvPr>
            <p:ph type="body" idx="1"/>
          </p:nvPr>
        </p:nvSpPr>
        <p:spPr>
          <a:xfrm>
            <a:off x="469301" y="1458661"/>
            <a:ext cx="3975344" cy="617934"/>
          </a:xfrm>
        </p:spPr>
        <p:txBody>
          <a:bodyPr anchor="b"/>
          <a:lstStyle>
            <a:lvl1pPr marL="0" indent="0">
              <a:buNone/>
              <a:defRPr sz="1800" b="1">
                <a:solidFill>
                  <a:schemeClr val="accent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dirty="0"/>
              <a:t>Click to edit Master text styles</a:t>
            </a:r>
          </a:p>
        </p:txBody>
      </p:sp>
      <p:sp>
        <p:nvSpPr>
          <p:cNvPr id="4" name="Content Placeholder 3">
            <a:extLst>
              <a:ext uri="{FF2B5EF4-FFF2-40B4-BE49-F238E27FC236}">
                <a16:creationId xmlns:a16="http://schemas.microsoft.com/office/drawing/2014/main" id="{BF15DEBD-D46B-4E62-D828-F57B3682B037}"/>
              </a:ext>
            </a:extLst>
          </p:cNvPr>
          <p:cNvSpPr>
            <a:spLocks noGrp="1"/>
          </p:cNvSpPr>
          <p:nvPr>
            <p:ph sz="half" idx="2"/>
          </p:nvPr>
        </p:nvSpPr>
        <p:spPr>
          <a:xfrm>
            <a:off x="469301" y="2179621"/>
            <a:ext cx="3975344" cy="2462626"/>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EEC7E386-7CE4-8ACF-1FA6-809F9A8DAE64}"/>
              </a:ext>
            </a:extLst>
          </p:cNvPr>
          <p:cNvSpPr>
            <a:spLocks noGrp="1"/>
          </p:cNvSpPr>
          <p:nvPr>
            <p:ph type="body" sz="quarter" idx="3"/>
          </p:nvPr>
        </p:nvSpPr>
        <p:spPr>
          <a:xfrm>
            <a:off x="4760458" y="1458661"/>
            <a:ext cx="3994922" cy="617934"/>
          </a:xfrm>
        </p:spPr>
        <p:txBody>
          <a:bodyPr anchor="b"/>
          <a:lstStyle>
            <a:lvl1pPr marL="0" indent="0">
              <a:buNone/>
              <a:defRPr sz="1800" b="1">
                <a:solidFill>
                  <a:schemeClr val="accent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dirty="0"/>
              <a:t>Click to edit Master text styles</a:t>
            </a:r>
          </a:p>
        </p:txBody>
      </p:sp>
      <p:sp>
        <p:nvSpPr>
          <p:cNvPr id="6" name="Content Placeholder 5">
            <a:extLst>
              <a:ext uri="{FF2B5EF4-FFF2-40B4-BE49-F238E27FC236}">
                <a16:creationId xmlns:a16="http://schemas.microsoft.com/office/drawing/2014/main" id="{EEC1050B-1ADF-BFD1-21B5-9D4E3E6F6060}"/>
              </a:ext>
            </a:extLst>
          </p:cNvPr>
          <p:cNvSpPr>
            <a:spLocks noGrp="1"/>
          </p:cNvSpPr>
          <p:nvPr>
            <p:ph sz="quarter" idx="4"/>
          </p:nvPr>
        </p:nvSpPr>
        <p:spPr>
          <a:xfrm>
            <a:off x="4760458" y="2179621"/>
            <a:ext cx="3994922" cy="2462626"/>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8" name="Footer Placeholder 7">
            <a:extLst>
              <a:ext uri="{FF2B5EF4-FFF2-40B4-BE49-F238E27FC236}">
                <a16:creationId xmlns:a16="http://schemas.microsoft.com/office/drawing/2014/main" id="{FE4291BC-25CA-3B3D-AB4C-EF3EEFA889BF}"/>
              </a:ext>
            </a:extLst>
          </p:cNvPr>
          <p:cNvSpPr>
            <a:spLocks noGrp="1"/>
          </p:cNvSpPr>
          <p:nvPr>
            <p:ph type="ftr" sz="quarter" idx="11"/>
          </p:nvPr>
        </p:nvSpPr>
        <p:spPr>
          <a:xfrm>
            <a:off x="388620" y="4767263"/>
            <a:ext cx="5726430" cy="273844"/>
          </a:xfrm>
        </p:spPr>
        <p:txBody>
          <a:bodyPr/>
          <a:lstStyle/>
          <a:p>
            <a:r>
              <a:rPr lang="en-GB" dirty="0"/>
              <a:t>Cheshire and Merseyside Secure Data Environment</a:t>
            </a:r>
          </a:p>
        </p:txBody>
      </p:sp>
      <p:sp>
        <p:nvSpPr>
          <p:cNvPr id="9" name="Slide Number Placeholder 8">
            <a:extLst>
              <a:ext uri="{FF2B5EF4-FFF2-40B4-BE49-F238E27FC236}">
                <a16:creationId xmlns:a16="http://schemas.microsoft.com/office/drawing/2014/main" id="{A37ACD0E-9FBC-425C-9979-3B3059286F4F}"/>
              </a:ext>
            </a:extLst>
          </p:cNvPr>
          <p:cNvSpPr>
            <a:spLocks noGrp="1"/>
          </p:cNvSpPr>
          <p:nvPr>
            <p:ph type="sldNum" sz="quarter" idx="12"/>
          </p:nvPr>
        </p:nvSpPr>
        <p:spPr/>
        <p:txBody>
          <a:bodyPr/>
          <a:lstStyle>
            <a:lvl1pPr>
              <a:defRPr>
                <a:solidFill>
                  <a:schemeClr val="tx2"/>
                </a:solidFill>
              </a:defRPr>
            </a:lvl1pPr>
          </a:lstStyle>
          <a:p>
            <a:fld id="{4AE82366-37E6-B747-BCA8-2E369D8F9656}" type="slidenum">
              <a:rPr lang="en-GB" smtClean="0"/>
              <a:pPr/>
              <a:t>‹#›</a:t>
            </a:fld>
            <a:endParaRPr lang="en-GB"/>
          </a:p>
        </p:txBody>
      </p:sp>
      <p:sp>
        <p:nvSpPr>
          <p:cNvPr id="10" name="Rectangle 11">
            <a:extLst>
              <a:ext uri="{FF2B5EF4-FFF2-40B4-BE49-F238E27FC236}">
                <a16:creationId xmlns:a16="http://schemas.microsoft.com/office/drawing/2014/main" id="{BF8C4A67-E040-4FA4-53AE-C2AE7935B30D}"/>
              </a:ext>
              <a:ext uri="{C183D7F6-B498-43B3-948B-1728B52AA6E4}">
                <adec:decorative xmlns:adec="http://schemas.microsoft.com/office/drawing/2017/decorative" val="1"/>
              </a:ext>
            </a:extLst>
          </p:cNvPr>
          <p:cNvSpPr/>
          <p:nvPr userDrawn="1"/>
        </p:nvSpPr>
        <p:spPr>
          <a:xfrm>
            <a:off x="-30480" y="1552076"/>
            <a:ext cx="242711" cy="3616326"/>
          </a:xfrm>
          <a:custGeom>
            <a:avLst/>
            <a:gdLst>
              <a:gd name="connsiteX0" fmla="*/ 0 w 541295"/>
              <a:gd name="connsiteY0" fmla="*/ 0 h 4382098"/>
              <a:gd name="connsiteX1" fmla="*/ 541295 w 541295"/>
              <a:gd name="connsiteY1" fmla="*/ 0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3846840 h 4382098"/>
              <a:gd name="connsiteX4" fmla="*/ 0 w 541295"/>
              <a:gd name="connsiteY4" fmla="*/ 0 h 4382098"/>
              <a:gd name="connsiteX0" fmla="*/ 0 w 526135"/>
              <a:gd name="connsiteY0" fmla="*/ 0 h 4364985"/>
              <a:gd name="connsiteX1" fmla="*/ 524569 w 526135"/>
              <a:gd name="connsiteY1" fmla="*/ 512956 h 4364985"/>
              <a:gd name="connsiteX2" fmla="*/ 524182 w 526135"/>
              <a:gd name="connsiteY2" fmla="*/ 4364985 h 4364985"/>
              <a:gd name="connsiteX3" fmla="*/ 0 w 526135"/>
              <a:gd name="connsiteY3" fmla="*/ 3846840 h 4364985"/>
              <a:gd name="connsiteX4" fmla="*/ 0 w 526135"/>
              <a:gd name="connsiteY4" fmla="*/ 0 h 4364985"/>
              <a:gd name="connsiteX0" fmla="*/ 0 w 526562"/>
              <a:gd name="connsiteY0" fmla="*/ 0 h 4364985"/>
              <a:gd name="connsiteX1" fmla="*/ 524569 w 526562"/>
              <a:gd name="connsiteY1" fmla="*/ 512956 h 4364985"/>
              <a:gd name="connsiteX2" fmla="*/ 524182 w 526562"/>
              <a:gd name="connsiteY2" fmla="*/ 4364985 h 4364985"/>
              <a:gd name="connsiteX3" fmla="*/ 0 w 526562"/>
              <a:gd name="connsiteY3" fmla="*/ 3846840 h 4364985"/>
              <a:gd name="connsiteX4" fmla="*/ 0 w 526562"/>
              <a:gd name="connsiteY4" fmla="*/ 0 h 4364985"/>
              <a:gd name="connsiteX0" fmla="*/ 17599 w 544161"/>
              <a:gd name="connsiteY0" fmla="*/ 0 h 8404968"/>
              <a:gd name="connsiteX1" fmla="*/ 542168 w 544161"/>
              <a:gd name="connsiteY1" fmla="*/ 512956 h 8404968"/>
              <a:gd name="connsiteX2" fmla="*/ 541781 w 544161"/>
              <a:gd name="connsiteY2" fmla="*/ 4364985 h 8404968"/>
              <a:gd name="connsiteX3" fmla="*/ 0 w 544161"/>
              <a:gd name="connsiteY3" fmla="*/ 8404968 h 8404968"/>
              <a:gd name="connsiteX4" fmla="*/ 17599 w 544161"/>
              <a:gd name="connsiteY4" fmla="*/ 0 h 8404968"/>
              <a:gd name="connsiteX0" fmla="*/ 17599 w 542961"/>
              <a:gd name="connsiteY0" fmla="*/ 0 h 8404968"/>
              <a:gd name="connsiteX1" fmla="*/ 542168 w 542961"/>
              <a:gd name="connsiteY1" fmla="*/ 512956 h 8404968"/>
              <a:gd name="connsiteX2" fmla="*/ 524182 w 542961"/>
              <a:gd name="connsiteY2" fmla="*/ 8271952 h 8404968"/>
              <a:gd name="connsiteX3" fmla="*/ 0 w 542961"/>
              <a:gd name="connsiteY3" fmla="*/ 8404968 h 8404968"/>
              <a:gd name="connsiteX4" fmla="*/ 17599 w 542961"/>
              <a:gd name="connsiteY4" fmla="*/ 0 h 8404968"/>
              <a:gd name="connsiteX0" fmla="*/ 1694 w 527056"/>
              <a:gd name="connsiteY0" fmla="*/ 0 h 8334572"/>
              <a:gd name="connsiteX1" fmla="*/ 526263 w 527056"/>
              <a:gd name="connsiteY1" fmla="*/ 512956 h 8334572"/>
              <a:gd name="connsiteX2" fmla="*/ 508277 w 527056"/>
              <a:gd name="connsiteY2" fmla="*/ 8271952 h 8334572"/>
              <a:gd name="connsiteX3" fmla="*/ 1694 w 527056"/>
              <a:gd name="connsiteY3" fmla="*/ 8334572 h 8334572"/>
              <a:gd name="connsiteX4" fmla="*/ 1694 w 527056"/>
              <a:gd name="connsiteY4" fmla="*/ 0 h 8334572"/>
              <a:gd name="connsiteX0" fmla="*/ 52797 w 578159"/>
              <a:gd name="connsiteY0" fmla="*/ 0 h 8352171"/>
              <a:gd name="connsiteX1" fmla="*/ 577366 w 578159"/>
              <a:gd name="connsiteY1" fmla="*/ 512956 h 8352171"/>
              <a:gd name="connsiteX2" fmla="*/ 559380 w 578159"/>
              <a:gd name="connsiteY2" fmla="*/ 8271952 h 8352171"/>
              <a:gd name="connsiteX3" fmla="*/ 0 w 578159"/>
              <a:gd name="connsiteY3" fmla="*/ 8352171 h 8352171"/>
              <a:gd name="connsiteX4" fmla="*/ 52797 w 578159"/>
              <a:gd name="connsiteY4" fmla="*/ 0 h 8352171"/>
              <a:gd name="connsiteX0" fmla="*/ 35198 w 560560"/>
              <a:gd name="connsiteY0" fmla="*/ 0 h 8369770"/>
              <a:gd name="connsiteX1" fmla="*/ 559767 w 560560"/>
              <a:gd name="connsiteY1" fmla="*/ 512956 h 8369770"/>
              <a:gd name="connsiteX2" fmla="*/ 541781 w 560560"/>
              <a:gd name="connsiteY2" fmla="*/ 8271952 h 8369770"/>
              <a:gd name="connsiteX3" fmla="*/ 0 w 560560"/>
              <a:gd name="connsiteY3" fmla="*/ 8369770 h 8369770"/>
              <a:gd name="connsiteX4" fmla="*/ 35198 w 560560"/>
              <a:gd name="connsiteY4" fmla="*/ 0 h 8369770"/>
              <a:gd name="connsiteX0" fmla="*/ 35198 w 560262"/>
              <a:gd name="connsiteY0" fmla="*/ 0 h 8395145"/>
              <a:gd name="connsiteX1" fmla="*/ 559767 w 560262"/>
              <a:gd name="connsiteY1" fmla="*/ 512956 h 8395145"/>
              <a:gd name="connsiteX2" fmla="*/ 524182 w 560262"/>
              <a:gd name="connsiteY2" fmla="*/ 8395145 h 8395145"/>
              <a:gd name="connsiteX3" fmla="*/ 0 w 560262"/>
              <a:gd name="connsiteY3" fmla="*/ 8369770 h 8395145"/>
              <a:gd name="connsiteX4" fmla="*/ 35198 w 560262"/>
              <a:gd name="connsiteY4" fmla="*/ 0 h 8395145"/>
              <a:gd name="connsiteX0" fmla="*/ 35198 w 576979"/>
              <a:gd name="connsiteY0" fmla="*/ 0 h 8369770"/>
              <a:gd name="connsiteX1" fmla="*/ 559767 w 576979"/>
              <a:gd name="connsiteY1" fmla="*/ 512956 h 8369770"/>
              <a:gd name="connsiteX2" fmla="*/ 576979 w 576979"/>
              <a:gd name="connsiteY2" fmla="*/ 8342348 h 8369770"/>
              <a:gd name="connsiteX3" fmla="*/ 0 w 576979"/>
              <a:gd name="connsiteY3" fmla="*/ 8369770 h 8369770"/>
              <a:gd name="connsiteX4" fmla="*/ 35198 w 576979"/>
              <a:gd name="connsiteY4" fmla="*/ 0 h 8369770"/>
              <a:gd name="connsiteX0" fmla="*/ 17599 w 559380"/>
              <a:gd name="connsiteY0" fmla="*/ 0 h 8369770"/>
              <a:gd name="connsiteX1" fmla="*/ 542168 w 559380"/>
              <a:gd name="connsiteY1" fmla="*/ 512956 h 8369770"/>
              <a:gd name="connsiteX2" fmla="*/ 559380 w 559380"/>
              <a:gd name="connsiteY2" fmla="*/ 8342348 h 8369770"/>
              <a:gd name="connsiteX3" fmla="*/ 0 w 559380"/>
              <a:gd name="connsiteY3" fmla="*/ 8369770 h 8369770"/>
              <a:gd name="connsiteX4" fmla="*/ 17599 w 559380"/>
              <a:gd name="connsiteY4" fmla="*/ 0 h 8369770"/>
              <a:gd name="connsiteX0" fmla="*/ 17599 w 542663"/>
              <a:gd name="connsiteY0" fmla="*/ 0 h 8369770"/>
              <a:gd name="connsiteX1" fmla="*/ 542168 w 542663"/>
              <a:gd name="connsiteY1" fmla="*/ 512956 h 8369770"/>
              <a:gd name="connsiteX2" fmla="*/ 506583 w 542663"/>
              <a:gd name="connsiteY2" fmla="*/ 8324749 h 8369770"/>
              <a:gd name="connsiteX3" fmla="*/ 0 w 542663"/>
              <a:gd name="connsiteY3" fmla="*/ 8369770 h 8369770"/>
              <a:gd name="connsiteX4" fmla="*/ 17599 w 542663"/>
              <a:gd name="connsiteY4" fmla="*/ 0 h 8369770"/>
              <a:gd name="connsiteX0" fmla="*/ 17599 w 542961"/>
              <a:gd name="connsiteY0" fmla="*/ 0 h 8369770"/>
              <a:gd name="connsiteX1" fmla="*/ 542168 w 542961"/>
              <a:gd name="connsiteY1" fmla="*/ 512956 h 8369770"/>
              <a:gd name="connsiteX2" fmla="*/ 524182 w 542961"/>
              <a:gd name="connsiteY2" fmla="*/ 8324749 h 8369770"/>
              <a:gd name="connsiteX3" fmla="*/ 0 w 542961"/>
              <a:gd name="connsiteY3" fmla="*/ 8369770 h 8369770"/>
              <a:gd name="connsiteX4" fmla="*/ 17599 w 542961"/>
              <a:gd name="connsiteY4" fmla="*/ 0 h 8369770"/>
              <a:gd name="connsiteX0" fmla="*/ 35198 w 560560"/>
              <a:gd name="connsiteY0" fmla="*/ 0 h 8352171"/>
              <a:gd name="connsiteX1" fmla="*/ 559767 w 560560"/>
              <a:gd name="connsiteY1" fmla="*/ 512956 h 8352171"/>
              <a:gd name="connsiteX2" fmla="*/ 541781 w 560560"/>
              <a:gd name="connsiteY2" fmla="*/ 8324749 h 8352171"/>
              <a:gd name="connsiteX3" fmla="*/ 0 w 560560"/>
              <a:gd name="connsiteY3" fmla="*/ 8352171 h 8352171"/>
              <a:gd name="connsiteX4" fmla="*/ 35198 w 560560"/>
              <a:gd name="connsiteY4" fmla="*/ 0 h 8352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0560" h="8352171">
                <a:moveTo>
                  <a:pt x="35198" y="0"/>
                </a:moveTo>
                <a:lnTo>
                  <a:pt x="559767" y="512956"/>
                </a:lnTo>
                <a:cubicBezTo>
                  <a:pt x="565342" y="1802670"/>
                  <a:pt x="539629" y="7031612"/>
                  <a:pt x="541781" y="8324749"/>
                </a:cubicBezTo>
                <a:lnTo>
                  <a:pt x="0" y="8352171"/>
                </a:lnTo>
                <a:cubicBezTo>
                  <a:pt x="5866" y="5550515"/>
                  <a:pt x="29332" y="2801656"/>
                  <a:pt x="35198" y="0"/>
                </a:cubicBez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a:p>
        </p:txBody>
      </p:sp>
    </p:spTree>
    <p:extLst>
      <p:ext uri="{BB962C8B-B14F-4D97-AF65-F5344CB8AC3E}">
        <p14:creationId xmlns:p14="http://schemas.microsoft.com/office/powerpoint/2010/main" val="2505058983"/>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5CFFDE-AA6B-9C03-94E4-22958E92D24B}"/>
              </a:ext>
            </a:extLst>
          </p:cNvPr>
          <p:cNvSpPr>
            <a:spLocks noGrp="1"/>
          </p:cNvSpPr>
          <p:nvPr>
            <p:ph type="title"/>
          </p:nvPr>
        </p:nvSpPr>
        <p:spPr>
          <a:xfrm>
            <a:off x="629841" y="342900"/>
            <a:ext cx="2949178" cy="1200150"/>
          </a:xfrm>
        </p:spPr>
        <p:txBody>
          <a:bodyPr anchor="b"/>
          <a:lstStyle>
            <a:lvl1pPr>
              <a:defRPr sz="2400"/>
            </a:lvl1pPr>
          </a:lstStyle>
          <a:p>
            <a:r>
              <a:rPr lang="en-GB"/>
              <a:t>Click to edit Master title style</a:t>
            </a:r>
          </a:p>
        </p:txBody>
      </p:sp>
      <p:sp>
        <p:nvSpPr>
          <p:cNvPr id="3" name="Content Placeholder 2">
            <a:extLst>
              <a:ext uri="{FF2B5EF4-FFF2-40B4-BE49-F238E27FC236}">
                <a16:creationId xmlns:a16="http://schemas.microsoft.com/office/drawing/2014/main" id="{9C16B9AE-3C32-5EB9-2940-9FE7AB24F15B}"/>
              </a:ext>
            </a:extLst>
          </p:cNvPr>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18E7BAD7-4470-844A-B94D-59F1328F9CFB}"/>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a:extLst>
              <a:ext uri="{FF2B5EF4-FFF2-40B4-BE49-F238E27FC236}">
                <a16:creationId xmlns:a16="http://schemas.microsoft.com/office/drawing/2014/main" id="{A2D80C3C-2F7E-0AF9-38EE-82D90530230B}"/>
              </a:ext>
            </a:extLst>
          </p:cNvPr>
          <p:cNvSpPr>
            <a:spLocks noGrp="1"/>
          </p:cNvSpPr>
          <p:nvPr>
            <p:ph type="dt" sz="half" idx="10"/>
          </p:nvPr>
        </p:nvSpPr>
        <p:spPr/>
        <p:txBody>
          <a:bodyPr/>
          <a:lstStyle/>
          <a:p>
            <a:fld id="{CF346E82-F8F4-D744-84BB-B62DCD2F2269}" type="datetime4">
              <a:rPr lang="en-GB" smtClean="0"/>
              <a:t>26 June 2025</a:t>
            </a:fld>
            <a:endParaRPr lang="en-GB"/>
          </a:p>
        </p:txBody>
      </p:sp>
      <p:sp>
        <p:nvSpPr>
          <p:cNvPr id="6" name="Footer Placeholder 5">
            <a:extLst>
              <a:ext uri="{FF2B5EF4-FFF2-40B4-BE49-F238E27FC236}">
                <a16:creationId xmlns:a16="http://schemas.microsoft.com/office/drawing/2014/main" id="{130160FA-AC1E-8B13-B529-99306D409C17}"/>
              </a:ext>
            </a:extLst>
          </p:cNvPr>
          <p:cNvSpPr>
            <a:spLocks noGrp="1"/>
          </p:cNvSpPr>
          <p:nvPr>
            <p:ph type="ftr" sz="quarter" idx="11"/>
          </p:nvPr>
        </p:nvSpPr>
        <p:spPr/>
        <p:txBody>
          <a:bodyPr/>
          <a:lstStyle/>
          <a:p>
            <a:r>
              <a:rPr lang="en-GB"/>
              <a:t>Cheshire and Merseyside Secure Data Environment</a:t>
            </a:r>
          </a:p>
        </p:txBody>
      </p:sp>
      <p:sp>
        <p:nvSpPr>
          <p:cNvPr id="7" name="Slide Number Placeholder 6">
            <a:extLst>
              <a:ext uri="{FF2B5EF4-FFF2-40B4-BE49-F238E27FC236}">
                <a16:creationId xmlns:a16="http://schemas.microsoft.com/office/drawing/2014/main" id="{9DE125FA-6499-453E-305E-985DF5D5042B}"/>
              </a:ext>
            </a:extLst>
          </p:cNvPr>
          <p:cNvSpPr>
            <a:spLocks noGrp="1"/>
          </p:cNvSpPr>
          <p:nvPr>
            <p:ph type="sldNum" sz="quarter" idx="12"/>
          </p:nvPr>
        </p:nvSpPr>
        <p:spPr/>
        <p:txBody>
          <a:bodyPr/>
          <a:lstStyle/>
          <a:p>
            <a:fld id="{4AE82366-37E6-B747-BCA8-2E369D8F9656}" type="slidenum">
              <a:rPr lang="en-GB" smtClean="0"/>
              <a:t>‹#›</a:t>
            </a:fld>
            <a:endParaRPr lang="en-GB"/>
          </a:p>
        </p:txBody>
      </p:sp>
    </p:spTree>
    <p:extLst>
      <p:ext uri="{BB962C8B-B14F-4D97-AF65-F5344CB8AC3E}">
        <p14:creationId xmlns:p14="http://schemas.microsoft.com/office/powerpoint/2010/main" val="932868973"/>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240CD5-C29E-B0D4-6532-992F29531F64}"/>
              </a:ext>
            </a:extLst>
          </p:cNvPr>
          <p:cNvSpPr>
            <a:spLocks noGrp="1"/>
          </p:cNvSpPr>
          <p:nvPr>
            <p:ph type="title"/>
          </p:nvPr>
        </p:nvSpPr>
        <p:spPr>
          <a:xfrm>
            <a:off x="629841" y="342900"/>
            <a:ext cx="2949178" cy="1200150"/>
          </a:xfrm>
        </p:spPr>
        <p:txBody>
          <a:bodyPr anchor="b"/>
          <a:lstStyle>
            <a:lvl1pPr>
              <a:defRPr sz="2400"/>
            </a:lvl1pPr>
          </a:lstStyle>
          <a:p>
            <a:r>
              <a:rPr lang="en-GB"/>
              <a:t>Click to edit Master title style</a:t>
            </a:r>
          </a:p>
        </p:txBody>
      </p:sp>
      <p:sp>
        <p:nvSpPr>
          <p:cNvPr id="3" name="Picture Placeholder 2">
            <a:extLst>
              <a:ext uri="{FF2B5EF4-FFF2-40B4-BE49-F238E27FC236}">
                <a16:creationId xmlns:a16="http://schemas.microsoft.com/office/drawing/2014/main" id="{2927E7DF-DF18-B9D8-7DDA-1B4BA3A55DD6}"/>
              </a:ext>
            </a:extLst>
          </p:cNvPr>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GB"/>
          </a:p>
        </p:txBody>
      </p:sp>
      <p:sp>
        <p:nvSpPr>
          <p:cNvPr id="4" name="Text Placeholder 3">
            <a:extLst>
              <a:ext uri="{FF2B5EF4-FFF2-40B4-BE49-F238E27FC236}">
                <a16:creationId xmlns:a16="http://schemas.microsoft.com/office/drawing/2014/main" id="{75A14063-5055-9E2C-E983-7357D3E0ADFC}"/>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a:extLst>
              <a:ext uri="{FF2B5EF4-FFF2-40B4-BE49-F238E27FC236}">
                <a16:creationId xmlns:a16="http://schemas.microsoft.com/office/drawing/2014/main" id="{7DA2194C-5568-E902-6853-4AAD0F8EE196}"/>
              </a:ext>
            </a:extLst>
          </p:cNvPr>
          <p:cNvSpPr>
            <a:spLocks noGrp="1"/>
          </p:cNvSpPr>
          <p:nvPr>
            <p:ph type="dt" sz="half" idx="10"/>
          </p:nvPr>
        </p:nvSpPr>
        <p:spPr/>
        <p:txBody>
          <a:bodyPr/>
          <a:lstStyle/>
          <a:p>
            <a:fld id="{5D33C144-5A77-3740-9354-3B461C02D1DE}" type="datetime4">
              <a:rPr lang="en-GB" smtClean="0"/>
              <a:t>26 June 2025</a:t>
            </a:fld>
            <a:endParaRPr lang="en-GB"/>
          </a:p>
        </p:txBody>
      </p:sp>
      <p:sp>
        <p:nvSpPr>
          <p:cNvPr id="6" name="Footer Placeholder 5">
            <a:extLst>
              <a:ext uri="{FF2B5EF4-FFF2-40B4-BE49-F238E27FC236}">
                <a16:creationId xmlns:a16="http://schemas.microsoft.com/office/drawing/2014/main" id="{1D517B4F-6A38-E267-9867-8BD826BB724E}"/>
              </a:ext>
            </a:extLst>
          </p:cNvPr>
          <p:cNvSpPr>
            <a:spLocks noGrp="1"/>
          </p:cNvSpPr>
          <p:nvPr>
            <p:ph type="ftr" sz="quarter" idx="11"/>
          </p:nvPr>
        </p:nvSpPr>
        <p:spPr/>
        <p:txBody>
          <a:bodyPr/>
          <a:lstStyle/>
          <a:p>
            <a:r>
              <a:rPr lang="en-GB"/>
              <a:t>Cheshire and Merseyside Secure Data Environment</a:t>
            </a:r>
          </a:p>
        </p:txBody>
      </p:sp>
      <p:sp>
        <p:nvSpPr>
          <p:cNvPr id="7" name="Slide Number Placeholder 6">
            <a:extLst>
              <a:ext uri="{FF2B5EF4-FFF2-40B4-BE49-F238E27FC236}">
                <a16:creationId xmlns:a16="http://schemas.microsoft.com/office/drawing/2014/main" id="{09DAAEED-53E3-858D-9396-43961A9ECF0F}"/>
              </a:ext>
            </a:extLst>
          </p:cNvPr>
          <p:cNvSpPr>
            <a:spLocks noGrp="1"/>
          </p:cNvSpPr>
          <p:nvPr>
            <p:ph type="sldNum" sz="quarter" idx="12"/>
          </p:nvPr>
        </p:nvSpPr>
        <p:spPr/>
        <p:txBody>
          <a:bodyPr/>
          <a:lstStyle/>
          <a:p>
            <a:fld id="{4AE82366-37E6-B747-BCA8-2E369D8F9656}" type="slidenum">
              <a:rPr lang="en-GB" smtClean="0"/>
              <a:t>‹#›</a:t>
            </a:fld>
            <a:endParaRPr lang="en-GB"/>
          </a:p>
        </p:txBody>
      </p:sp>
    </p:spTree>
    <p:extLst>
      <p:ext uri="{BB962C8B-B14F-4D97-AF65-F5344CB8AC3E}">
        <p14:creationId xmlns:p14="http://schemas.microsoft.com/office/powerpoint/2010/main" val="31044630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2"/>
        <p:cNvGrpSpPr/>
        <p:nvPr/>
      </p:nvGrpSpPr>
      <p:grpSpPr>
        <a:xfrm>
          <a:off x="0" y="0"/>
          <a:ext cx="0" cy="0"/>
          <a:chOff x="0" y="0"/>
          <a:chExt cx="0" cy="0"/>
        </a:xfrm>
      </p:grpSpPr>
      <p:pic>
        <p:nvPicPr>
          <p:cNvPr id="63" name="Google Shape;63;p13"/>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8315050" y="4177575"/>
            <a:ext cx="573051" cy="722799"/>
          </a:xfrm>
          <a:prstGeom prst="rect">
            <a:avLst/>
          </a:prstGeom>
          <a:noFill/>
          <a:ln>
            <a:noFill/>
          </a:ln>
        </p:spPr>
      </p:pic>
      <p:sp>
        <p:nvSpPr>
          <p:cNvPr id="64" name="Google Shape;64;p13"/>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lvl1pPr lvl="0" algn="l" rtl="0">
              <a:buNone/>
              <a:defRPr b="1">
                <a:solidFill>
                  <a:srgbClr val="FF9797"/>
                </a:solidFill>
                <a:latin typeface="Montserrat"/>
                <a:ea typeface="Montserrat"/>
                <a:cs typeface="Montserrat"/>
                <a:sym typeface="Montserrat"/>
              </a:defRPr>
            </a:lvl1pPr>
            <a:lvl2pPr lvl="1" algn="l" rtl="0">
              <a:buNone/>
              <a:defRPr b="1">
                <a:solidFill>
                  <a:srgbClr val="FF9797"/>
                </a:solidFill>
                <a:latin typeface="Montserrat"/>
                <a:ea typeface="Montserrat"/>
                <a:cs typeface="Montserrat"/>
                <a:sym typeface="Montserrat"/>
              </a:defRPr>
            </a:lvl2pPr>
            <a:lvl3pPr lvl="2" algn="l" rtl="0">
              <a:buNone/>
              <a:defRPr b="1">
                <a:solidFill>
                  <a:srgbClr val="FF9797"/>
                </a:solidFill>
                <a:latin typeface="Montserrat"/>
                <a:ea typeface="Montserrat"/>
                <a:cs typeface="Montserrat"/>
                <a:sym typeface="Montserrat"/>
              </a:defRPr>
            </a:lvl3pPr>
            <a:lvl4pPr lvl="3" algn="l" rtl="0">
              <a:buNone/>
              <a:defRPr b="1">
                <a:solidFill>
                  <a:srgbClr val="FF9797"/>
                </a:solidFill>
                <a:latin typeface="Montserrat"/>
                <a:ea typeface="Montserrat"/>
                <a:cs typeface="Montserrat"/>
                <a:sym typeface="Montserrat"/>
              </a:defRPr>
            </a:lvl4pPr>
            <a:lvl5pPr lvl="4" algn="l" rtl="0">
              <a:buNone/>
              <a:defRPr b="1">
                <a:solidFill>
                  <a:srgbClr val="FF9797"/>
                </a:solidFill>
                <a:latin typeface="Montserrat"/>
                <a:ea typeface="Montserrat"/>
                <a:cs typeface="Montserrat"/>
                <a:sym typeface="Montserrat"/>
              </a:defRPr>
            </a:lvl5pPr>
            <a:lvl6pPr lvl="5" algn="l" rtl="0">
              <a:buNone/>
              <a:defRPr b="1">
                <a:solidFill>
                  <a:srgbClr val="FF9797"/>
                </a:solidFill>
                <a:latin typeface="Montserrat"/>
                <a:ea typeface="Montserrat"/>
                <a:cs typeface="Montserrat"/>
                <a:sym typeface="Montserrat"/>
              </a:defRPr>
            </a:lvl6pPr>
            <a:lvl7pPr lvl="6" algn="l" rtl="0">
              <a:buNone/>
              <a:defRPr b="1">
                <a:solidFill>
                  <a:srgbClr val="FF9797"/>
                </a:solidFill>
                <a:latin typeface="Montserrat"/>
                <a:ea typeface="Montserrat"/>
                <a:cs typeface="Montserrat"/>
                <a:sym typeface="Montserrat"/>
              </a:defRPr>
            </a:lvl7pPr>
            <a:lvl8pPr lvl="7" algn="l" rtl="0">
              <a:buNone/>
              <a:defRPr b="1">
                <a:solidFill>
                  <a:srgbClr val="FF9797"/>
                </a:solidFill>
                <a:latin typeface="Montserrat"/>
                <a:ea typeface="Montserrat"/>
                <a:cs typeface="Montserrat"/>
                <a:sym typeface="Montserrat"/>
              </a:defRPr>
            </a:lvl8pPr>
            <a:lvl9pPr lvl="8" algn="l" rtl="0">
              <a:buNone/>
              <a:defRPr b="1">
                <a:solidFill>
                  <a:srgbClr val="FF9797"/>
                </a:solidFill>
                <a:latin typeface="Montserrat"/>
                <a:ea typeface="Montserrat"/>
                <a:cs typeface="Montserrat"/>
                <a:sym typeface="Montserrat"/>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22"/>
        <p:cNvGrpSpPr/>
        <p:nvPr/>
      </p:nvGrpSpPr>
      <p:grpSpPr>
        <a:xfrm>
          <a:off x="0" y="0"/>
          <a:ext cx="0" cy="0"/>
          <a:chOff x="0" y="0"/>
          <a:chExt cx="0" cy="0"/>
        </a:xfrm>
      </p:grpSpPr>
      <p:sp>
        <p:nvSpPr>
          <p:cNvPr id="23" name="Google Shape;23;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1pPr>
            <a:lvl2pPr lvl="1">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2pPr>
            <a:lvl3pPr lvl="2">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3pPr>
            <a:lvl4pPr lvl="3">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4pPr>
            <a:lvl5pPr lvl="4">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5pPr>
            <a:lvl6pPr lvl="5">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6pPr>
            <a:lvl7pPr lvl="6">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7pPr>
            <a:lvl8pPr lvl="7">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8pPr>
            <a:lvl9pPr lvl="8">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9pPr>
          </a:lstStyle>
          <a:p>
            <a:endParaRPr/>
          </a:p>
        </p:txBody>
      </p:sp>
      <p:sp>
        <p:nvSpPr>
          <p:cNvPr id="24" name="Google Shape;24;p5"/>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30200">
              <a:spcBef>
                <a:spcPts val="0"/>
              </a:spcBef>
              <a:spcAft>
                <a:spcPts val="0"/>
              </a:spcAft>
              <a:buSzPts val="1600"/>
              <a:buFont typeface="Montserrat"/>
              <a:buChar char="●"/>
              <a:defRPr>
                <a:latin typeface="Montserrat"/>
                <a:ea typeface="Montserrat"/>
                <a:cs typeface="Montserrat"/>
                <a:sym typeface="Montserrat"/>
              </a:defRPr>
            </a:lvl1pPr>
            <a:lvl2pPr marL="914400" lvl="1" indent="-304800">
              <a:spcBef>
                <a:spcPts val="0"/>
              </a:spcBef>
              <a:spcAft>
                <a:spcPts val="0"/>
              </a:spcAft>
              <a:buSzPts val="1200"/>
              <a:buFont typeface="Montserrat"/>
              <a:buChar char="○"/>
              <a:defRPr>
                <a:latin typeface="Montserrat"/>
                <a:ea typeface="Montserrat"/>
                <a:cs typeface="Montserrat"/>
                <a:sym typeface="Montserrat"/>
              </a:defRPr>
            </a:lvl2pPr>
            <a:lvl3pPr marL="1371600" lvl="2" indent="-304800">
              <a:spcBef>
                <a:spcPts val="0"/>
              </a:spcBef>
              <a:spcAft>
                <a:spcPts val="0"/>
              </a:spcAft>
              <a:buSzPts val="1200"/>
              <a:buFont typeface="Montserrat"/>
              <a:buChar char="■"/>
              <a:defRPr>
                <a:latin typeface="Montserrat"/>
                <a:ea typeface="Montserrat"/>
                <a:cs typeface="Montserrat"/>
                <a:sym typeface="Montserrat"/>
              </a:defRPr>
            </a:lvl3pPr>
            <a:lvl4pPr marL="1828800" lvl="3" indent="-304800">
              <a:spcBef>
                <a:spcPts val="0"/>
              </a:spcBef>
              <a:spcAft>
                <a:spcPts val="0"/>
              </a:spcAft>
              <a:buSzPts val="1200"/>
              <a:buFont typeface="Montserrat"/>
              <a:buChar char="●"/>
              <a:defRPr>
                <a:latin typeface="Montserrat"/>
                <a:ea typeface="Montserrat"/>
                <a:cs typeface="Montserrat"/>
                <a:sym typeface="Montserrat"/>
              </a:defRPr>
            </a:lvl4pPr>
            <a:lvl5pPr marL="2286000" lvl="4" indent="-304800">
              <a:spcBef>
                <a:spcPts val="0"/>
              </a:spcBef>
              <a:spcAft>
                <a:spcPts val="0"/>
              </a:spcAft>
              <a:buSzPts val="1200"/>
              <a:buFont typeface="Montserrat"/>
              <a:buChar char="○"/>
              <a:defRPr>
                <a:latin typeface="Montserrat"/>
                <a:ea typeface="Montserrat"/>
                <a:cs typeface="Montserrat"/>
                <a:sym typeface="Montserrat"/>
              </a:defRPr>
            </a:lvl5pPr>
            <a:lvl6pPr marL="2743200" lvl="5" indent="-304800">
              <a:spcBef>
                <a:spcPts val="0"/>
              </a:spcBef>
              <a:spcAft>
                <a:spcPts val="0"/>
              </a:spcAft>
              <a:buSzPts val="1200"/>
              <a:buFont typeface="Montserrat"/>
              <a:buChar char="■"/>
              <a:defRPr>
                <a:latin typeface="Montserrat"/>
                <a:ea typeface="Montserrat"/>
                <a:cs typeface="Montserrat"/>
                <a:sym typeface="Montserrat"/>
              </a:defRPr>
            </a:lvl6pPr>
            <a:lvl7pPr marL="3200400" lvl="6" indent="-304800">
              <a:spcBef>
                <a:spcPts val="0"/>
              </a:spcBef>
              <a:spcAft>
                <a:spcPts val="0"/>
              </a:spcAft>
              <a:buSzPts val="1200"/>
              <a:buFont typeface="Montserrat"/>
              <a:buChar char="●"/>
              <a:defRPr>
                <a:latin typeface="Montserrat"/>
                <a:ea typeface="Montserrat"/>
                <a:cs typeface="Montserrat"/>
                <a:sym typeface="Montserrat"/>
              </a:defRPr>
            </a:lvl7pPr>
            <a:lvl8pPr marL="3657600" lvl="7" indent="-304800">
              <a:spcBef>
                <a:spcPts val="0"/>
              </a:spcBef>
              <a:spcAft>
                <a:spcPts val="0"/>
              </a:spcAft>
              <a:buSzPts val="1200"/>
              <a:buFont typeface="Montserrat"/>
              <a:buChar char="○"/>
              <a:defRPr>
                <a:latin typeface="Montserrat"/>
                <a:ea typeface="Montserrat"/>
                <a:cs typeface="Montserrat"/>
                <a:sym typeface="Montserrat"/>
              </a:defRPr>
            </a:lvl8pPr>
            <a:lvl9pPr marL="4114800" lvl="8" indent="-304800">
              <a:spcBef>
                <a:spcPts val="0"/>
              </a:spcBef>
              <a:spcAft>
                <a:spcPts val="0"/>
              </a:spcAft>
              <a:buSzPts val="1200"/>
              <a:buFont typeface="Montserrat"/>
              <a:buChar char="■"/>
              <a:defRPr>
                <a:latin typeface="Montserrat"/>
                <a:ea typeface="Montserrat"/>
                <a:cs typeface="Montserrat"/>
                <a:sym typeface="Montserrat"/>
              </a:defRPr>
            </a:lvl9pPr>
          </a:lstStyle>
          <a:p>
            <a:endParaRPr/>
          </a:p>
        </p:txBody>
      </p:sp>
      <p:sp>
        <p:nvSpPr>
          <p:cNvPr id="25" name="Google Shape;25;p5"/>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lvl1pPr lvl="0" algn="l">
              <a:buNone/>
              <a:defRPr b="1">
                <a:solidFill>
                  <a:srgbClr val="FF9797"/>
                </a:solidFill>
                <a:latin typeface="Montserrat"/>
                <a:ea typeface="Montserrat"/>
                <a:cs typeface="Montserrat"/>
                <a:sym typeface="Montserrat"/>
              </a:defRPr>
            </a:lvl1pPr>
            <a:lvl2pPr lvl="1" algn="l">
              <a:buNone/>
              <a:defRPr b="1">
                <a:solidFill>
                  <a:srgbClr val="FF9797"/>
                </a:solidFill>
                <a:latin typeface="Montserrat"/>
                <a:ea typeface="Montserrat"/>
                <a:cs typeface="Montserrat"/>
                <a:sym typeface="Montserrat"/>
              </a:defRPr>
            </a:lvl2pPr>
            <a:lvl3pPr lvl="2" algn="l">
              <a:buNone/>
              <a:defRPr b="1">
                <a:solidFill>
                  <a:srgbClr val="FF9797"/>
                </a:solidFill>
                <a:latin typeface="Montserrat"/>
                <a:ea typeface="Montserrat"/>
                <a:cs typeface="Montserrat"/>
                <a:sym typeface="Montserrat"/>
              </a:defRPr>
            </a:lvl3pPr>
            <a:lvl4pPr lvl="3" algn="l">
              <a:buNone/>
              <a:defRPr b="1">
                <a:solidFill>
                  <a:srgbClr val="FF9797"/>
                </a:solidFill>
                <a:latin typeface="Montserrat"/>
                <a:ea typeface="Montserrat"/>
                <a:cs typeface="Montserrat"/>
                <a:sym typeface="Montserrat"/>
              </a:defRPr>
            </a:lvl4pPr>
            <a:lvl5pPr lvl="4" algn="l">
              <a:buNone/>
              <a:defRPr b="1">
                <a:solidFill>
                  <a:srgbClr val="FF9797"/>
                </a:solidFill>
                <a:latin typeface="Montserrat"/>
                <a:ea typeface="Montserrat"/>
                <a:cs typeface="Montserrat"/>
                <a:sym typeface="Montserrat"/>
              </a:defRPr>
            </a:lvl5pPr>
            <a:lvl6pPr lvl="5" algn="l">
              <a:buNone/>
              <a:defRPr b="1">
                <a:solidFill>
                  <a:srgbClr val="FF9797"/>
                </a:solidFill>
                <a:latin typeface="Montserrat"/>
                <a:ea typeface="Montserrat"/>
                <a:cs typeface="Montserrat"/>
                <a:sym typeface="Montserrat"/>
              </a:defRPr>
            </a:lvl6pPr>
            <a:lvl7pPr lvl="6" algn="l">
              <a:buNone/>
              <a:defRPr b="1">
                <a:solidFill>
                  <a:srgbClr val="FF9797"/>
                </a:solidFill>
                <a:latin typeface="Montserrat"/>
                <a:ea typeface="Montserrat"/>
                <a:cs typeface="Montserrat"/>
                <a:sym typeface="Montserrat"/>
              </a:defRPr>
            </a:lvl7pPr>
            <a:lvl8pPr lvl="7" algn="l">
              <a:buNone/>
              <a:defRPr b="1">
                <a:solidFill>
                  <a:srgbClr val="FF9797"/>
                </a:solidFill>
                <a:latin typeface="Montserrat"/>
                <a:ea typeface="Montserrat"/>
                <a:cs typeface="Montserrat"/>
                <a:sym typeface="Montserrat"/>
              </a:defRPr>
            </a:lvl8pPr>
            <a:lvl9pPr lvl="8" algn="l">
              <a:buNone/>
              <a:defRPr b="1">
                <a:solidFill>
                  <a:srgbClr val="FF9797"/>
                </a:solidFill>
                <a:latin typeface="Montserrat"/>
                <a:ea typeface="Montserrat"/>
                <a:cs typeface="Montserrat"/>
                <a:sym typeface="Montserrat"/>
              </a:defRPr>
            </a:lvl9pPr>
          </a:lstStyle>
          <a:p>
            <a:pPr marL="0" lvl="0" indent="0" algn="l" rtl="0">
              <a:spcBef>
                <a:spcPts val="0"/>
              </a:spcBef>
              <a:spcAft>
                <a:spcPts val="0"/>
              </a:spcAft>
              <a:buNone/>
            </a:pPr>
            <a:fld id="{00000000-1234-1234-1234-123412341234}" type="slidenum">
              <a:rPr lang="en"/>
              <a:t>‹#›</a:t>
            </a:fld>
            <a:endParaRPr/>
          </a:p>
        </p:txBody>
      </p:sp>
      <p:pic>
        <p:nvPicPr>
          <p:cNvPr id="26" name="Google Shape;26;p5"/>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8315050" y="4177575"/>
            <a:ext cx="573051" cy="722799"/>
          </a:xfrm>
          <a:prstGeom prst="rect">
            <a:avLst/>
          </a:prstGeom>
          <a:noFill/>
          <a:ln>
            <a:noFill/>
          </a:ln>
        </p:spPr>
      </p:pic>
    </p:spTree>
    <p:extLst>
      <p:ext uri="{BB962C8B-B14F-4D97-AF65-F5344CB8AC3E}">
        <p14:creationId xmlns:p14="http://schemas.microsoft.com/office/powerpoint/2010/main" val="943112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27"/>
        <p:cNvGrpSpPr/>
        <p:nvPr/>
      </p:nvGrpSpPr>
      <p:grpSpPr>
        <a:xfrm>
          <a:off x="0" y="0"/>
          <a:ext cx="0" cy="0"/>
          <a:chOff x="0" y="0"/>
          <a:chExt cx="0" cy="0"/>
        </a:xfrm>
      </p:grpSpPr>
      <p:sp>
        <p:nvSpPr>
          <p:cNvPr id="28" name="Google Shape;28;p6"/>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9" name="Google Shape;29;p6"/>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0" name="Google Shape;30;p6"/>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lvl1pPr lvl="0" algn="l" rtl="0">
              <a:buNone/>
              <a:defRPr b="1">
                <a:solidFill>
                  <a:srgbClr val="FF9797"/>
                </a:solidFill>
                <a:latin typeface="Montserrat"/>
                <a:ea typeface="Montserrat"/>
                <a:cs typeface="Montserrat"/>
                <a:sym typeface="Montserrat"/>
              </a:defRPr>
            </a:lvl1pPr>
            <a:lvl2pPr lvl="1" algn="l" rtl="0">
              <a:buNone/>
              <a:defRPr b="1">
                <a:solidFill>
                  <a:srgbClr val="FF9797"/>
                </a:solidFill>
                <a:latin typeface="Montserrat"/>
                <a:ea typeface="Montserrat"/>
                <a:cs typeface="Montserrat"/>
                <a:sym typeface="Montserrat"/>
              </a:defRPr>
            </a:lvl2pPr>
            <a:lvl3pPr lvl="2" algn="l" rtl="0">
              <a:buNone/>
              <a:defRPr b="1">
                <a:solidFill>
                  <a:srgbClr val="FF9797"/>
                </a:solidFill>
                <a:latin typeface="Montserrat"/>
                <a:ea typeface="Montserrat"/>
                <a:cs typeface="Montserrat"/>
                <a:sym typeface="Montserrat"/>
              </a:defRPr>
            </a:lvl3pPr>
            <a:lvl4pPr lvl="3" algn="l" rtl="0">
              <a:buNone/>
              <a:defRPr b="1">
                <a:solidFill>
                  <a:srgbClr val="FF9797"/>
                </a:solidFill>
                <a:latin typeface="Montserrat"/>
                <a:ea typeface="Montserrat"/>
                <a:cs typeface="Montserrat"/>
                <a:sym typeface="Montserrat"/>
              </a:defRPr>
            </a:lvl4pPr>
            <a:lvl5pPr lvl="4" algn="l" rtl="0">
              <a:buNone/>
              <a:defRPr b="1">
                <a:solidFill>
                  <a:srgbClr val="FF9797"/>
                </a:solidFill>
                <a:latin typeface="Montserrat"/>
                <a:ea typeface="Montserrat"/>
                <a:cs typeface="Montserrat"/>
                <a:sym typeface="Montserrat"/>
              </a:defRPr>
            </a:lvl5pPr>
            <a:lvl6pPr lvl="5" algn="l" rtl="0">
              <a:buNone/>
              <a:defRPr b="1">
                <a:solidFill>
                  <a:srgbClr val="FF9797"/>
                </a:solidFill>
                <a:latin typeface="Montserrat"/>
                <a:ea typeface="Montserrat"/>
                <a:cs typeface="Montserrat"/>
                <a:sym typeface="Montserrat"/>
              </a:defRPr>
            </a:lvl6pPr>
            <a:lvl7pPr lvl="6" algn="l" rtl="0">
              <a:buNone/>
              <a:defRPr b="1">
                <a:solidFill>
                  <a:srgbClr val="FF9797"/>
                </a:solidFill>
                <a:latin typeface="Montserrat"/>
                <a:ea typeface="Montserrat"/>
                <a:cs typeface="Montserrat"/>
                <a:sym typeface="Montserrat"/>
              </a:defRPr>
            </a:lvl7pPr>
            <a:lvl8pPr lvl="7" algn="l" rtl="0">
              <a:buNone/>
              <a:defRPr b="1">
                <a:solidFill>
                  <a:srgbClr val="FF9797"/>
                </a:solidFill>
                <a:latin typeface="Montserrat"/>
                <a:ea typeface="Montserrat"/>
                <a:cs typeface="Montserrat"/>
                <a:sym typeface="Montserrat"/>
              </a:defRPr>
            </a:lvl8pPr>
            <a:lvl9pPr lvl="8" algn="l" rtl="0">
              <a:buNone/>
              <a:defRPr b="1">
                <a:solidFill>
                  <a:srgbClr val="FF9797"/>
                </a:solidFill>
                <a:latin typeface="Montserrat"/>
                <a:ea typeface="Montserrat"/>
                <a:cs typeface="Montserrat"/>
                <a:sym typeface="Montserrat"/>
              </a:defRPr>
            </a:lvl9pPr>
          </a:lstStyle>
          <a:p>
            <a:pPr marL="0" lvl="0" indent="0" algn="l" rtl="0">
              <a:spcBef>
                <a:spcPts val="0"/>
              </a:spcBef>
              <a:spcAft>
                <a:spcPts val="0"/>
              </a:spcAft>
              <a:buNone/>
            </a:pPr>
            <a:fld id="{00000000-1234-1234-1234-123412341234}" type="slidenum">
              <a:rPr lang="en"/>
              <a:t>‹#›</a:t>
            </a:fld>
            <a:endParaRPr/>
          </a:p>
        </p:txBody>
      </p:sp>
      <p:pic>
        <p:nvPicPr>
          <p:cNvPr id="31" name="Google Shape;31;p6"/>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8315050" y="4177575"/>
            <a:ext cx="573051" cy="722799"/>
          </a:xfrm>
          <a:prstGeom prst="rect">
            <a:avLst/>
          </a:prstGeom>
          <a:noFill/>
          <a:ln>
            <a:noFill/>
          </a:ln>
        </p:spPr>
      </p:pic>
      <p:sp>
        <p:nvSpPr>
          <p:cNvPr id="32" name="Google Shape;32;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1pPr>
            <a:lvl2pPr lvl="1"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2pPr>
            <a:lvl3pPr lvl="2"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3pPr>
            <a:lvl4pPr lvl="3"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4pPr>
            <a:lvl5pPr lvl="4"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5pPr>
            <a:lvl6pPr lvl="5"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6pPr>
            <a:lvl7pPr lvl="6"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7pPr>
            <a:lvl8pPr lvl="7"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8pPr>
            <a:lvl9pPr lvl="8"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9pPr>
          </a:lstStyle>
          <a:p>
            <a:endParaRPr/>
          </a:p>
        </p:txBody>
      </p:sp>
    </p:spTree>
    <p:extLst>
      <p:ext uri="{BB962C8B-B14F-4D97-AF65-F5344CB8AC3E}">
        <p14:creationId xmlns:p14="http://schemas.microsoft.com/office/powerpoint/2010/main" val="40299414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22.xml"/><Relationship Id="rId18" Type="http://schemas.openxmlformats.org/officeDocument/2006/relationships/slideLayout" Target="../slideLayouts/slideLayout27.xml"/><Relationship Id="rId26" Type="http://schemas.openxmlformats.org/officeDocument/2006/relationships/slideLayout" Target="../slideLayouts/slideLayout35.xml"/><Relationship Id="rId39" Type="http://schemas.openxmlformats.org/officeDocument/2006/relationships/slideLayout" Target="../slideLayouts/slideLayout48.xml"/><Relationship Id="rId21" Type="http://schemas.openxmlformats.org/officeDocument/2006/relationships/slideLayout" Target="../slideLayouts/slideLayout30.xml"/><Relationship Id="rId34" Type="http://schemas.openxmlformats.org/officeDocument/2006/relationships/slideLayout" Target="../slideLayouts/slideLayout43.xml"/><Relationship Id="rId42" Type="http://schemas.openxmlformats.org/officeDocument/2006/relationships/slideLayout" Target="../slideLayouts/slideLayout51.xml"/><Relationship Id="rId47" Type="http://schemas.openxmlformats.org/officeDocument/2006/relationships/slideLayout" Target="../slideLayouts/slideLayout56.xml"/><Relationship Id="rId50" Type="http://schemas.openxmlformats.org/officeDocument/2006/relationships/slideLayout" Target="../slideLayouts/slideLayout59.xml"/><Relationship Id="rId55" Type="http://schemas.openxmlformats.org/officeDocument/2006/relationships/slideLayout" Target="../slideLayouts/slideLayout64.xml"/><Relationship Id="rId7" Type="http://schemas.openxmlformats.org/officeDocument/2006/relationships/slideLayout" Target="../slideLayouts/slideLayout16.xml"/><Relationship Id="rId2" Type="http://schemas.openxmlformats.org/officeDocument/2006/relationships/slideLayout" Target="../slideLayouts/slideLayout11.xml"/><Relationship Id="rId16" Type="http://schemas.openxmlformats.org/officeDocument/2006/relationships/slideLayout" Target="../slideLayouts/slideLayout25.xml"/><Relationship Id="rId29" Type="http://schemas.openxmlformats.org/officeDocument/2006/relationships/slideLayout" Target="../slideLayouts/slideLayout38.xml"/><Relationship Id="rId11" Type="http://schemas.openxmlformats.org/officeDocument/2006/relationships/slideLayout" Target="../slideLayouts/slideLayout20.xml"/><Relationship Id="rId24" Type="http://schemas.openxmlformats.org/officeDocument/2006/relationships/slideLayout" Target="../slideLayouts/slideLayout33.xml"/><Relationship Id="rId32" Type="http://schemas.openxmlformats.org/officeDocument/2006/relationships/slideLayout" Target="../slideLayouts/slideLayout41.xml"/><Relationship Id="rId37" Type="http://schemas.openxmlformats.org/officeDocument/2006/relationships/slideLayout" Target="../slideLayouts/slideLayout46.xml"/><Relationship Id="rId40" Type="http://schemas.openxmlformats.org/officeDocument/2006/relationships/slideLayout" Target="../slideLayouts/slideLayout49.xml"/><Relationship Id="rId45" Type="http://schemas.openxmlformats.org/officeDocument/2006/relationships/slideLayout" Target="../slideLayouts/slideLayout54.xml"/><Relationship Id="rId53" Type="http://schemas.openxmlformats.org/officeDocument/2006/relationships/slideLayout" Target="../slideLayouts/slideLayout62.xml"/><Relationship Id="rId5" Type="http://schemas.openxmlformats.org/officeDocument/2006/relationships/slideLayout" Target="../slideLayouts/slideLayout14.xml"/><Relationship Id="rId19" Type="http://schemas.openxmlformats.org/officeDocument/2006/relationships/slideLayout" Target="../slideLayouts/slideLayout28.xml"/><Relationship Id="rId4" Type="http://schemas.openxmlformats.org/officeDocument/2006/relationships/slideLayout" Target="../slideLayouts/slideLayout13.xml"/><Relationship Id="rId9" Type="http://schemas.openxmlformats.org/officeDocument/2006/relationships/slideLayout" Target="../slideLayouts/slideLayout18.xml"/><Relationship Id="rId14" Type="http://schemas.openxmlformats.org/officeDocument/2006/relationships/slideLayout" Target="../slideLayouts/slideLayout23.xml"/><Relationship Id="rId22" Type="http://schemas.openxmlformats.org/officeDocument/2006/relationships/slideLayout" Target="../slideLayouts/slideLayout31.xml"/><Relationship Id="rId27" Type="http://schemas.openxmlformats.org/officeDocument/2006/relationships/slideLayout" Target="../slideLayouts/slideLayout36.xml"/><Relationship Id="rId30" Type="http://schemas.openxmlformats.org/officeDocument/2006/relationships/slideLayout" Target="../slideLayouts/slideLayout39.xml"/><Relationship Id="rId35" Type="http://schemas.openxmlformats.org/officeDocument/2006/relationships/slideLayout" Target="../slideLayouts/slideLayout44.xml"/><Relationship Id="rId43" Type="http://schemas.openxmlformats.org/officeDocument/2006/relationships/slideLayout" Target="../slideLayouts/slideLayout52.xml"/><Relationship Id="rId48" Type="http://schemas.openxmlformats.org/officeDocument/2006/relationships/slideLayout" Target="../slideLayouts/slideLayout57.xml"/><Relationship Id="rId56" Type="http://schemas.openxmlformats.org/officeDocument/2006/relationships/slideLayout" Target="../slideLayouts/slideLayout65.xml"/><Relationship Id="rId8" Type="http://schemas.openxmlformats.org/officeDocument/2006/relationships/slideLayout" Target="../slideLayouts/slideLayout17.xml"/><Relationship Id="rId51" Type="http://schemas.openxmlformats.org/officeDocument/2006/relationships/slideLayout" Target="../slideLayouts/slideLayout60.xml"/><Relationship Id="rId3" Type="http://schemas.openxmlformats.org/officeDocument/2006/relationships/slideLayout" Target="../slideLayouts/slideLayout12.xml"/><Relationship Id="rId12" Type="http://schemas.openxmlformats.org/officeDocument/2006/relationships/slideLayout" Target="../slideLayouts/slideLayout21.xml"/><Relationship Id="rId17" Type="http://schemas.openxmlformats.org/officeDocument/2006/relationships/slideLayout" Target="../slideLayouts/slideLayout26.xml"/><Relationship Id="rId25" Type="http://schemas.openxmlformats.org/officeDocument/2006/relationships/slideLayout" Target="../slideLayouts/slideLayout34.xml"/><Relationship Id="rId33" Type="http://schemas.openxmlformats.org/officeDocument/2006/relationships/slideLayout" Target="../slideLayouts/slideLayout42.xml"/><Relationship Id="rId38" Type="http://schemas.openxmlformats.org/officeDocument/2006/relationships/slideLayout" Target="../slideLayouts/slideLayout47.xml"/><Relationship Id="rId46" Type="http://schemas.openxmlformats.org/officeDocument/2006/relationships/slideLayout" Target="../slideLayouts/slideLayout55.xml"/><Relationship Id="rId20" Type="http://schemas.openxmlformats.org/officeDocument/2006/relationships/slideLayout" Target="../slideLayouts/slideLayout29.xml"/><Relationship Id="rId41" Type="http://schemas.openxmlformats.org/officeDocument/2006/relationships/slideLayout" Target="../slideLayouts/slideLayout50.xml"/><Relationship Id="rId54" Type="http://schemas.openxmlformats.org/officeDocument/2006/relationships/slideLayout" Target="../slideLayouts/slideLayout63.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5" Type="http://schemas.openxmlformats.org/officeDocument/2006/relationships/slideLayout" Target="../slideLayouts/slideLayout24.xml"/><Relationship Id="rId23" Type="http://schemas.openxmlformats.org/officeDocument/2006/relationships/slideLayout" Target="../slideLayouts/slideLayout32.xml"/><Relationship Id="rId28" Type="http://schemas.openxmlformats.org/officeDocument/2006/relationships/slideLayout" Target="../slideLayouts/slideLayout37.xml"/><Relationship Id="rId36" Type="http://schemas.openxmlformats.org/officeDocument/2006/relationships/slideLayout" Target="../slideLayouts/slideLayout45.xml"/><Relationship Id="rId49" Type="http://schemas.openxmlformats.org/officeDocument/2006/relationships/slideLayout" Target="../slideLayouts/slideLayout58.xml"/><Relationship Id="rId57" Type="http://schemas.openxmlformats.org/officeDocument/2006/relationships/theme" Target="../theme/theme2.xml"/><Relationship Id="rId10" Type="http://schemas.openxmlformats.org/officeDocument/2006/relationships/slideLayout" Target="../slideLayouts/slideLayout19.xml"/><Relationship Id="rId31" Type="http://schemas.openxmlformats.org/officeDocument/2006/relationships/slideLayout" Target="../slideLayouts/slideLayout40.xml"/><Relationship Id="rId44" Type="http://schemas.openxmlformats.org/officeDocument/2006/relationships/slideLayout" Target="../slideLayouts/slideLayout53.xml"/><Relationship Id="rId52" Type="http://schemas.openxmlformats.org/officeDocument/2006/relationships/slideLayout" Target="../slideLayouts/slideLayout6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rgbClr val="274271"/>
              </a:buClr>
              <a:buSzPts val="2800"/>
              <a:buFont typeface="Montserrat"/>
              <a:buNone/>
              <a:defRPr sz="2800" b="1">
                <a:solidFill>
                  <a:srgbClr val="274271"/>
                </a:solidFill>
                <a:latin typeface="Montserrat"/>
                <a:ea typeface="Montserrat"/>
                <a:cs typeface="Montserrat"/>
                <a:sym typeface="Montserrat"/>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30200">
              <a:lnSpc>
                <a:spcPct val="115000"/>
              </a:lnSpc>
              <a:spcBef>
                <a:spcPts val="0"/>
              </a:spcBef>
              <a:spcAft>
                <a:spcPts val="0"/>
              </a:spcAft>
              <a:buClr>
                <a:srgbClr val="434343"/>
              </a:buClr>
              <a:buSzPts val="1600"/>
              <a:buFont typeface="Montserrat Medium"/>
              <a:buChar char="●"/>
              <a:defRPr sz="1600">
                <a:solidFill>
                  <a:srgbClr val="434343"/>
                </a:solidFill>
                <a:latin typeface="Montserrat Medium"/>
                <a:ea typeface="Montserrat Medium"/>
                <a:cs typeface="Montserrat Medium"/>
                <a:sym typeface="Montserrat Medium"/>
              </a:defRPr>
            </a:lvl1pPr>
            <a:lvl2pPr marL="914400" lvl="1" indent="-304800">
              <a:lnSpc>
                <a:spcPct val="115000"/>
              </a:lnSpc>
              <a:spcBef>
                <a:spcPts val="0"/>
              </a:spcBef>
              <a:spcAft>
                <a:spcPts val="0"/>
              </a:spcAft>
              <a:buClr>
                <a:srgbClr val="434343"/>
              </a:buClr>
              <a:buSzPts val="1200"/>
              <a:buFont typeface="Montserrat Medium"/>
              <a:buChar char="○"/>
              <a:defRPr sz="1200">
                <a:solidFill>
                  <a:srgbClr val="434343"/>
                </a:solidFill>
                <a:latin typeface="Montserrat Medium"/>
                <a:ea typeface="Montserrat Medium"/>
                <a:cs typeface="Montserrat Medium"/>
                <a:sym typeface="Montserrat Medium"/>
              </a:defRPr>
            </a:lvl2pPr>
            <a:lvl3pPr marL="1371600" lvl="2" indent="-304800">
              <a:lnSpc>
                <a:spcPct val="115000"/>
              </a:lnSpc>
              <a:spcBef>
                <a:spcPts val="0"/>
              </a:spcBef>
              <a:spcAft>
                <a:spcPts val="0"/>
              </a:spcAft>
              <a:buClr>
                <a:srgbClr val="434343"/>
              </a:buClr>
              <a:buSzPts val="1200"/>
              <a:buFont typeface="Montserrat Medium"/>
              <a:buChar char="■"/>
              <a:defRPr sz="1200">
                <a:solidFill>
                  <a:srgbClr val="434343"/>
                </a:solidFill>
                <a:latin typeface="Montserrat Medium"/>
                <a:ea typeface="Montserrat Medium"/>
                <a:cs typeface="Montserrat Medium"/>
                <a:sym typeface="Montserrat Medium"/>
              </a:defRPr>
            </a:lvl3pPr>
            <a:lvl4pPr marL="1828800" lvl="3" indent="-304800">
              <a:lnSpc>
                <a:spcPct val="115000"/>
              </a:lnSpc>
              <a:spcBef>
                <a:spcPts val="0"/>
              </a:spcBef>
              <a:spcAft>
                <a:spcPts val="0"/>
              </a:spcAft>
              <a:buClr>
                <a:srgbClr val="434343"/>
              </a:buClr>
              <a:buSzPts val="1200"/>
              <a:buFont typeface="Montserrat Medium"/>
              <a:buChar char="●"/>
              <a:defRPr sz="1200">
                <a:solidFill>
                  <a:srgbClr val="434343"/>
                </a:solidFill>
                <a:latin typeface="Montserrat Medium"/>
                <a:ea typeface="Montserrat Medium"/>
                <a:cs typeface="Montserrat Medium"/>
                <a:sym typeface="Montserrat Medium"/>
              </a:defRPr>
            </a:lvl4pPr>
            <a:lvl5pPr marL="2286000" lvl="4" indent="-304800">
              <a:lnSpc>
                <a:spcPct val="115000"/>
              </a:lnSpc>
              <a:spcBef>
                <a:spcPts val="0"/>
              </a:spcBef>
              <a:spcAft>
                <a:spcPts val="0"/>
              </a:spcAft>
              <a:buClr>
                <a:srgbClr val="434343"/>
              </a:buClr>
              <a:buSzPts val="1200"/>
              <a:buFont typeface="Montserrat Medium"/>
              <a:buChar char="○"/>
              <a:defRPr sz="1200">
                <a:solidFill>
                  <a:srgbClr val="434343"/>
                </a:solidFill>
                <a:latin typeface="Montserrat Medium"/>
                <a:ea typeface="Montserrat Medium"/>
                <a:cs typeface="Montserrat Medium"/>
                <a:sym typeface="Montserrat Medium"/>
              </a:defRPr>
            </a:lvl5pPr>
            <a:lvl6pPr marL="2743200" lvl="5" indent="-304800">
              <a:lnSpc>
                <a:spcPct val="115000"/>
              </a:lnSpc>
              <a:spcBef>
                <a:spcPts val="0"/>
              </a:spcBef>
              <a:spcAft>
                <a:spcPts val="0"/>
              </a:spcAft>
              <a:buClr>
                <a:srgbClr val="434343"/>
              </a:buClr>
              <a:buSzPts val="1200"/>
              <a:buFont typeface="Montserrat Medium"/>
              <a:buChar char="■"/>
              <a:defRPr sz="1200">
                <a:solidFill>
                  <a:srgbClr val="434343"/>
                </a:solidFill>
                <a:latin typeface="Montserrat Medium"/>
                <a:ea typeface="Montserrat Medium"/>
                <a:cs typeface="Montserrat Medium"/>
                <a:sym typeface="Montserrat Medium"/>
              </a:defRPr>
            </a:lvl6pPr>
            <a:lvl7pPr marL="3200400" lvl="6" indent="-304800">
              <a:lnSpc>
                <a:spcPct val="115000"/>
              </a:lnSpc>
              <a:spcBef>
                <a:spcPts val="0"/>
              </a:spcBef>
              <a:spcAft>
                <a:spcPts val="0"/>
              </a:spcAft>
              <a:buClr>
                <a:srgbClr val="434343"/>
              </a:buClr>
              <a:buSzPts val="1200"/>
              <a:buFont typeface="Montserrat Medium"/>
              <a:buChar char="●"/>
              <a:defRPr sz="1200">
                <a:solidFill>
                  <a:srgbClr val="434343"/>
                </a:solidFill>
                <a:latin typeface="Montserrat Medium"/>
                <a:ea typeface="Montserrat Medium"/>
                <a:cs typeface="Montserrat Medium"/>
                <a:sym typeface="Montserrat Medium"/>
              </a:defRPr>
            </a:lvl7pPr>
            <a:lvl8pPr marL="3657600" lvl="7" indent="-304800">
              <a:lnSpc>
                <a:spcPct val="115000"/>
              </a:lnSpc>
              <a:spcBef>
                <a:spcPts val="0"/>
              </a:spcBef>
              <a:spcAft>
                <a:spcPts val="0"/>
              </a:spcAft>
              <a:buClr>
                <a:srgbClr val="434343"/>
              </a:buClr>
              <a:buSzPts val="1200"/>
              <a:buFont typeface="Montserrat Medium"/>
              <a:buChar char="○"/>
              <a:defRPr sz="1200">
                <a:solidFill>
                  <a:srgbClr val="434343"/>
                </a:solidFill>
                <a:latin typeface="Montserrat Medium"/>
                <a:ea typeface="Montserrat Medium"/>
                <a:cs typeface="Montserrat Medium"/>
                <a:sym typeface="Montserrat Medium"/>
              </a:defRPr>
            </a:lvl8pPr>
            <a:lvl9pPr marL="4114800" lvl="8" indent="-304800">
              <a:lnSpc>
                <a:spcPct val="115000"/>
              </a:lnSpc>
              <a:spcBef>
                <a:spcPts val="0"/>
              </a:spcBef>
              <a:spcAft>
                <a:spcPts val="0"/>
              </a:spcAft>
              <a:buClr>
                <a:srgbClr val="434343"/>
              </a:buClr>
              <a:buSzPts val="1200"/>
              <a:buFont typeface="Montserrat Medium"/>
              <a:buChar char="■"/>
              <a:defRPr sz="1200">
                <a:solidFill>
                  <a:srgbClr val="434343"/>
                </a:solidFill>
                <a:latin typeface="Montserrat Medium"/>
                <a:ea typeface="Montserrat Medium"/>
                <a:cs typeface="Montserrat Medium"/>
                <a:sym typeface="Montserrat Medium"/>
              </a:defRPr>
            </a:lvl9pPr>
          </a:lstStyle>
          <a:p>
            <a:endParaRPr/>
          </a:p>
        </p:txBody>
      </p:sp>
      <p:sp>
        <p:nvSpPr>
          <p:cNvPr id="8" name="Google Shape;8;p1"/>
          <p:cNvSpPr txBox="1">
            <a:spLocks noGrp="1"/>
          </p:cNvSpPr>
          <p:nvPr>
            <p:ph type="sldNum" idx="12"/>
          </p:nvPr>
        </p:nvSpPr>
        <p:spPr>
          <a:xfrm>
            <a:off x="311708" y="4663217"/>
            <a:ext cx="548700" cy="393600"/>
          </a:xfrm>
          <a:prstGeom prst="rect">
            <a:avLst/>
          </a:prstGeom>
          <a:noFill/>
          <a:ln>
            <a:noFill/>
          </a:ln>
        </p:spPr>
        <p:txBody>
          <a:bodyPr spcFirstLastPara="1" wrap="square" lIns="91425" tIns="91425" rIns="91425" bIns="91425" anchor="ctr" anchorCtr="0">
            <a:noAutofit/>
          </a:bodyPr>
          <a:lstStyle>
            <a:lvl1pPr lvl="0" algn="l" rtl="0">
              <a:buNone/>
              <a:defRPr b="1">
                <a:solidFill>
                  <a:srgbClr val="FF9797"/>
                </a:solidFill>
                <a:latin typeface="Montserrat"/>
                <a:ea typeface="Montserrat"/>
                <a:cs typeface="Montserrat"/>
                <a:sym typeface="Montserrat"/>
              </a:defRPr>
            </a:lvl1pPr>
            <a:lvl2pPr lvl="1" algn="l" rtl="0">
              <a:buNone/>
              <a:defRPr b="1">
                <a:solidFill>
                  <a:srgbClr val="FF9797"/>
                </a:solidFill>
                <a:latin typeface="Montserrat"/>
                <a:ea typeface="Montserrat"/>
                <a:cs typeface="Montserrat"/>
                <a:sym typeface="Montserrat"/>
              </a:defRPr>
            </a:lvl2pPr>
            <a:lvl3pPr lvl="2" algn="l" rtl="0">
              <a:buNone/>
              <a:defRPr b="1">
                <a:solidFill>
                  <a:srgbClr val="FF9797"/>
                </a:solidFill>
                <a:latin typeface="Montserrat"/>
                <a:ea typeface="Montserrat"/>
                <a:cs typeface="Montserrat"/>
                <a:sym typeface="Montserrat"/>
              </a:defRPr>
            </a:lvl3pPr>
            <a:lvl4pPr lvl="3" algn="l" rtl="0">
              <a:buNone/>
              <a:defRPr b="1">
                <a:solidFill>
                  <a:srgbClr val="FF9797"/>
                </a:solidFill>
                <a:latin typeface="Montserrat"/>
                <a:ea typeface="Montserrat"/>
                <a:cs typeface="Montserrat"/>
                <a:sym typeface="Montserrat"/>
              </a:defRPr>
            </a:lvl4pPr>
            <a:lvl5pPr lvl="4" algn="l" rtl="0">
              <a:buNone/>
              <a:defRPr b="1">
                <a:solidFill>
                  <a:srgbClr val="FF9797"/>
                </a:solidFill>
                <a:latin typeface="Montserrat"/>
                <a:ea typeface="Montserrat"/>
                <a:cs typeface="Montserrat"/>
                <a:sym typeface="Montserrat"/>
              </a:defRPr>
            </a:lvl5pPr>
            <a:lvl6pPr lvl="5" algn="l" rtl="0">
              <a:buNone/>
              <a:defRPr b="1">
                <a:solidFill>
                  <a:srgbClr val="FF9797"/>
                </a:solidFill>
                <a:latin typeface="Montserrat"/>
                <a:ea typeface="Montserrat"/>
                <a:cs typeface="Montserrat"/>
                <a:sym typeface="Montserrat"/>
              </a:defRPr>
            </a:lvl6pPr>
            <a:lvl7pPr lvl="6" algn="l" rtl="0">
              <a:buNone/>
              <a:defRPr b="1">
                <a:solidFill>
                  <a:srgbClr val="FF9797"/>
                </a:solidFill>
                <a:latin typeface="Montserrat"/>
                <a:ea typeface="Montserrat"/>
                <a:cs typeface="Montserrat"/>
                <a:sym typeface="Montserrat"/>
              </a:defRPr>
            </a:lvl7pPr>
            <a:lvl8pPr lvl="7" algn="l" rtl="0">
              <a:buNone/>
              <a:defRPr b="1">
                <a:solidFill>
                  <a:srgbClr val="FF9797"/>
                </a:solidFill>
                <a:latin typeface="Montserrat"/>
                <a:ea typeface="Montserrat"/>
                <a:cs typeface="Montserrat"/>
                <a:sym typeface="Montserrat"/>
              </a:defRPr>
            </a:lvl8pPr>
            <a:lvl9pPr lvl="8" algn="l" rtl="0">
              <a:buNone/>
              <a:defRPr b="1">
                <a:solidFill>
                  <a:srgbClr val="FF9797"/>
                </a:solidFill>
                <a:latin typeface="Montserrat"/>
                <a:ea typeface="Montserrat"/>
                <a:cs typeface="Montserrat"/>
                <a:sym typeface="Montserrat"/>
              </a:defRPr>
            </a:lvl9pPr>
          </a:lstStyle>
          <a:p>
            <a:pPr marL="0" lvl="0" indent="0" algn="l"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3" r:id="rId4"/>
    <p:sldLayoutId id="2147483654" r:id="rId5"/>
    <p:sldLayoutId id="2147483656" r:id="rId6"/>
    <p:sldLayoutId id="2147483659" r:id="rId7"/>
    <p:sldLayoutId id="2147483661" r:id="rId8"/>
    <p:sldLayoutId id="2147483662" r:id="rId9"/>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2066DE7-D817-7DED-4474-EB54EA6AE1CF}"/>
              </a:ext>
            </a:extLst>
          </p:cNvPr>
          <p:cNvSpPr>
            <a:spLocks noGrp="1"/>
          </p:cNvSpPr>
          <p:nvPr>
            <p:ph type="title"/>
          </p:nvPr>
        </p:nvSpPr>
        <p:spPr>
          <a:xfrm>
            <a:off x="388620" y="273844"/>
            <a:ext cx="8366760" cy="994172"/>
          </a:xfrm>
          <a:prstGeom prst="rect">
            <a:avLst/>
          </a:prstGeom>
        </p:spPr>
        <p:txBody>
          <a:bodyPr vert="horz" lIns="0" tIns="0" rIns="0" bIns="0" rtlCol="0" anchor="ctr">
            <a:normAutofit/>
          </a:bodyPr>
          <a:lstStyle/>
          <a:p>
            <a:r>
              <a:rPr lang="en-GB" dirty="0"/>
              <a:t>Click to edit Master title style</a:t>
            </a:r>
          </a:p>
        </p:txBody>
      </p:sp>
      <p:sp>
        <p:nvSpPr>
          <p:cNvPr id="3" name="Text Placeholder 2">
            <a:extLst>
              <a:ext uri="{FF2B5EF4-FFF2-40B4-BE49-F238E27FC236}">
                <a16:creationId xmlns:a16="http://schemas.microsoft.com/office/drawing/2014/main" id="{0D9D38DC-30A1-6D84-318C-66169ABBB9B3}"/>
              </a:ext>
            </a:extLst>
          </p:cNvPr>
          <p:cNvSpPr>
            <a:spLocks noGrp="1"/>
          </p:cNvSpPr>
          <p:nvPr>
            <p:ph type="body" idx="1"/>
          </p:nvPr>
        </p:nvSpPr>
        <p:spPr>
          <a:xfrm>
            <a:off x="388620" y="1446756"/>
            <a:ext cx="8366760" cy="3185966"/>
          </a:xfrm>
          <a:prstGeom prst="rect">
            <a:avLst/>
          </a:prstGeom>
        </p:spPr>
        <p:txBody>
          <a:bodyPr vert="horz" lIns="0" tIns="0" rIns="0" bIns="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4" name="Date Placeholder 3">
            <a:extLst>
              <a:ext uri="{FF2B5EF4-FFF2-40B4-BE49-F238E27FC236}">
                <a16:creationId xmlns:a16="http://schemas.microsoft.com/office/drawing/2014/main" id="{5A4DED9A-E7A1-D9BC-2D0B-BAFF2EA7682D}"/>
              </a:ext>
            </a:extLst>
          </p:cNvPr>
          <p:cNvSpPr>
            <a:spLocks noGrp="1"/>
          </p:cNvSpPr>
          <p:nvPr>
            <p:ph type="dt" sz="half" idx="2"/>
          </p:nvPr>
        </p:nvSpPr>
        <p:spPr>
          <a:xfrm>
            <a:off x="388620" y="4767263"/>
            <a:ext cx="2297430" cy="273844"/>
          </a:xfrm>
          <a:prstGeom prst="rect">
            <a:avLst/>
          </a:prstGeom>
        </p:spPr>
        <p:txBody>
          <a:bodyPr vert="horz" lIns="0" tIns="0" rIns="0" bIns="0" rtlCol="0" anchor="ctr"/>
          <a:lstStyle>
            <a:lvl1pPr algn="l">
              <a:defRPr sz="1200">
                <a:solidFill>
                  <a:schemeClr val="tx2"/>
                </a:solidFill>
              </a:defRPr>
            </a:lvl1pPr>
          </a:lstStyle>
          <a:p>
            <a:fld id="{FE6BFFD8-EFE9-1F49-BA7F-E3EDCFDD45AB}" type="datetime4">
              <a:rPr lang="en-GB" smtClean="0"/>
              <a:pPr/>
              <a:t>26 June 2025</a:t>
            </a:fld>
            <a:endParaRPr lang="en-GB"/>
          </a:p>
        </p:txBody>
      </p:sp>
      <p:sp>
        <p:nvSpPr>
          <p:cNvPr id="5" name="Footer Placeholder 4">
            <a:extLst>
              <a:ext uri="{FF2B5EF4-FFF2-40B4-BE49-F238E27FC236}">
                <a16:creationId xmlns:a16="http://schemas.microsoft.com/office/drawing/2014/main" id="{BA749EA4-8F10-7FDE-1FEA-0D0E1A4A6A39}"/>
              </a:ext>
            </a:extLst>
          </p:cNvPr>
          <p:cNvSpPr>
            <a:spLocks noGrp="1"/>
          </p:cNvSpPr>
          <p:nvPr>
            <p:ph type="ftr" sz="quarter" idx="3"/>
          </p:nvPr>
        </p:nvSpPr>
        <p:spPr>
          <a:xfrm>
            <a:off x="3028950" y="4767263"/>
            <a:ext cx="3086100" cy="273844"/>
          </a:xfrm>
          <a:prstGeom prst="rect">
            <a:avLst/>
          </a:prstGeom>
        </p:spPr>
        <p:txBody>
          <a:bodyPr vert="horz" lIns="0" tIns="0" rIns="0" bIns="0" rtlCol="0" anchor="ctr"/>
          <a:lstStyle>
            <a:lvl1pPr algn="ctr">
              <a:defRPr sz="1050">
                <a:solidFill>
                  <a:schemeClr val="tx2"/>
                </a:solidFill>
              </a:defRPr>
            </a:lvl1pPr>
          </a:lstStyle>
          <a:p>
            <a:r>
              <a:rPr lang="en-GB"/>
              <a:t>Cheshire and Merseyside Secure Data Environment</a:t>
            </a:r>
          </a:p>
        </p:txBody>
      </p:sp>
      <p:sp>
        <p:nvSpPr>
          <p:cNvPr id="6" name="Slide Number Placeholder 5">
            <a:extLst>
              <a:ext uri="{FF2B5EF4-FFF2-40B4-BE49-F238E27FC236}">
                <a16:creationId xmlns:a16="http://schemas.microsoft.com/office/drawing/2014/main" id="{C6067110-3B07-2AC0-A338-F3CE11B63DF6}"/>
              </a:ext>
            </a:extLst>
          </p:cNvPr>
          <p:cNvSpPr>
            <a:spLocks noGrp="1"/>
          </p:cNvSpPr>
          <p:nvPr>
            <p:ph type="sldNum" sz="quarter" idx="4"/>
          </p:nvPr>
        </p:nvSpPr>
        <p:spPr>
          <a:xfrm>
            <a:off x="6457950" y="4767263"/>
            <a:ext cx="2297430" cy="273844"/>
          </a:xfrm>
          <a:prstGeom prst="rect">
            <a:avLst/>
          </a:prstGeom>
        </p:spPr>
        <p:txBody>
          <a:bodyPr vert="horz" lIns="0" tIns="0" rIns="0" bIns="0" rtlCol="0" anchor="ctr"/>
          <a:lstStyle>
            <a:lvl1pPr algn="r">
              <a:defRPr sz="1050" b="1">
                <a:solidFill>
                  <a:schemeClr val="tx2"/>
                </a:solidFill>
              </a:defRPr>
            </a:lvl1pPr>
          </a:lstStyle>
          <a:p>
            <a:fld id="{4AE82366-37E6-B747-BCA8-2E369D8F9656}" type="slidenum">
              <a:rPr lang="en-GB" smtClean="0"/>
              <a:pPr/>
              <a:t>‹#›</a:t>
            </a:fld>
            <a:endParaRPr lang="en-GB"/>
          </a:p>
        </p:txBody>
      </p:sp>
    </p:spTree>
    <p:extLst>
      <p:ext uri="{BB962C8B-B14F-4D97-AF65-F5344CB8AC3E}">
        <p14:creationId xmlns:p14="http://schemas.microsoft.com/office/powerpoint/2010/main" val="414675191"/>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 id="2147483677" r:id="rId14"/>
    <p:sldLayoutId id="2147483678" r:id="rId15"/>
    <p:sldLayoutId id="2147483679" r:id="rId16"/>
    <p:sldLayoutId id="2147483680" r:id="rId17"/>
    <p:sldLayoutId id="2147483681" r:id="rId18"/>
    <p:sldLayoutId id="2147483682" r:id="rId19"/>
    <p:sldLayoutId id="2147483683" r:id="rId20"/>
    <p:sldLayoutId id="2147483684" r:id="rId21"/>
    <p:sldLayoutId id="2147483685" r:id="rId22"/>
    <p:sldLayoutId id="2147483686" r:id="rId23"/>
    <p:sldLayoutId id="2147483687" r:id="rId24"/>
    <p:sldLayoutId id="2147483688" r:id="rId25"/>
    <p:sldLayoutId id="2147483689" r:id="rId26"/>
    <p:sldLayoutId id="2147483690" r:id="rId27"/>
    <p:sldLayoutId id="2147483691" r:id="rId28"/>
    <p:sldLayoutId id="2147483692" r:id="rId29"/>
    <p:sldLayoutId id="2147483693" r:id="rId30"/>
    <p:sldLayoutId id="2147483694" r:id="rId31"/>
    <p:sldLayoutId id="2147483695" r:id="rId32"/>
    <p:sldLayoutId id="2147483696" r:id="rId33"/>
    <p:sldLayoutId id="2147483697" r:id="rId34"/>
    <p:sldLayoutId id="2147483698" r:id="rId35"/>
    <p:sldLayoutId id="2147483699" r:id="rId36"/>
    <p:sldLayoutId id="2147483700" r:id="rId37"/>
    <p:sldLayoutId id="2147483701" r:id="rId38"/>
    <p:sldLayoutId id="2147483702" r:id="rId39"/>
    <p:sldLayoutId id="2147483703" r:id="rId40"/>
    <p:sldLayoutId id="2147483704" r:id="rId41"/>
    <p:sldLayoutId id="2147483705" r:id="rId42"/>
    <p:sldLayoutId id="2147483706" r:id="rId43"/>
    <p:sldLayoutId id="2147483707" r:id="rId44"/>
    <p:sldLayoutId id="2147483708" r:id="rId45"/>
    <p:sldLayoutId id="2147483709" r:id="rId46"/>
    <p:sldLayoutId id="2147483710" r:id="rId47"/>
    <p:sldLayoutId id="2147483711" r:id="rId48"/>
    <p:sldLayoutId id="2147483712" r:id="rId49"/>
    <p:sldLayoutId id="2147483713" r:id="rId50"/>
    <p:sldLayoutId id="2147483714" r:id="rId51"/>
    <p:sldLayoutId id="2147483715" r:id="rId52"/>
    <p:sldLayoutId id="2147483716" r:id="rId53"/>
    <p:sldLayoutId id="2147483717" r:id="rId54"/>
    <p:sldLayoutId id="2147483718" r:id="rId55"/>
    <p:sldLayoutId id="2147483719" r:id="rId56"/>
  </p:sldLayoutIdLst>
  <p:hf hdr="0"/>
  <p:txStyles>
    <p:titleStyle>
      <a:lvl1pPr algn="l" defTabSz="685800" rtl="0" eaLnBrk="1" latinLnBrk="0" hangingPunct="1">
        <a:lnSpc>
          <a:spcPct val="90000"/>
        </a:lnSpc>
        <a:spcBef>
          <a:spcPct val="0"/>
        </a:spcBef>
        <a:buNone/>
        <a:defRPr sz="2850" b="1" kern="1200">
          <a:solidFill>
            <a:schemeClr val="accent2"/>
          </a:solidFill>
          <a:latin typeface="+mj-lt"/>
          <a:ea typeface="+mj-ea"/>
          <a:cs typeface="+mj-cs"/>
        </a:defRPr>
      </a:lvl1pPr>
    </p:titleStyle>
    <p:bodyStyle>
      <a:lvl1pPr marL="171450" indent="-171450" algn="l" defTabSz="685800" rtl="0" eaLnBrk="1" latinLnBrk="0" hangingPunct="1">
        <a:lnSpc>
          <a:spcPct val="100000"/>
        </a:lnSpc>
        <a:spcBef>
          <a:spcPts val="750"/>
        </a:spcBef>
        <a:buFont typeface="Arial" panose="020B0604020202020204" pitchFamily="34" charset="0"/>
        <a:buChar char="•"/>
        <a:defRPr sz="1800" kern="1200">
          <a:solidFill>
            <a:schemeClr val="tx2"/>
          </a:solidFill>
          <a:latin typeface="+mn-lt"/>
          <a:ea typeface="+mn-ea"/>
          <a:cs typeface="+mn-cs"/>
        </a:defRPr>
      </a:lvl1pPr>
      <a:lvl2pPr marL="514350" indent="-171450" algn="l" defTabSz="685800" rtl="0" eaLnBrk="1" latinLnBrk="0" hangingPunct="1">
        <a:lnSpc>
          <a:spcPct val="100000"/>
        </a:lnSpc>
        <a:spcBef>
          <a:spcPts val="375"/>
        </a:spcBef>
        <a:buFont typeface="Arial" panose="020B0604020202020204" pitchFamily="34" charset="0"/>
        <a:buChar char="•"/>
        <a:defRPr sz="1650" kern="1200">
          <a:solidFill>
            <a:schemeClr val="tx2"/>
          </a:solidFill>
          <a:latin typeface="+mn-lt"/>
          <a:ea typeface="+mn-ea"/>
          <a:cs typeface="+mn-cs"/>
        </a:defRPr>
      </a:lvl2pPr>
      <a:lvl3pPr marL="857250" indent="-171450" algn="l" defTabSz="685800" rtl="0" eaLnBrk="1" latinLnBrk="0" hangingPunct="1">
        <a:lnSpc>
          <a:spcPct val="100000"/>
        </a:lnSpc>
        <a:spcBef>
          <a:spcPts val="375"/>
        </a:spcBef>
        <a:buFont typeface="Arial" panose="020B0604020202020204" pitchFamily="34" charset="0"/>
        <a:buChar char="•"/>
        <a:defRPr sz="1500" kern="1200">
          <a:solidFill>
            <a:schemeClr val="tx2"/>
          </a:solidFill>
          <a:latin typeface="+mn-lt"/>
          <a:ea typeface="+mn-ea"/>
          <a:cs typeface="+mn-cs"/>
        </a:defRPr>
      </a:lvl3pPr>
      <a:lvl4pPr marL="1200150" indent="-171450" algn="l" defTabSz="685800" rtl="0" eaLnBrk="1" latinLnBrk="0" hangingPunct="1">
        <a:lnSpc>
          <a:spcPct val="100000"/>
        </a:lnSpc>
        <a:spcBef>
          <a:spcPts val="375"/>
        </a:spcBef>
        <a:buFont typeface="Arial" panose="020B0604020202020204" pitchFamily="34" charset="0"/>
        <a:buChar char="•"/>
        <a:defRPr sz="1350" kern="1200">
          <a:solidFill>
            <a:schemeClr val="tx2"/>
          </a:solidFill>
          <a:latin typeface="+mn-lt"/>
          <a:ea typeface="+mn-ea"/>
          <a:cs typeface="+mn-cs"/>
        </a:defRPr>
      </a:lvl4pPr>
      <a:lvl5pPr marL="1543050" indent="-171450" algn="l" defTabSz="685800" rtl="0" eaLnBrk="1" latinLnBrk="0" hangingPunct="1">
        <a:lnSpc>
          <a:spcPct val="100000"/>
        </a:lnSpc>
        <a:spcBef>
          <a:spcPts val="375"/>
        </a:spcBef>
        <a:buFont typeface="Arial" panose="020B0604020202020204" pitchFamily="34" charset="0"/>
        <a:buChar char="•"/>
        <a:defRPr sz="1200" kern="1200">
          <a:solidFill>
            <a:schemeClr val="tx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 Id="rId9" Type="http://schemas.openxmlformats.org/officeDocument/2006/relationships/image" Target="../media/image18.png"/></Relationships>
</file>

<file path=ppt/slides/_rels/slide10.xml.rels><?xml version="1.0" encoding="UTF-8" standalone="yes"?>
<Relationships xmlns="http://schemas.openxmlformats.org/package/2006/relationships"><Relationship Id="rId3" Type="http://schemas.openxmlformats.org/officeDocument/2006/relationships/image" Target="../media/image36.png"/><Relationship Id="rId7" Type="http://schemas.openxmlformats.org/officeDocument/2006/relationships/image" Target="../media/image40.png"/><Relationship Id="rId2" Type="http://schemas.openxmlformats.org/officeDocument/2006/relationships/image" Target="../media/image35.png"/><Relationship Id="rId1" Type="http://schemas.openxmlformats.org/officeDocument/2006/relationships/slideLayout" Target="../slideLayouts/slideLayout62.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0.xml"/><Relationship Id="rId1" Type="http://schemas.openxmlformats.org/officeDocument/2006/relationships/slideLayout" Target="../slideLayouts/slideLayout5.xml"/><Relationship Id="rId4" Type="http://schemas.openxmlformats.org/officeDocument/2006/relationships/image" Target="../media/image45.png"/></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20.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5.png"/><Relationship Id="rId7" Type="http://schemas.openxmlformats.org/officeDocument/2006/relationships/image" Target="../media/image27.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6.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5.png"/><Relationship Id="rId7" Type="http://schemas.openxmlformats.org/officeDocument/2006/relationships/image" Target="../media/image27.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6.png"/></Relationships>
</file>

<file path=ppt/slides/_rels/slide2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6.xml"/><Relationship Id="rId1" Type="http://schemas.openxmlformats.org/officeDocument/2006/relationships/slideLayout" Target="../slideLayouts/slideLayout8.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s>
</file>

<file path=ppt/slides/_rels/slide2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23.png"/></Relationships>
</file>

<file path=ppt/slides/_rels/slide30.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58.xml"/><Relationship Id="rId5" Type="http://schemas.openxmlformats.org/officeDocument/2006/relationships/image" Target="../media/image57.emf"/><Relationship Id="rId4" Type="http://schemas.openxmlformats.org/officeDocument/2006/relationships/image" Target="../media/image56.png"/></Relationships>
</file>

<file path=ppt/slides/_rels/slide34.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59.xml"/><Relationship Id="rId6" Type="http://schemas.openxmlformats.org/officeDocument/2006/relationships/image" Target="../media/image62.png"/><Relationship Id="rId5" Type="http://schemas.openxmlformats.org/officeDocument/2006/relationships/image" Target="../media/image61.png"/><Relationship Id="rId4" Type="http://schemas.openxmlformats.org/officeDocument/2006/relationships/image" Target="../media/image60.png"/></Relationships>
</file>

<file path=ppt/slides/_rels/slide35.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60.xml"/><Relationship Id="rId5" Type="http://schemas.openxmlformats.org/officeDocument/2006/relationships/image" Target="../media/image62.png"/><Relationship Id="rId4" Type="http://schemas.openxmlformats.org/officeDocument/2006/relationships/image" Target="../media/image65.png"/></Relationships>
</file>

<file path=ppt/slides/_rels/slide36.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58.xml"/><Relationship Id="rId6" Type="http://schemas.openxmlformats.org/officeDocument/2006/relationships/image" Target="../media/image70.png"/><Relationship Id="rId5" Type="http://schemas.openxmlformats.org/officeDocument/2006/relationships/image" Target="../media/image69.png"/><Relationship Id="rId4" Type="http://schemas.openxmlformats.org/officeDocument/2006/relationships/image" Target="../media/image68.png"/></Relationships>
</file>

<file path=ppt/slides/_rels/slide37.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27.xml"/></Relationships>
</file>

<file path=ppt/slides/_rels/slide38.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58.xml"/><Relationship Id="rId6" Type="http://schemas.openxmlformats.org/officeDocument/2006/relationships/image" Target="../media/image75.png"/><Relationship Id="rId5" Type="http://schemas.openxmlformats.org/officeDocument/2006/relationships/image" Target="../media/image74.png"/><Relationship Id="rId4" Type="http://schemas.openxmlformats.org/officeDocument/2006/relationships/image" Target="../media/image73.pn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23.png"/></Relationships>
</file>

<file path=ppt/slides/_rels/slide5.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image" Target="../media/image24.png"/><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5.xml"/><Relationship Id="rId1" Type="http://schemas.openxmlformats.org/officeDocument/2006/relationships/slideLayout" Target="../slideLayouts/slideLayout8.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7.xml.rels><?xml version="1.0" encoding="UTF-8" standalone="yes"?>
<Relationships xmlns="http://schemas.openxmlformats.org/package/2006/relationships"><Relationship Id="rId8" Type="http://schemas.openxmlformats.org/officeDocument/2006/relationships/diagramQuickStyle" Target="../diagrams/quickStyle1.xml"/><Relationship Id="rId3" Type="http://schemas.openxmlformats.org/officeDocument/2006/relationships/image" Target="../media/image30.png"/><Relationship Id="rId7" Type="http://schemas.openxmlformats.org/officeDocument/2006/relationships/diagramLayout" Target="../diagrams/layout1.xml"/><Relationship Id="rId2" Type="http://schemas.openxmlformats.org/officeDocument/2006/relationships/notesSlide" Target="../notesSlides/notesSlide6.xml"/><Relationship Id="rId1" Type="http://schemas.openxmlformats.org/officeDocument/2006/relationships/slideLayout" Target="../slideLayouts/slideLayout9.xml"/><Relationship Id="rId6" Type="http://schemas.openxmlformats.org/officeDocument/2006/relationships/diagramData" Target="../diagrams/data1.xml"/><Relationship Id="rId5" Type="http://schemas.openxmlformats.org/officeDocument/2006/relationships/image" Target="../media/image33.png"/><Relationship Id="rId10" Type="http://schemas.microsoft.com/office/2007/relationships/diagramDrawing" Target="../diagrams/drawing1.xml"/><Relationship Id="rId4" Type="http://schemas.openxmlformats.org/officeDocument/2006/relationships/image" Target="../media/image31.png"/><Relationship Id="rId9" Type="http://schemas.openxmlformats.org/officeDocument/2006/relationships/diagramColors" Target="../diagrams/colors1.xml"/></Relationships>
</file>

<file path=ppt/slides/_rels/slide8.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image" Target="../media/image31.png"/><Relationship Id="rId7" Type="http://schemas.openxmlformats.org/officeDocument/2006/relationships/diagramData" Target="../diagrams/data2.xml"/><Relationship Id="rId2" Type="http://schemas.openxmlformats.org/officeDocument/2006/relationships/notesSlide" Target="../notesSlides/notesSlide7.xml"/><Relationship Id="rId1" Type="http://schemas.openxmlformats.org/officeDocument/2006/relationships/slideLayout" Target="../slideLayouts/slideLayout9.xml"/><Relationship Id="rId6" Type="http://schemas.openxmlformats.org/officeDocument/2006/relationships/image" Target="../media/image30.png"/><Relationship Id="rId11" Type="http://schemas.microsoft.com/office/2007/relationships/diagramDrawing" Target="../diagrams/drawing2.xml"/><Relationship Id="rId5" Type="http://schemas.openxmlformats.org/officeDocument/2006/relationships/image" Target="../media/image33.png"/><Relationship Id="rId10" Type="http://schemas.openxmlformats.org/officeDocument/2006/relationships/diagramColors" Target="../diagrams/colors2.xml"/><Relationship Id="rId4" Type="http://schemas.openxmlformats.org/officeDocument/2006/relationships/image" Target="../media/image34.png"/><Relationship Id="rId9"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8" Type="http://schemas.openxmlformats.org/officeDocument/2006/relationships/diagramQuickStyle" Target="../diagrams/quickStyle3.xml"/><Relationship Id="rId3" Type="http://schemas.openxmlformats.org/officeDocument/2006/relationships/image" Target="../media/image30.png"/><Relationship Id="rId7" Type="http://schemas.openxmlformats.org/officeDocument/2006/relationships/diagramLayout" Target="../diagrams/layout3.xml"/><Relationship Id="rId2" Type="http://schemas.openxmlformats.org/officeDocument/2006/relationships/notesSlide" Target="../notesSlides/notesSlide8.xml"/><Relationship Id="rId1" Type="http://schemas.openxmlformats.org/officeDocument/2006/relationships/slideLayout" Target="../slideLayouts/slideLayout9.xml"/><Relationship Id="rId6" Type="http://schemas.openxmlformats.org/officeDocument/2006/relationships/diagramData" Target="../diagrams/data3.xml"/><Relationship Id="rId5" Type="http://schemas.openxmlformats.org/officeDocument/2006/relationships/image" Target="../media/image33.png"/><Relationship Id="rId10" Type="http://schemas.microsoft.com/office/2007/relationships/diagramDrawing" Target="../diagrams/drawing3.xml"/><Relationship Id="rId4" Type="http://schemas.openxmlformats.org/officeDocument/2006/relationships/image" Target="../media/image31.png"/><Relationship Id="rId9" Type="http://schemas.openxmlformats.org/officeDocument/2006/relationships/diagramColors" Target="../diagrams/colors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274271"/>
        </a:solidFill>
        <a:effectLst/>
      </p:bgPr>
    </p:bg>
    <p:spTree>
      <p:nvGrpSpPr>
        <p:cNvPr id="1" name="Shape 68"/>
        <p:cNvGrpSpPr/>
        <p:nvPr/>
      </p:nvGrpSpPr>
      <p:grpSpPr>
        <a:xfrm>
          <a:off x="0" y="0"/>
          <a:ext cx="0" cy="0"/>
          <a:chOff x="0" y="0"/>
          <a:chExt cx="0" cy="0"/>
        </a:xfrm>
      </p:grpSpPr>
      <p:sp>
        <p:nvSpPr>
          <p:cNvPr id="69" name="Google Shape;69;p14"/>
          <p:cNvSpPr txBox="1">
            <a:spLocks noGrp="1"/>
          </p:cNvSpPr>
          <p:nvPr>
            <p:ph type="ctrTitle"/>
          </p:nvPr>
        </p:nvSpPr>
        <p:spPr>
          <a:xfrm>
            <a:off x="311703" y="744575"/>
            <a:ext cx="6925120" cy="20526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sz="3200" b="1" dirty="0">
                <a:solidFill>
                  <a:schemeClr val="lt1"/>
                </a:solidFill>
                <a:latin typeface="Montserrat"/>
                <a:ea typeface="Montserrat"/>
                <a:cs typeface="Montserrat"/>
                <a:sym typeface="Montserrat"/>
              </a:rPr>
              <a:t>Liverpool City Region Residents’ Assembly on </a:t>
            </a:r>
            <a:br>
              <a:rPr lang="en" sz="3200" b="1" dirty="0">
                <a:solidFill>
                  <a:schemeClr val="lt1"/>
                </a:solidFill>
                <a:latin typeface="Montserrat"/>
                <a:ea typeface="Montserrat"/>
                <a:cs typeface="Montserrat"/>
                <a:sym typeface="Montserrat"/>
              </a:rPr>
            </a:br>
            <a:r>
              <a:rPr lang="en" sz="3200" b="1" dirty="0">
                <a:solidFill>
                  <a:schemeClr val="lt1"/>
                </a:solidFill>
                <a:latin typeface="Montserrat"/>
                <a:ea typeface="Montserrat"/>
                <a:cs typeface="Montserrat"/>
                <a:sym typeface="Montserrat"/>
              </a:rPr>
              <a:t>Data and AI </a:t>
            </a:r>
            <a:r>
              <a:rPr lang="en" sz="3200" dirty="0"/>
              <a:t>Innovation</a:t>
            </a:r>
            <a:endParaRPr sz="3200" b="1" dirty="0">
              <a:solidFill>
                <a:schemeClr val="lt1"/>
              </a:solidFill>
              <a:latin typeface="Montserrat"/>
              <a:ea typeface="Montserrat"/>
              <a:cs typeface="Montserrat"/>
              <a:sym typeface="Montserrat"/>
            </a:endParaRPr>
          </a:p>
        </p:txBody>
      </p:sp>
      <p:sp>
        <p:nvSpPr>
          <p:cNvPr id="70" name="Google Shape;70;p14"/>
          <p:cNvSpPr txBox="1">
            <a:spLocks noGrp="1"/>
          </p:cNvSpPr>
          <p:nvPr>
            <p:ph type="subTitle" idx="1"/>
          </p:nvPr>
        </p:nvSpPr>
        <p:spPr>
          <a:xfrm>
            <a:off x="311700" y="2571750"/>
            <a:ext cx="8520600" cy="7926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solidFill>
                  <a:schemeClr val="lt1"/>
                </a:solidFill>
                <a:latin typeface="Montserrat Medium"/>
                <a:ea typeface="Montserrat Medium"/>
                <a:cs typeface="Montserrat Medium"/>
                <a:sym typeface="Montserrat Medium"/>
              </a:rPr>
              <a:t>Day 2 </a:t>
            </a:r>
            <a:r>
              <a:rPr lang="en" dirty="0">
                <a:solidFill>
                  <a:schemeClr val="lt1"/>
                </a:solidFill>
                <a:latin typeface="Montserrat Medium"/>
                <a:ea typeface="Montserrat Medium"/>
                <a:cs typeface="Montserrat Medium"/>
                <a:sym typeface="Montserrat Medium"/>
              </a:rPr>
              <a:t>– </a:t>
            </a:r>
            <a:r>
              <a:rPr lang="en">
                <a:solidFill>
                  <a:schemeClr val="lt1"/>
                </a:solidFill>
                <a:latin typeface="Montserrat Medium"/>
                <a:ea typeface="Montserrat Medium"/>
                <a:cs typeface="Montserrat Medium"/>
                <a:sym typeface="Montserrat Medium"/>
              </a:rPr>
              <a:t>March 7</a:t>
            </a:r>
            <a:r>
              <a:rPr lang="en" baseline="30000">
                <a:solidFill>
                  <a:schemeClr val="lt1"/>
                </a:solidFill>
                <a:latin typeface="Montserrat Medium"/>
                <a:ea typeface="Montserrat Medium"/>
                <a:cs typeface="Montserrat Medium"/>
                <a:sym typeface="Montserrat Medium"/>
              </a:rPr>
              <a:t>th</a:t>
            </a:r>
            <a:r>
              <a:rPr lang="en">
                <a:solidFill>
                  <a:schemeClr val="lt1"/>
                </a:solidFill>
                <a:latin typeface="Montserrat Medium"/>
                <a:ea typeface="Montserrat Medium"/>
                <a:cs typeface="Montserrat Medium"/>
                <a:sym typeface="Montserrat Medium"/>
              </a:rPr>
              <a:t> </a:t>
            </a:r>
            <a:r>
              <a:rPr lang="en" dirty="0">
                <a:solidFill>
                  <a:schemeClr val="lt1"/>
                </a:solidFill>
                <a:latin typeface="Montserrat Medium"/>
                <a:ea typeface="Montserrat Medium"/>
                <a:cs typeface="Montserrat Medium"/>
                <a:sym typeface="Montserrat Medium"/>
              </a:rPr>
              <a:t>2025</a:t>
            </a:r>
            <a:endParaRPr dirty="0">
              <a:solidFill>
                <a:schemeClr val="lt1"/>
              </a:solidFill>
              <a:latin typeface="Montserrat Medium"/>
              <a:ea typeface="Montserrat Medium"/>
              <a:cs typeface="Montserrat Medium"/>
              <a:sym typeface="Montserrat Medium"/>
            </a:endParaRPr>
          </a:p>
        </p:txBody>
      </p:sp>
      <p:pic>
        <p:nvPicPr>
          <p:cNvPr id="71" name="Google Shape;71;p14"/>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a:off x="311700" y="243325"/>
            <a:ext cx="1094975" cy="730000"/>
          </a:xfrm>
          <a:prstGeom prst="rect">
            <a:avLst/>
          </a:prstGeom>
          <a:noFill/>
          <a:ln>
            <a:noFill/>
          </a:ln>
        </p:spPr>
      </p:pic>
      <p:pic>
        <p:nvPicPr>
          <p:cNvPr id="72" name="Google Shape;72;p14"/>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a:off x="6406750" y="3855603"/>
            <a:ext cx="2737248" cy="1287894"/>
          </a:xfrm>
          <a:prstGeom prst="rect">
            <a:avLst/>
          </a:prstGeom>
          <a:noFill/>
          <a:ln>
            <a:noFill/>
          </a:ln>
        </p:spPr>
      </p:pic>
      <p:pic>
        <p:nvPicPr>
          <p:cNvPr id="73" name="Google Shape;73;p14"/>
          <p:cNvPicPr preferRelativeResize="0"/>
          <p:nvPr/>
        </p:nvPicPr>
        <p:blipFill>
          <a:blip r:embed="rId5" cstate="email">
            <a:alphaModFix/>
            <a:extLst>
              <a:ext uri="{28A0092B-C50C-407E-A947-70E740481C1C}">
                <a14:useLocalDpi xmlns:a14="http://schemas.microsoft.com/office/drawing/2010/main"/>
              </a:ext>
            </a:extLst>
          </a:blip>
          <a:stretch>
            <a:fillRect/>
          </a:stretch>
        </p:blipFill>
        <p:spPr>
          <a:xfrm>
            <a:off x="795250" y="3763300"/>
            <a:ext cx="1948525" cy="917449"/>
          </a:xfrm>
          <a:prstGeom prst="rect">
            <a:avLst/>
          </a:prstGeom>
          <a:noFill/>
          <a:ln>
            <a:noFill/>
          </a:ln>
        </p:spPr>
      </p:pic>
      <p:pic>
        <p:nvPicPr>
          <p:cNvPr id="74" name="Google Shape;74;p14"/>
          <p:cNvPicPr preferRelativeResize="0"/>
          <p:nvPr/>
        </p:nvPicPr>
        <p:blipFill>
          <a:blip r:embed="rId6" cstate="email">
            <a:alphaModFix/>
            <a:extLst>
              <a:ext uri="{28A0092B-C50C-407E-A947-70E740481C1C}">
                <a14:useLocalDpi xmlns:a14="http://schemas.microsoft.com/office/drawing/2010/main"/>
              </a:ext>
            </a:extLst>
          </a:blip>
          <a:stretch>
            <a:fillRect/>
          </a:stretch>
        </p:blipFill>
        <p:spPr>
          <a:xfrm rot="-5400000">
            <a:off x="-397288" y="3913013"/>
            <a:ext cx="2452975" cy="1154949"/>
          </a:xfrm>
          <a:prstGeom prst="rect">
            <a:avLst/>
          </a:prstGeom>
          <a:noFill/>
          <a:ln>
            <a:noFill/>
          </a:ln>
        </p:spPr>
      </p:pic>
      <p:pic>
        <p:nvPicPr>
          <p:cNvPr id="75" name="Google Shape;75;p14"/>
          <p:cNvPicPr preferRelativeResize="0"/>
          <p:nvPr/>
        </p:nvPicPr>
        <p:blipFill>
          <a:blip r:embed="rId7" cstate="email">
            <a:alphaModFix/>
            <a:extLst>
              <a:ext uri="{28A0092B-C50C-407E-A947-70E740481C1C}">
                <a14:useLocalDpi xmlns:a14="http://schemas.microsoft.com/office/drawing/2010/main"/>
              </a:ext>
            </a:extLst>
          </a:blip>
          <a:stretch>
            <a:fillRect/>
          </a:stretch>
        </p:blipFill>
        <p:spPr>
          <a:xfrm>
            <a:off x="6460825" y="3264000"/>
            <a:ext cx="1266975" cy="596550"/>
          </a:xfrm>
          <a:prstGeom prst="rect">
            <a:avLst/>
          </a:prstGeom>
          <a:noFill/>
          <a:ln>
            <a:noFill/>
          </a:ln>
        </p:spPr>
      </p:pic>
      <p:pic>
        <p:nvPicPr>
          <p:cNvPr id="76" name="Google Shape;76;p14"/>
          <p:cNvPicPr preferRelativeResize="0"/>
          <p:nvPr/>
        </p:nvPicPr>
        <p:blipFill>
          <a:blip r:embed="rId8" cstate="email">
            <a:alphaModFix/>
            <a:extLst>
              <a:ext uri="{28A0092B-C50C-407E-A947-70E740481C1C}">
                <a14:useLocalDpi xmlns:a14="http://schemas.microsoft.com/office/drawing/2010/main"/>
              </a:ext>
            </a:extLst>
          </a:blip>
          <a:stretch>
            <a:fillRect/>
          </a:stretch>
        </p:blipFill>
        <p:spPr>
          <a:xfrm>
            <a:off x="7965512" y="376800"/>
            <a:ext cx="1266975" cy="596524"/>
          </a:xfrm>
          <a:prstGeom prst="rect">
            <a:avLst/>
          </a:prstGeom>
          <a:noFill/>
          <a:ln>
            <a:noFill/>
          </a:ln>
        </p:spPr>
      </p:pic>
      <p:pic>
        <p:nvPicPr>
          <p:cNvPr id="77" name="Google Shape;77;p14"/>
          <p:cNvPicPr preferRelativeResize="0"/>
          <p:nvPr/>
        </p:nvPicPr>
        <p:blipFill>
          <a:blip r:embed="rId9" cstate="email">
            <a:alphaModFix/>
            <a:extLst>
              <a:ext uri="{28A0092B-C50C-407E-A947-70E740481C1C}">
                <a14:useLocalDpi xmlns:a14="http://schemas.microsoft.com/office/drawing/2010/main"/>
              </a:ext>
            </a:extLst>
          </a:blip>
          <a:stretch>
            <a:fillRect/>
          </a:stretch>
        </p:blipFill>
        <p:spPr>
          <a:xfrm>
            <a:off x="7005078" y="605875"/>
            <a:ext cx="1684571" cy="7926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4" name="Straight Connector 43">
            <a:extLst>
              <a:ext uri="{FF2B5EF4-FFF2-40B4-BE49-F238E27FC236}">
                <a16:creationId xmlns:a16="http://schemas.microsoft.com/office/drawing/2014/main" id="{ECC0CCD2-2276-202B-AA6A-53BF8EE64219}"/>
              </a:ext>
            </a:extLst>
          </p:cNvPr>
          <p:cNvCxnSpPr>
            <a:cxnSpLocks/>
          </p:cNvCxnSpPr>
          <p:nvPr/>
        </p:nvCxnSpPr>
        <p:spPr>
          <a:xfrm flipV="1">
            <a:off x="628648" y="2939761"/>
            <a:ext cx="426107" cy="5984"/>
          </a:xfrm>
          <a:prstGeom prst="line">
            <a:avLst/>
          </a:prstGeom>
        </p:spPr>
        <p:style>
          <a:lnRef idx="1">
            <a:schemeClr val="accent1"/>
          </a:lnRef>
          <a:fillRef idx="0">
            <a:schemeClr val="accent1"/>
          </a:fillRef>
          <a:effectRef idx="0">
            <a:schemeClr val="accent1"/>
          </a:effectRef>
          <a:fontRef idx="minor">
            <a:schemeClr val="tx1"/>
          </a:fontRef>
        </p:style>
      </p:cxnSp>
      <p:sp>
        <p:nvSpPr>
          <p:cNvPr id="30" name="Freeform 29">
            <a:extLst>
              <a:ext uri="{FF2B5EF4-FFF2-40B4-BE49-F238E27FC236}">
                <a16:creationId xmlns:a16="http://schemas.microsoft.com/office/drawing/2014/main" id="{47ED8E15-AA75-8A19-F4A8-B572A1DA51B3}"/>
              </a:ext>
            </a:extLst>
          </p:cNvPr>
          <p:cNvSpPr/>
          <p:nvPr/>
        </p:nvSpPr>
        <p:spPr>
          <a:xfrm>
            <a:off x="636268" y="1564986"/>
            <a:ext cx="415414" cy="2730285"/>
          </a:xfrm>
          <a:custGeom>
            <a:avLst/>
            <a:gdLst>
              <a:gd name="connsiteX0" fmla="*/ 389744 w 389744"/>
              <a:gd name="connsiteY0" fmla="*/ 0 h 3627619"/>
              <a:gd name="connsiteX1" fmla="*/ 0 w 389744"/>
              <a:gd name="connsiteY1" fmla="*/ 0 h 3627619"/>
              <a:gd name="connsiteX2" fmla="*/ 0 w 389744"/>
              <a:gd name="connsiteY2" fmla="*/ 839449 h 3627619"/>
              <a:gd name="connsiteX3" fmla="*/ 0 w 389744"/>
              <a:gd name="connsiteY3" fmla="*/ 3627619 h 3627619"/>
              <a:gd name="connsiteX4" fmla="*/ 299803 w 389744"/>
              <a:gd name="connsiteY4" fmla="*/ 3627619 h 3627619"/>
              <a:gd name="connsiteX0" fmla="*/ 389744 w 389744"/>
              <a:gd name="connsiteY0" fmla="*/ 0 h 3627619"/>
              <a:gd name="connsiteX1" fmla="*/ 0 w 389744"/>
              <a:gd name="connsiteY1" fmla="*/ 0 h 3627619"/>
              <a:gd name="connsiteX2" fmla="*/ 0 w 389744"/>
              <a:gd name="connsiteY2" fmla="*/ 839449 h 3627619"/>
              <a:gd name="connsiteX3" fmla="*/ 0 w 389744"/>
              <a:gd name="connsiteY3" fmla="*/ 3627619 h 3627619"/>
              <a:gd name="connsiteX4" fmla="*/ 389744 w 389744"/>
              <a:gd name="connsiteY4" fmla="*/ 3627619 h 36276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9744" h="3627619">
                <a:moveTo>
                  <a:pt x="389744" y="0"/>
                </a:moveTo>
                <a:lnTo>
                  <a:pt x="0" y="0"/>
                </a:lnTo>
                <a:lnTo>
                  <a:pt x="0" y="839449"/>
                </a:lnTo>
                <a:lnTo>
                  <a:pt x="0" y="3627619"/>
                </a:lnTo>
                <a:lnTo>
                  <a:pt x="389744" y="3627619"/>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685800">
              <a:buClrTx/>
            </a:pPr>
            <a:endParaRPr lang="en-GB" sz="1350" kern="1200">
              <a:solidFill>
                <a:srgbClr val="FFFFFF"/>
              </a:solidFill>
              <a:latin typeface="Arial" panose="020B0604020202020204"/>
            </a:endParaRPr>
          </a:p>
        </p:txBody>
      </p:sp>
      <p:cxnSp>
        <p:nvCxnSpPr>
          <p:cNvPr id="42" name="Straight Connector 41">
            <a:extLst>
              <a:ext uri="{FF2B5EF4-FFF2-40B4-BE49-F238E27FC236}">
                <a16:creationId xmlns:a16="http://schemas.microsoft.com/office/drawing/2014/main" id="{14858F46-D231-1636-8F3A-551C73E5C3B1}"/>
              </a:ext>
            </a:extLst>
          </p:cNvPr>
          <p:cNvCxnSpPr>
            <a:cxnSpLocks/>
          </p:cNvCxnSpPr>
          <p:nvPr/>
        </p:nvCxnSpPr>
        <p:spPr>
          <a:xfrm>
            <a:off x="642847" y="2252990"/>
            <a:ext cx="41190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BD132255-A190-8291-42AD-29A3DC3B4CC5}"/>
              </a:ext>
            </a:extLst>
          </p:cNvPr>
          <p:cNvCxnSpPr>
            <a:cxnSpLocks/>
          </p:cNvCxnSpPr>
          <p:nvPr/>
        </p:nvCxnSpPr>
        <p:spPr>
          <a:xfrm>
            <a:off x="628648" y="3611772"/>
            <a:ext cx="426107" cy="850"/>
          </a:xfrm>
          <a:prstGeom prst="line">
            <a:avLst/>
          </a:prstGeom>
        </p:spPr>
        <p:style>
          <a:lnRef idx="1">
            <a:schemeClr val="accent1"/>
          </a:lnRef>
          <a:fillRef idx="0">
            <a:schemeClr val="accent1"/>
          </a:fillRef>
          <a:effectRef idx="0">
            <a:schemeClr val="accent1"/>
          </a:effectRef>
          <a:fontRef idx="minor">
            <a:schemeClr val="tx1"/>
          </a:fontRef>
        </p:style>
      </p:cxnSp>
      <p:grpSp>
        <p:nvGrpSpPr>
          <p:cNvPr id="15" name="Group 14">
            <a:extLst>
              <a:ext uri="{FF2B5EF4-FFF2-40B4-BE49-F238E27FC236}">
                <a16:creationId xmlns:a16="http://schemas.microsoft.com/office/drawing/2014/main" id="{4008683B-0D72-618A-5B40-B8C7A628396D}"/>
              </a:ext>
              <a:ext uri="{C183D7F6-B498-43B3-948B-1728B52AA6E4}">
                <adec:decorative xmlns:adec="http://schemas.microsoft.com/office/drawing/2017/decorative" val="1"/>
              </a:ext>
            </a:extLst>
          </p:cNvPr>
          <p:cNvGrpSpPr/>
          <p:nvPr/>
        </p:nvGrpSpPr>
        <p:grpSpPr>
          <a:xfrm>
            <a:off x="1427814" y="1291024"/>
            <a:ext cx="7327445" cy="566588"/>
            <a:chOff x="-3549055" y="2085451"/>
            <a:chExt cx="15224448" cy="1176672"/>
          </a:xfrm>
        </p:grpSpPr>
        <p:sp>
          <p:nvSpPr>
            <p:cNvPr id="16" name="Snip Single Corner of Rectangle 15">
              <a:extLst>
                <a:ext uri="{FF2B5EF4-FFF2-40B4-BE49-F238E27FC236}">
                  <a16:creationId xmlns:a16="http://schemas.microsoft.com/office/drawing/2014/main" id="{E9D7EEA3-5731-4B82-9E05-A756835A2A70}"/>
                </a:ext>
              </a:extLst>
            </p:cNvPr>
            <p:cNvSpPr/>
            <p:nvPr userDrawn="1"/>
          </p:nvSpPr>
          <p:spPr>
            <a:xfrm>
              <a:off x="-3549055" y="2085451"/>
              <a:ext cx="15224448" cy="1171920"/>
            </a:xfrm>
            <a:prstGeom prst="snip1Rect">
              <a:avLst>
                <a:gd name="adj" fmla="val 24689"/>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685800">
                <a:buClrTx/>
              </a:pPr>
              <a:endParaRPr lang="en-GB" sz="1350" kern="1200">
                <a:solidFill>
                  <a:srgbClr val="FFFFFF"/>
                </a:solidFill>
                <a:latin typeface="Arial" panose="020B0604020202020204"/>
              </a:endParaRPr>
            </a:p>
          </p:txBody>
        </p:sp>
        <p:sp>
          <p:nvSpPr>
            <p:cNvPr id="17" name="Rectangle 11">
              <a:extLst>
                <a:ext uri="{FF2B5EF4-FFF2-40B4-BE49-F238E27FC236}">
                  <a16:creationId xmlns:a16="http://schemas.microsoft.com/office/drawing/2014/main" id="{1CFAB404-939C-C249-7B55-4B4F6A9F1D75}"/>
                </a:ext>
                <a:ext uri="{C183D7F6-B498-43B3-948B-1728B52AA6E4}">
                  <adec:decorative xmlns:adec="http://schemas.microsoft.com/office/drawing/2017/decorative" val="1"/>
                </a:ext>
              </a:extLst>
            </p:cNvPr>
            <p:cNvSpPr>
              <a:spLocks noChangeAspect="1"/>
            </p:cNvSpPr>
            <p:nvPr userDrawn="1"/>
          </p:nvSpPr>
          <p:spPr>
            <a:xfrm>
              <a:off x="11372728" y="2085452"/>
              <a:ext cx="302663" cy="1176671"/>
            </a:xfrm>
            <a:custGeom>
              <a:avLst/>
              <a:gdLst>
                <a:gd name="connsiteX0" fmla="*/ 0 w 541295"/>
                <a:gd name="connsiteY0" fmla="*/ 0 h 4382098"/>
                <a:gd name="connsiteX1" fmla="*/ 541295 w 541295"/>
                <a:gd name="connsiteY1" fmla="*/ 0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3846840 h 4382098"/>
                <a:gd name="connsiteX4" fmla="*/ 0 w 541295"/>
                <a:gd name="connsiteY4" fmla="*/ 0 h 4382098"/>
                <a:gd name="connsiteX0" fmla="*/ 0 w 526135"/>
                <a:gd name="connsiteY0" fmla="*/ 0 h 4364985"/>
                <a:gd name="connsiteX1" fmla="*/ 524569 w 526135"/>
                <a:gd name="connsiteY1" fmla="*/ 512956 h 4364985"/>
                <a:gd name="connsiteX2" fmla="*/ 524182 w 526135"/>
                <a:gd name="connsiteY2" fmla="*/ 4364985 h 4364985"/>
                <a:gd name="connsiteX3" fmla="*/ 0 w 526135"/>
                <a:gd name="connsiteY3" fmla="*/ 3846840 h 4364985"/>
                <a:gd name="connsiteX4" fmla="*/ 0 w 526135"/>
                <a:gd name="connsiteY4" fmla="*/ 0 h 4364985"/>
                <a:gd name="connsiteX0" fmla="*/ 0 w 526562"/>
                <a:gd name="connsiteY0" fmla="*/ 0 h 4364985"/>
                <a:gd name="connsiteX1" fmla="*/ 524569 w 526562"/>
                <a:gd name="connsiteY1" fmla="*/ 512956 h 4364985"/>
                <a:gd name="connsiteX2" fmla="*/ 524182 w 526562"/>
                <a:gd name="connsiteY2" fmla="*/ 4364985 h 4364985"/>
                <a:gd name="connsiteX3" fmla="*/ 0 w 526562"/>
                <a:gd name="connsiteY3" fmla="*/ 3846840 h 4364985"/>
                <a:gd name="connsiteX4" fmla="*/ 0 w 526562"/>
                <a:gd name="connsiteY4" fmla="*/ 0 h 4364985"/>
                <a:gd name="connsiteX0" fmla="*/ 17599 w 544161"/>
                <a:gd name="connsiteY0" fmla="*/ 0 h 8404968"/>
                <a:gd name="connsiteX1" fmla="*/ 542168 w 544161"/>
                <a:gd name="connsiteY1" fmla="*/ 512956 h 8404968"/>
                <a:gd name="connsiteX2" fmla="*/ 541781 w 544161"/>
                <a:gd name="connsiteY2" fmla="*/ 4364985 h 8404968"/>
                <a:gd name="connsiteX3" fmla="*/ 0 w 544161"/>
                <a:gd name="connsiteY3" fmla="*/ 8404968 h 8404968"/>
                <a:gd name="connsiteX4" fmla="*/ 17599 w 544161"/>
                <a:gd name="connsiteY4" fmla="*/ 0 h 8404968"/>
                <a:gd name="connsiteX0" fmla="*/ 17599 w 542961"/>
                <a:gd name="connsiteY0" fmla="*/ 0 h 8404968"/>
                <a:gd name="connsiteX1" fmla="*/ 542168 w 542961"/>
                <a:gd name="connsiteY1" fmla="*/ 512956 h 8404968"/>
                <a:gd name="connsiteX2" fmla="*/ 524182 w 542961"/>
                <a:gd name="connsiteY2" fmla="*/ 8271952 h 8404968"/>
                <a:gd name="connsiteX3" fmla="*/ 0 w 542961"/>
                <a:gd name="connsiteY3" fmla="*/ 8404968 h 8404968"/>
                <a:gd name="connsiteX4" fmla="*/ 17599 w 542961"/>
                <a:gd name="connsiteY4" fmla="*/ 0 h 8404968"/>
                <a:gd name="connsiteX0" fmla="*/ 1694 w 527056"/>
                <a:gd name="connsiteY0" fmla="*/ 0 h 8334572"/>
                <a:gd name="connsiteX1" fmla="*/ 526263 w 527056"/>
                <a:gd name="connsiteY1" fmla="*/ 512956 h 8334572"/>
                <a:gd name="connsiteX2" fmla="*/ 508277 w 527056"/>
                <a:gd name="connsiteY2" fmla="*/ 8271952 h 8334572"/>
                <a:gd name="connsiteX3" fmla="*/ 1694 w 527056"/>
                <a:gd name="connsiteY3" fmla="*/ 8334572 h 8334572"/>
                <a:gd name="connsiteX4" fmla="*/ 1694 w 527056"/>
                <a:gd name="connsiteY4" fmla="*/ 0 h 8334572"/>
                <a:gd name="connsiteX0" fmla="*/ 52797 w 578159"/>
                <a:gd name="connsiteY0" fmla="*/ 0 h 8352171"/>
                <a:gd name="connsiteX1" fmla="*/ 577366 w 578159"/>
                <a:gd name="connsiteY1" fmla="*/ 512956 h 8352171"/>
                <a:gd name="connsiteX2" fmla="*/ 559380 w 578159"/>
                <a:gd name="connsiteY2" fmla="*/ 8271952 h 8352171"/>
                <a:gd name="connsiteX3" fmla="*/ 0 w 578159"/>
                <a:gd name="connsiteY3" fmla="*/ 8352171 h 8352171"/>
                <a:gd name="connsiteX4" fmla="*/ 52797 w 578159"/>
                <a:gd name="connsiteY4" fmla="*/ 0 h 8352171"/>
                <a:gd name="connsiteX0" fmla="*/ 35198 w 560560"/>
                <a:gd name="connsiteY0" fmla="*/ 0 h 8369770"/>
                <a:gd name="connsiteX1" fmla="*/ 559767 w 560560"/>
                <a:gd name="connsiteY1" fmla="*/ 512956 h 8369770"/>
                <a:gd name="connsiteX2" fmla="*/ 541781 w 560560"/>
                <a:gd name="connsiteY2" fmla="*/ 8271952 h 8369770"/>
                <a:gd name="connsiteX3" fmla="*/ 0 w 560560"/>
                <a:gd name="connsiteY3" fmla="*/ 8369770 h 8369770"/>
                <a:gd name="connsiteX4" fmla="*/ 35198 w 560560"/>
                <a:gd name="connsiteY4" fmla="*/ 0 h 8369770"/>
                <a:gd name="connsiteX0" fmla="*/ 35198 w 560262"/>
                <a:gd name="connsiteY0" fmla="*/ 0 h 8395145"/>
                <a:gd name="connsiteX1" fmla="*/ 559767 w 560262"/>
                <a:gd name="connsiteY1" fmla="*/ 512956 h 8395145"/>
                <a:gd name="connsiteX2" fmla="*/ 524182 w 560262"/>
                <a:gd name="connsiteY2" fmla="*/ 8395145 h 8395145"/>
                <a:gd name="connsiteX3" fmla="*/ 0 w 560262"/>
                <a:gd name="connsiteY3" fmla="*/ 8369770 h 8395145"/>
                <a:gd name="connsiteX4" fmla="*/ 35198 w 560262"/>
                <a:gd name="connsiteY4" fmla="*/ 0 h 8395145"/>
                <a:gd name="connsiteX0" fmla="*/ 35198 w 576979"/>
                <a:gd name="connsiteY0" fmla="*/ 0 h 8369770"/>
                <a:gd name="connsiteX1" fmla="*/ 559767 w 576979"/>
                <a:gd name="connsiteY1" fmla="*/ 512956 h 8369770"/>
                <a:gd name="connsiteX2" fmla="*/ 576979 w 576979"/>
                <a:gd name="connsiteY2" fmla="*/ 8342348 h 8369770"/>
                <a:gd name="connsiteX3" fmla="*/ 0 w 576979"/>
                <a:gd name="connsiteY3" fmla="*/ 8369770 h 8369770"/>
                <a:gd name="connsiteX4" fmla="*/ 35198 w 576979"/>
                <a:gd name="connsiteY4" fmla="*/ 0 h 8369770"/>
                <a:gd name="connsiteX0" fmla="*/ 17599 w 559380"/>
                <a:gd name="connsiteY0" fmla="*/ 0 h 8369770"/>
                <a:gd name="connsiteX1" fmla="*/ 542168 w 559380"/>
                <a:gd name="connsiteY1" fmla="*/ 512956 h 8369770"/>
                <a:gd name="connsiteX2" fmla="*/ 559380 w 559380"/>
                <a:gd name="connsiteY2" fmla="*/ 8342348 h 8369770"/>
                <a:gd name="connsiteX3" fmla="*/ 0 w 559380"/>
                <a:gd name="connsiteY3" fmla="*/ 8369770 h 8369770"/>
                <a:gd name="connsiteX4" fmla="*/ 17599 w 559380"/>
                <a:gd name="connsiteY4" fmla="*/ 0 h 8369770"/>
                <a:gd name="connsiteX0" fmla="*/ 17599 w 542663"/>
                <a:gd name="connsiteY0" fmla="*/ 0 h 8369770"/>
                <a:gd name="connsiteX1" fmla="*/ 542168 w 542663"/>
                <a:gd name="connsiteY1" fmla="*/ 512956 h 8369770"/>
                <a:gd name="connsiteX2" fmla="*/ 506583 w 542663"/>
                <a:gd name="connsiteY2" fmla="*/ 8324749 h 8369770"/>
                <a:gd name="connsiteX3" fmla="*/ 0 w 542663"/>
                <a:gd name="connsiteY3" fmla="*/ 8369770 h 8369770"/>
                <a:gd name="connsiteX4" fmla="*/ 17599 w 542663"/>
                <a:gd name="connsiteY4" fmla="*/ 0 h 8369770"/>
                <a:gd name="connsiteX0" fmla="*/ 17599 w 542961"/>
                <a:gd name="connsiteY0" fmla="*/ 0 h 8369770"/>
                <a:gd name="connsiteX1" fmla="*/ 542168 w 542961"/>
                <a:gd name="connsiteY1" fmla="*/ 512956 h 8369770"/>
                <a:gd name="connsiteX2" fmla="*/ 524182 w 542961"/>
                <a:gd name="connsiteY2" fmla="*/ 8324749 h 8369770"/>
                <a:gd name="connsiteX3" fmla="*/ 0 w 542961"/>
                <a:gd name="connsiteY3" fmla="*/ 8369770 h 8369770"/>
                <a:gd name="connsiteX4" fmla="*/ 17599 w 542961"/>
                <a:gd name="connsiteY4" fmla="*/ 0 h 8369770"/>
                <a:gd name="connsiteX0" fmla="*/ 35198 w 560560"/>
                <a:gd name="connsiteY0" fmla="*/ 0 h 8352171"/>
                <a:gd name="connsiteX1" fmla="*/ 559767 w 560560"/>
                <a:gd name="connsiteY1" fmla="*/ 512956 h 8352171"/>
                <a:gd name="connsiteX2" fmla="*/ 541781 w 560560"/>
                <a:gd name="connsiteY2" fmla="*/ 8324749 h 8352171"/>
                <a:gd name="connsiteX3" fmla="*/ 0 w 560560"/>
                <a:gd name="connsiteY3" fmla="*/ 8352171 h 8352171"/>
                <a:gd name="connsiteX4" fmla="*/ 35198 w 560560"/>
                <a:gd name="connsiteY4" fmla="*/ 0 h 8352171"/>
                <a:gd name="connsiteX0" fmla="*/ 35198 w 560560"/>
                <a:gd name="connsiteY0" fmla="*/ 0 h 8375843"/>
                <a:gd name="connsiteX1" fmla="*/ 559767 w 560560"/>
                <a:gd name="connsiteY1" fmla="*/ 512956 h 8375843"/>
                <a:gd name="connsiteX2" fmla="*/ 541781 w 560560"/>
                <a:gd name="connsiteY2" fmla="*/ 8375843 h 8375843"/>
                <a:gd name="connsiteX3" fmla="*/ 0 w 560560"/>
                <a:gd name="connsiteY3" fmla="*/ 8352171 h 8375843"/>
                <a:gd name="connsiteX4" fmla="*/ 35198 w 560560"/>
                <a:gd name="connsiteY4" fmla="*/ 0 h 8375843"/>
                <a:gd name="connsiteX0" fmla="*/ 1755 w 527117"/>
                <a:gd name="connsiteY0" fmla="*/ 0 h 8375843"/>
                <a:gd name="connsiteX1" fmla="*/ 526324 w 527117"/>
                <a:gd name="connsiteY1" fmla="*/ 512956 h 8375843"/>
                <a:gd name="connsiteX2" fmla="*/ 508338 w 527117"/>
                <a:gd name="connsiteY2" fmla="*/ 8375843 h 8375843"/>
                <a:gd name="connsiteX3" fmla="*/ 1240 w 527117"/>
                <a:gd name="connsiteY3" fmla="*/ 8352171 h 8375843"/>
                <a:gd name="connsiteX4" fmla="*/ 1755 w 527117"/>
                <a:gd name="connsiteY4" fmla="*/ 0 h 8375843"/>
                <a:gd name="connsiteX0" fmla="*/ 23638 w 549000"/>
                <a:gd name="connsiteY0" fmla="*/ 0 h 8398920"/>
                <a:gd name="connsiteX1" fmla="*/ 548207 w 549000"/>
                <a:gd name="connsiteY1" fmla="*/ 512956 h 8398920"/>
                <a:gd name="connsiteX2" fmla="*/ 530221 w 549000"/>
                <a:gd name="connsiteY2" fmla="*/ 8375843 h 8398920"/>
                <a:gd name="connsiteX3" fmla="*/ 0 w 549000"/>
                <a:gd name="connsiteY3" fmla="*/ 8398920 h 8398920"/>
                <a:gd name="connsiteX4" fmla="*/ 23638 w 549000"/>
                <a:gd name="connsiteY4" fmla="*/ 0 h 8398920"/>
                <a:gd name="connsiteX0" fmla="*/ 12076 w 537438"/>
                <a:gd name="connsiteY0" fmla="*/ 0 h 8445669"/>
                <a:gd name="connsiteX1" fmla="*/ 536645 w 537438"/>
                <a:gd name="connsiteY1" fmla="*/ 512956 h 8445669"/>
                <a:gd name="connsiteX2" fmla="*/ 518659 w 537438"/>
                <a:gd name="connsiteY2" fmla="*/ 8375843 h 8445669"/>
                <a:gd name="connsiteX3" fmla="*/ 0 w 537438"/>
                <a:gd name="connsiteY3" fmla="*/ 8445669 h 8445669"/>
                <a:gd name="connsiteX4" fmla="*/ 12076 w 537438"/>
                <a:gd name="connsiteY4" fmla="*/ 0 h 8445669"/>
                <a:gd name="connsiteX0" fmla="*/ 12076 w 537438"/>
                <a:gd name="connsiteY0" fmla="*/ 0 h 8445669"/>
                <a:gd name="connsiteX1" fmla="*/ 536645 w 537438"/>
                <a:gd name="connsiteY1" fmla="*/ 512956 h 8445669"/>
                <a:gd name="connsiteX2" fmla="*/ 518659 w 537438"/>
                <a:gd name="connsiteY2" fmla="*/ 8422592 h 8445669"/>
                <a:gd name="connsiteX3" fmla="*/ 0 w 537438"/>
                <a:gd name="connsiteY3" fmla="*/ 8445669 h 8445669"/>
                <a:gd name="connsiteX4" fmla="*/ 12076 w 537438"/>
                <a:gd name="connsiteY4" fmla="*/ 0 h 8445669"/>
                <a:gd name="connsiteX0" fmla="*/ 12076 w 541782"/>
                <a:gd name="connsiteY0" fmla="*/ 0 h 8469334"/>
                <a:gd name="connsiteX1" fmla="*/ 536645 w 541782"/>
                <a:gd name="connsiteY1" fmla="*/ 512956 h 8469334"/>
                <a:gd name="connsiteX2" fmla="*/ 541782 w 541782"/>
                <a:gd name="connsiteY2" fmla="*/ 8469334 h 8469334"/>
                <a:gd name="connsiteX3" fmla="*/ 0 w 541782"/>
                <a:gd name="connsiteY3" fmla="*/ 8445669 h 8469334"/>
                <a:gd name="connsiteX4" fmla="*/ 12076 w 541782"/>
                <a:gd name="connsiteY4" fmla="*/ 0 h 8469334"/>
                <a:gd name="connsiteX0" fmla="*/ 6399 w 541782"/>
                <a:gd name="connsiteY0" fmla="*/ 0 h 8469334"/>
                <a:gd name="connsiteX1" fmla="*/ 536645 w 541782"/>
                <a:gd name="connsiteY1" fmla="*/ 512956 h 8469334"/>
                <a:gd name="connsiteX2" fmla="*/ 541782 w 541782"/>
                <a:gd name="connsiteY2" fmla="*/ 8469334 h 8469334"/>
                <a:gd name="connsiteX3" fmla="*/ 0 w 541782"/>
                <a:gd name="connsiteY3" fmla="*/ 8445669 h 8469334"/>
                <a:gd name="connsiteX4" fmla="*/ 6399 w 541782"/>
                <a:gd name="connsiteY4" fmla="*/ 0 h 8469334"/>
                <a:gd name="connsiteX0" fmla="*/ 6399 w 541782"/>
                <a:gd name="connsiteY0" fmla="*/ 0 h 8469334"/>
                <a:gd name="connsiteX1" fmla="*/ 530968 w 541782"/>
                <a:gd name="connsiteY1" fmla="*/ 1909011 h 8469334"/>
                <a:gd name="connsiteX2" fmla="*/ 541782 w 541782"/>
                <a:gd name="connsiteY2" fmla="*/ 8469334 h 8469334"/>
                <a:gd name="connsiteX3" fmla="*/ 0 w 541782"/>
                <a:gd name="connsiteY3" fmla="*/ 8445669 h 8469334"/>
                <a:gd name="connsiteX4" fmla="*/ 6399 w 541782"/>
                <a:gd name="connsiteY4" fmla="*/ 0 h 8469334"/>
                <a:gd name="connsiteX0" fmla="*/ 6399 w 541782"/>
                <a:gd name="connsiteY0" fmla="*/ 0 h 8469334"/>
                <a:gd name="connsiteX1" fmla="*/ 530968 w 541782"/>
                <a:gd name="connsiteY1" fmla="*/ 1932670 h 8469334"/>
                <a:gd name="connsiteX2" fmla="*/ 541782 w 541782"/>
                <a:gd name="connsiteY2" fmla="*/ 8469334 h 8469334"/>
                <a:gd name="connsiteX3" fmla="*/ 0 w 541782"/>
                <a:gd name="connsiteY3" fmla="*/ 8445669 h 8469334"/>
                <a:gd name="connsiteX4" fmla="*/ 6399 w 541782"/>
                <a:gd name="connsiteY4" fmla="*/ 0 h 8469334"/>
                <a:gd name="connsiteX0" fmla="*/ 6399 w 541782"/>
                <a:gd name="connsiteY0" fmla="*/ 0 h 8469334"/>
                <a:gd name="connsiteX1" fmla="*/ 530968 w 541782"/>
                <a:gd name="connsiteY1" fmla="*/ 2147309 h 8469334"/>
                <a:gd name="connsiteX2" fmla="*/ 541782 w 541782"/>
                <a:gd name="connsiteY2" fmla="*/ 8469334 h 8469334"/>
                <a:gd name="connsiteX3" fmla="*/ 0 w 541782"/>
                <a:gd name="connsiteY3" fmla="*/ 8445669 h 8469334"/>
                <a:gd name="connsiteX4" fmla="*/ 6399 w 541782"/>
                <a:gd name="connsiteY4" fmla="*/ 0 h 8469334"/>
                <a:gd name="connsiteX0" fmla="*/ 6399 w 544328"/>
                <a:gd name="connsiteY0" fmla="*/ 0 h 8469334"/>
                <a:gd name="connsiteX1" fmla="*/ 542369 w 544328"/>
                <a:gd name="connsiteY1" fmla="*/ 2170414 h 8469334"/>
                <a:gd name="connsiteX2" fmla="*/ 541782 w 544328"/>
                <a:gd name="connsiteY2" fmla="*/ 8469334 h 8469334"/>
                <a:gd name="connsiteX3" fmla="*/ 0 w 544328"/>
                <a:gd name="connsiteY3" fmla="*/ 8445669 h 8469334"/>
                <a:gd name="connsiteX4" fmla="*/ 6399 w 544328"/>
                <a:gd name="connsiteY4" fmla="*/ 0 h 8469334"/>
                <a:gd name="connsiteX0" fmla="*/ 6399 w 544328"/>
                <a:gd name="connsiteY0" fmla="*/ 0 h 8469334"/>
                <a:gd name="connsiteX1" fmla="*/ 542369 w 544328"/>
                <a:gd name="connsiteY1" fmla="*/ 2170414 h 8469334"/>
                <a:gd name="connsiteX2" fmla="*/ 541782 w 544328"/>
                <a:gd name="connsiteY2" fmla="*/ 8469334 h 8469334"/>
                <a:gd name="connsiteX3" fmla="*/ 0 w 544328"/>
                <a:gd name="connsiteY3" fmla="*/ 8445669 h 8469334"/>
                <a:gd name="connsiteX4" fmla="*/ 6399 w 544328"/>
                <a:gd name="connsiteY4" fmla="*/ 0 h 8469334"/>
                <a:gd name="connsiteX0" fmla="*/ 12052 w 549981"/>
                <a:gd name="connsiteY0" fmla="*/ 0 h 8469334"/>
                <a:gd name="connsiteX1" fmla="*/ 548022 w 549981"/>
                <a:gd name="connsiteY1" fmla="*/ 2170414 h 8469334"/>
                <a:gd name="connsiteX2" fmla="*/ 547435 w 549981"/>
                <a:gd name="connsiteY2" fmla="*/ 8469334 h 8469334"/>
                <a:gd name="connsiteX3" fmla="*/ 0 w 549981"/>
                <a:gd name="connsiteY3" fmla="*/ 8468583 h 8469334"/>
                <a:gd name="connsiteX4" fmla="*/ 12052 w 549981"/>
                <a:gd name="connsiteY4" fmla="*/ 0 h 8469334"/>
                <a:gd name="connsiteX0" fmla="*/ 1783 w 539712"/>
                <a:gd name="connsiteY0" fmla="*/ 0 h 8469334"/>
                <a:gd name="connsiteX1" fmla="*/ 537753 w 539712"/>
                <a:gd name="connsiteY1" fmla="*/ 2170414 h 8469334"/>
                <a:gd name="connsiteX2" fmla="*/ 537166 w 539712"/>
                <a:gd name="connsiteY2" fmla="*/ 8469334 h 8469334"/>
                <a:gd name="connsiteX3" fmla="*/ 1038 w 539712"/>
                <a:gd name="connsiteY3" fmla="*/ 8468583 h 8469334"/>
                <a:gd name="connsiteX4" fmla="*/ 1783 w 539712"/>
                <a:gd name="connsiteY4" fmla="*/ 0 h 8469334"/>
                <a:gd name="connsiteX0" fmla="*/ 6398 w 544327"/>
                <a:gd name="connsiteY0" fmla="*/ 0 h 8491496"/>
                <a:gd name="connsiteX1" fmla="*/ 542368 w 544327"/>
                <a:gd name="connsiteY1" fmla="*/ 2170414 h 8491496"/>
                <a:gd name="connsiteX2" fmla="*/ 541781 w 544327"/>
                <a:gd name="connsiteY2" fmla="*/ 8469334 h 8491496"/>
                <a:gd name="connsiteX3" fmla="*/ 0 w 544327"/>
                <a:gd name="connsiteY3" fmla="*/ 8491496 h 8491496"/>
                <a:gd name="connsiteX4" fmla="*/ 6398 w 544327"/>
                <a:gd name="connsiteY4" fmla="*/ 0 h 8491496"/>
                <a:gd name="connsiteX0" fmla="*/ 1784 w 539713"/>
                <a:gd name="connsiteY0" fmla="*/ 0 h 8514409"/>
                <a:gd name="connsiteX1" fmla="*/ 537754 w 539713"/>
                <a:gd name="connsiteY1" fmla="*/ 2170414 h 8514409"/>
                <a:gd name="connsiteX2" fmla="*/ 537167 w 539713"/>
                <a:gd name="connsiteY2" fmla="*/ 8469334 h 8514409"/>
                <a:gd name="connsiteX3" fmla="*/ 1039 w 539713"/>
                <a:gd name="connsiteY3" fmla="*/ 8514409 h 8514409"/>
                <a:gd name="connsiteX4" fmla="*/ 1784 w 539713"/>
                <a:gd name="connsiteY4" fmla="*/ 0 h 8514409"/>
                <a:gd name="connsiteX0" fmla="*/ 1784 w 539713"/>
                <a:gd name="connsiteY0" fmla="*/ 0 h 8537322"/>
                <a:gd name="connsiteX1" fmla="*/ 537754 w 539713"/>
                <a:gd name="connsiteY1" fmla="*/ 2170414 h 8537322"/>
                <a:gd name="connsiteX2" fmla="*/ 537167 w 539713"/>
                <a:gd name="connsiteY2" fmla="*/ 8469334 h 8537322"/>
                <a:gd name="connsiteX3" fmla="*/ 1040 w 539713"/>
                <a:gd name="connsiteY3" fmla="*/ 8537322 h 8537322"/>
                <a:gd name="connsiteX4" fmla="*/ 1784 w 539713"/>
                <a:gd name="connsiteY4" fmla="*/ 0 h 8537322"/>
                <a:gd name="connsiteX0" fmla="*/ 1784 w 539713"/>
                <a:gd name="connsiteY0" fmla="*/ 0 h 8514409"/>
                <a:gd name="connsiteX1" fmla="*/ 537754 w 539713"/>
                <a:gd name="connsiteY1" fmla="*/ 2170414 h 8514409"/>
                <a:gd name="connsiteX2" fmla="*/ 537167 w 539713"/>
                <a:gd name="connsiteY2" fmla="*/ 8469334 h 8514409"/>
                <a:gd name="connsiteX3" fmla="*/ 1040 w 539713"/>
                <a:gd name="connsiteY3" fmla="*/ 8514409 h 8514409"/>
                <a:gd name="connsiteX4" fmla="*/ 1784 w 539713"/>
                <a:gd name="connsiteY4" fmla="*/ 0 h 8514409"/>
                <a:gd name="connsiteX0" fmla="*/ 993 w 538922"/>
                <a:gd name="connsiteY0" fmla="*/ 0 h 8491496"/>
                <a:gd name="connsiteX1" fmla="*/ 536963 w 538922"/>
                <a:gd name="connsiteY1" fmla="*/ 2170414 h 8491496"/>
                <a:gd name="connsiteX2" fmla="*/ 536376 w 538922"/>
                <a:gd name="connsiteY2" fmla="*/ 8469334 h 8491496"/>
                <a:gd name="connsiteX3" fmla="*/ 11556 w 538922"/>
                <a:gd name="connsiteY3" fmla="*/ 8491496 h 8491496"/>
                <a:gd name="connsiteX4" fmla="*/ 993 w 538922"/>
                <a:gd name="connsiteY4" fmla="*/ 0 h 84914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8922" h="8491496">
                  <a:moveTo>
                    <a:pt x="993" y="0"/>
                  </a:moveTo>
                  <a:lnTo>
                    <a:pt x="536963" y="2170414"/>
                  </a:lnTo>
                  <a:cubicBezTo>
                    <a:pt x="542538" y="3460128"/>
                    <a:pt x="534224" y="7176197"/>
                    <a:pt x="536376" y="8469334"/>
                  </a:cubicBezTo>
                  <a:lnTo>
                    <a:pt x="11556" y="8491496"/>
                  </a:lnTo>
                  <a:cubicBezTo>
                    <a:pt x="17422" y="5689840"/>
                    <a:pt x="-4873" y="2801656"/>
                    <a:pt x="993" y="0"/>
                  </a:cubicBez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685800">
                <a:buClrTx/>
              </a:pPr>
              <a:endParaRPr lang="en-GB" sz="1350" kern="1200">
                <a:solidFill>
                  <a:srgbClr val="FFFFFF"/>
                </a:solidFill>
                <a:latin typeface="Arial" panose="020B0604020202020204"/>
              </a:endParaRPr>
            </a:p>
          </p:txBody>
        </p:sp>
      </p:grpSp>
      <p:grpSp>
        <p:nvGrpSpPr>
          <p:cNvPr id="18" name="Group 17">
            <a:extLst>
              <a:ext uri="{FF2B5EF4-FFF2-40B4-BE49-F238E27FC236}">
                <a16:creationId xmlns:a16="http://schemas.microsoft.com/office/drawing/2014/main" id="{CBE9B9DC-28E7-B29D-F9F0-3C31E4ED6D45}"/>
              </a:ext>
              <a:ext uri="{C183D7F6-B498-43B3-948B-1728B52AA6E4}">
                <adec:decorative xmlns:adec="http://schemas.microsoft.com/office/drawing/2017/decorative" val="1"/>
              </a:ext>
            </a:extLst>
          </p:cNvPr>
          <p:cNvGrpSpPr/>
          <p:nvPr/>
        </p:nvGrpSpPr>
        <p:grpSpPr>
          <a:xfrm>
            <a:off x="1427814" y="1970840"/>
            <a:ext cx="7327445" cy="566588"/>
            <a:chOff x="-3549055" y="2085451"/>
            <a:chExt cx="15224448" cy="1176672"/>
          </a:xfrm>
        </p:grpSpPr>
        <p:sp>
          <p:nvSpPr>
            <p:cNvPr id="19" name="Snip Single Corner of Rectangle 18">
              <a:extLst>
                <a:ext uri="{FF2B5EF4-FFF2-40B4-BE49-F238E27FC236}">
                  <a16:creationId xmlns:a16="http://schemas.microsoft.com/office/drawing/2014/main" id="{3043AFB3-FC7B-18CE-00CD-D09D80FC1CEC}"/>
                </a:ext>
              </a:extLst>
            </p:cNvPr>
            <p:cNvSpPr/>
            <p:nvPr userDrawn="1"/>
          </p:nvSpPr>
          <p:spPr>
            <a:xfrm>
              <a:off x="-3549055" y="2085451"/>
              <a:ext cx="15224448" cy="1171920"/>
            </a:xfrm>
            <a:prstGeom prst="snip1Rect">
              <a:avLst>
                <a:gd name="adj" fmla="val 24689"/>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685800">
                <a:buClrTx/>
              </a:pPr>
              <a:endParaRPr lang="en-GB" sz="1350" kern="1200">
                <a:solidFill>
                  <a:srgbClr val="FFFFFF"/>
                </a:solidFill>
                <a:latin typeface="Arial" panose="020B0604020202020204"/>
              </a:endParaRPr>
            </a:p>
          </p:txBody>
        </p:sp>
        <p:sp>
          <p:nvSpPr>
            <p:cNvPr id="20" name="Rectangle 11">
              <a:extLst>
                <a:ext uri="{FF2B5EF4-FFF2-40B4-BE49-F238E27FC236}">
                  <a16:creationId xmlns:a16="http://schemas.microsoft.com/office/drawing/2014/main" id="{BAD10213-F8CB-F28A-C8FD-EE4F2AAC7772}"/>
                </a:ext>
                <a:ext uri="{C183D7F6-B498-43B3-948B-1728B52AA6E4}">
                  <adec:decorative xmlns:adec="http://schemas.microsoft.com/office/drawing/2017/decorative" val="1"/>
                </a:ext>
              </a:extLst>
            </p:cNvPr>
            <p:cNvSpPr>
              <a:spLocks noChangeAspect="1"/>
            </p:cNvSpPr>
            <p:nvPr userDrawn="1"/>
          </p:nvSpPr>
          <p:spPr>
            <a:xfrm>
              <a:off x="11372728" y="2085452"/>
              <a:ext cx="302663" cy="1176671"/>
            </a:xfrm>
            <a:custGeom>
              <a:avLst/>
              <a:gdLst>
                <a:gd name="connsiteX0" fmla="*/ 0 w 541295"/>
                <a:gd name="connsiteY0" fmla="*/ 0 h 4382098"/>
                <a:gd name="connsiteX1" fmla="*/ 541295 w 541295"/>
                <a:gd name="connsiteY1" fmla="*/ 0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3846840 h 4382098"/>
                <a:gd name="connsiteX4" fmla="*/ 0 w 541295"/>
                <a:gd name="connsiteY4" fmla="*/ 0 h 4382098"/>
                <a:gd name="connsiteX0" fmla="*/ 0 w 526135"/>
                <a:gd name="connsiteY0" fmla="*/ 0 h 4364985"/>
                <a:gd name="connsiteX1" fmla="*/ 524569 w 526135"/>
                <a:gd name="connsiteY1" fmla="*/ 512956 h 4364985"/>
                <a:gd name="connsiteX2" fmla="*/ 524182 w 526135"/>
                <a:gd name="connsiteY2" fmla="*/ 4364985 h 4364985"/>
                <a:gd name="connsiteX3" fmla="*/ 0 w 526135"/>
                <a:gd name="connsiteY3" fmla="*/ 3846840 h 4364985"/>
                <a:gd name="connsiteX4" fmla="*/ 0 w 526135"/>
                <a:gd name="connsiteY4" fmla="*/ 0 h 4364985"/>
                <a:gd name="connsiteX0" fmla="*/ 0 w 526562"/>
                <a:gd name="connsiteY0" fmla="*/ 0 h 4364985"/>
                <a:gd name="connsiteX1" fmla="*/ 524569 w 526562"/>
                <a:gd name="connsiteY1" fmla="*/ 512956 h 4364985"/>
                <a:gd name="connsiteX2" fmla="*/ 524182 w 526562"/>
                <a:gd name="connsiteY2" fmla="*/ 4364985 h 4364985"/>
                <a:gd name="connsiteX3" fmla="*/ 0 w 526562"/>
                <a:gd name="connsiteY3" fmla="*/ 3846840 h 4364985"/>
                <a:gd name="connsiteX4" fmla="*/ 0 w 526562"/>
                <a:gd name="connsiteY4" fmla="*/ 0 h 4364985"/>
                <a:gd name="connsiteX0" fmla="*/ 17599 w 544161"/>
                <a:gd name="connsiteY0" fmla="*/ 0 h 8404968"/>
                <a:gd name="connsiteX1" fmla="*/ 542168 w 544161"/>
                <a:gd name="connsiteY1" fmla="*/ 512956 h 8404968"/>
                <a:gd name="connsiteX2" fmla="*/ 541781 w 544161"/>
                <a:gd name="connsiteY2" fmla="*/ 4364985 h 8404968"/>
                <a:gd name="connsiteX3" fmla="*/ 0 w 544161"/>
                <a:gd name="connsiteY3" fmla="*/ 8404968 h 8404968"/>
                <a:gd name="connsiteX4" fmla="*/ 17599 w 544161"/>
                <a:gd name="connsiteY4" fmla="*/ 0 h 8404968"/>
                <a:gd name="connsiteX0" fmla="*/ 17599 w 542961"/>
                <a:gd name="connsiteY0" fmla="*/ 0 h 8404968"/>
                <a:gd name="connsiteX1" fmla="*/ 542168 w 542961"/>
                <a:gd name="connsiteY1" fmla="*/ 512956 h 8404968"/>
                <a:gd name="connsiteX2" fmla="*/ 524182 w 542961"/>
                <a:gd name="connsiteY2" fmla="*/ 8271952 h 8404968"/>
                <a:gd name="connsiteX3" fmla="*/ 0 w 542961"/>
                <a:gd name="connsiteY3" fmla="*/ 8404968 h 8404968"/>
                <a:gd name="connsiteX4" fmla="*/ 17599 w 542961"/>
                <a:gd name="connsiteY4" fmla="*/ 0 h 8404968"/>
                <a:gd name="connsiteX0" fmla="*/ 1694 w 527056"/>
                <a:gd name="connsiteY0" fmla="*/ 0 h 8334572"/>
                <a:gd name="connsiteX1" fmla="*/ 526263 w 527056"/>
                <a:gd name="connsiteY1" fmla="*/ 512956 h 8334572"/>
                <a:gd name="connsiteX2" fmla="*/ 508277 w 527056"/>
                <a:gd name="connsiteY2" fmla="*/ 8271952 h 8334572"/>
                <a:gd name="connsiteX3" fmla="*/ 1694 w 527056"/>
                <a:gd name="connsiteY3" fmla="*/ 8334572 h 8334572"/>
                <a:gd name="connsiteX4" fmla="*/ 1694 w 527056"/>
                <a:gd name="connsiteY4" fmla="*/ 0 h 8334572"/>
                <a:gd name="connsiteX0" fmla="*/ 52797 w 578159"/>
                <a:gd name="connsiteY0" fmla="*/ 0 h 8352171"/>
                <a:gd name="connsiteX1" fmla="*/ 577366 w 578159"/>
                <a:gd name="connsiteY1" fmla="*/ 512956 h 8352171"/>
                <a:gd name="connsiteX2" fmla="*/ 559380 w 578159"/>
                <a:gd name="connsiteY2" fmla="*/ 8271952 h 8352171"/>
                <a:gd name="connsiteX3" fmla="*/ 0 w 578159"/>
                <a:gd name="connsiteY3" fmla="*/ 8352171 h 8352171"/>
                <a:gd name="connsiteX4" fmla="*/ 52797 w 578159"/>
                <a:gd name="connsiteY4" fmla="*/ 0 h 8352171"/>
                <a:gd name="connsiteX0" fmla="*/ 35198 w 560560"/>
                <a:gd name="connsiteY0" fmla="*/ 0 h 8369770"/>
                <a:gd name="connsiteX1" fmla="*/ 559767 w 560560"/>
                <a:gd name="connsiteY1" fmla="*/ 512956 h 8369770"/>
                <a:gd name="connsiteX2" fmla="*/ 541781 w 560560"/>
                <a:gd name="connsiteY2" fmla="*/ 8271952 h 8369770"/>
                <a:gd name="connsiteX3" fmla="*/ 0 w 560560"/>
                <a:gd name="connsiteY3" fmla="*/ 8369770 h 8369770"/>
                <a:gd name="connsiteX4" fmla="*/ 35198 w 560560"/>
                <a:gd name="connsiteY4" fmla="*/ 0 h 8369770"/>
                <a:gd name="connsiteX0" fmla="*/ 35198 w 560262"/>
                <a:gd name="connsiteY0" fmla="*/ 0 h 8395145"/>
                <a:gd name="connsiteX1" fmla="*/ 559767 w 560262"/>
                <a:gd name="connsiteY1" fmla="*/ 512956 h 8395145"/>
                <a:gd name="connsiteX2" fmla="*/ 524182 w 560262"/>
                <a:gd name="connsiteY2" fmla="*/ 8395145 h 8395145"/>
                <a:gd name="connsiteX3" fmla="*/ 0 w 560262"/>
                <a:gd name="connsiteY3" fmla="*/ 8369770 h 8395145"/>
                <a:gd name="connsiteX4" fmla="*/ 35198 w 560262"/>
                <a:gd name="connsiteY4" fmla="*/ 0 h 8395145"/>
                <a:gd name="connsiteX0" fmla="*/ 35198 w 576979"/>
                <a:gd name="connsiteY0" fmla="*/ 0 h 8369770"/>
                <a:gd name="connsiteX1" fmla="*/ 559767 w 576979"/>
                <a:gd name="connsiteY1" fmla="*/ 512956 h 8369770"/>
                <a:gd name="connsiteX2" fmla="*/ 576979 w 576979"/>
                <a:gd name="connsiteY2" fmla="*/ 8342348 h 8369770"/>
                <a:gd name="connsiteX3" fmla="*/ 0 w 576979"/>
                <a:gd name="connsiteY3" fmla="*/ 8369770 h 8369770"/>
                <a:gd name="connsiteX4" fmla="*/ 35198 w 576979"/>
                <a:gd name="connsiteY4" fmla="*/ 0 h 8369770"/>
                <a:gd name="connsiteX0" fmla="*/ 17599 w 559380"/>
                <a:gd name="connsiteY0" fmla="*/ 0 h 8369770"/>
                <a:gd name="connsiteX1" fmla="*/ 542168 w 559380"/>
                <a:gd name="connsiteY1" fmla="*/ 512956 h 8369770"/>
                <a:gd name="connsiteX2" fmla="*/ 559380 w 559380"/>
                <a:gd name="connsiteY2" fmla="*/ 8342348 h 8369770"/>
                <a:gd name="connsiteX3" fmla="*/ 0 w 559380"/>
                <a:gd name="connsiteY3" fmla="*/ 8369770 h 8369770"/>
                <a:gd name="connsiteX4" fmla="*/ 17599 w 559380"/>
                <a:gd name="connsiteY4" fmla="*/ 0 h 8369770"/>
                <a:gd name="connsiteX0" fmla="*/ 17599 w 542663"/>
                <a:gd name="connsiteY0" fmla="*/ 0 h 8369770"/>
                <a:gd name="connsiteX1" fmla="*/ 542168 w 542663"/>
                <a:gd name="connsiteY1" fmla="*/ 512956 h 8369770"/>
                <a:gd name="connsiteX2" fmla="*/ 506583 w 542663"/>
                <a:gd name="connsiteY2" fmla="*/ 8324749 h 8369770"/>
                <a:gd name="connsiteX3" fmla="*/ 0 w 542663"/>
                <a:gd name="connsiteY3" fmla="*/ 8369770 h 8369770"/>
                <a:gd name="connsiteX4" fmla="*/ 17599 w 542663"/>
                <a:gd name="connsiteY4" fmla="*/ 0 h 8369770"/>
                <a:gd name="connsiteX0" fmla="*/ 17599 w 542961"/>
                <a:gd name="connsiteY0" fmla="*/ 0 h 8369770"/>
                <a:gd name="connsiteX1" fmla="*/ 542168 w 542961"/>
                <a:gd name="connsiteY1" fmla="*/ 512956 h 8369770"/>
                <a:gd name="connsiteX2" fmla="*/ 524182 w 542961"/>
                <a:gd name="connsiteY2" fmla="*/ 8324749 h 8369770"/>
                <a:gd name="connsiteX3" fmla="*/ 0 w 542961"/>
                <a:gd name="connsiteY3" fmla="*/ 8369770 h 8369770"/>
                <a:gd name="connsiteX4" fmla="*/ 17599 w 542961"/>
                <a:gd name="connsiteY4" fmla="*/ 0 h 8369770"/>
                <a:gd name="connsiteX0" fmla="*/ 35198 w 560560"/>
                <a:gd name="connsiteY0" fmla="*/ 0 h 8352171"/>
                <a:gd name="connsiteX1" fmla="*/ 559767 w 560560"/>
                <a:gd name="connsiteY1" fmla="*/ 512956 h 8352171"/>
                <a:gd name="connsiteX2" fmla="*/ 541781 w 560560"/>
                <a:gd name="connsiteY2" fmla="*/ 8324749 h 8352171"/>
                <a:gd name="connsiteX3" fmla="*/ 0 w 560560"/>
                <a:gd name="connsiteY3" fmla="*/ 8352171 h 8352171"/>
                <a:gd name="connsiteX4" fmla="*/ 35198 w 560560"/>
                <a:gd name="connsiteY4" fmla="*/ 0 h 8352171"/>
                <a:gd name="connsiteX0" fmla="*/ 35198 w 560560"/>
                <a:gd name="connsiteY0" fmla="*/ 0 h 8375843"/>
                <a:gd name="connsiteX1" fmla="*/ 559767 w 560560"/>
                <a:gd name="connsiteY1" fmla="*/ 512956 h 8375843"/>
                <a:gd name="connsiteX2" fmla="*/ 541781 w 560560"/>
                <a:gd name="connsiteY2" fmla="*/ 8375843 h 8375843"/>
                <a:gd name="connsiteX3" fmla="*/ 0 w 560560"/>
                <a:gd name="connsiteY3" fmla="*/ 8352171 h 8375843"/>
                <a:gd name="connsiteX4" fmla="*/ 35198 w 560560"/>
                <a:gd name="connsiteY4" fmla="*/ 0 h 8375843"/>
                <a:gd name="connsiteX0" fmla="*/ 1755 w 527117"/>
                <a:gd name="connsiteY0" fmla="*/ 0 h 8375843"/>
                <a:gd name="connsiteX1" fmla="*/ 526324 w 527117"/>
                <a:gd name="connsiteY1" fmla="*/ 512956 h 8375843"/>
                <a:gd name="connsiteX2" fmla="*/ 508338 w 527117"/>
                <a:gd name="connsiteY2" fmla="*/ 8375843 h 8375843"/>
                <a:gd name="connsiteX3" fmla="*/ 1240 w 527117"/>
                <a:gd name="connsiteY3" fmla="*/ 8352171 h 8375843"/>
                <a:gd name="connsiteX4" fmla="*/ 1755 w 527117"/>
                <a:gd name="connsiteY4" fmla="*/ 0 h 8375843"/>
                <a:gd name="connsiteX0" fmla="*/ 23638 w 549000"/>
                <a:gd name="connsiteY0" fmla="*/ 0 h 8398920"/>
                <a:gd name="connsiteX1" fmla="*/ 548207 w 549000"/>
                <a:gd name="connsiteY1" fmla="*/ 512956 h 8398920"/>
                <a:gd name="connsiteX2" fmla="*/ 530221 w 549000"/>
                <a:gd name="connsiteY2" fmla="*/ 8375843 h 8398920"/>
                <a:gd name="connsiteX3" fmla="*/ 0 w 549000"/>
                <a:gd name="connsiteY3" fmla="*/ 8398920 h 8398920"/>
                <a:gd name="connsiteX4" fmla="*/ 23638 w 549000"/>
                <a:gd name="connsiteY4" fmla="*/ 0 h 8398920"/>
                <a:gd name="connsiteX0" fmla="*/ 12076 w 537438"/>
                <a:gd name="connsiteY0" fmla="*/ 0 h 8445669"/>
                <a:gd name="connsiteX1" fmla="*/ 536645 w 537438"/>
                <a:gd name="connsiteY1" fmla="*/ 512956 h 8445669"/>
                <a:gd name="connsiteX2" fmla="*/ 518659 w 537438"/>
                <a:gd name="connsiteY2" fmla="*/ 8375843 h 8445669"/>
                <a:gd name="connsiteX3" fmla="*/ 0 w 537438"/>
                <a:gd name="connsiteY3" fmla="*/ 8445669 h 8445669"/>
                <a:gd name="connsiteX4" fmla="*/ 12076 w 537438"/>
                <a:gd name="connsiteY4" fmla="*/ 0 h 8445669"/>
                <a:gd name="connsiteX0" fmla="*/ 12076 w 537438"/>
                <a:gd name="connsiteY0" fmla="*/ 0 h 8445669"/>
                <a:gd name="connsiteX1" fmla="*/ 536645 w 537438"/>
                <a:gd name="connsiteY1" fmla="*/ 512956 h 8445669"/>
                <a:gd name="connsiteX2" fmla="*/ 518659 w 537438"/>
                <a:gd name="connsiteY2" fmla="*/ 8422592 h 8445669"/>
                <a:gd name="connsiteX3" fmla="*/ 0 w 537438"/>
                <a:gd name="connsiteY3" fmla="*/ 8445669 h 8445669"/>
                <a:gd name="connsiteX4" fmla="*/ 12076 w 537438"/>
                <a:gd name="connsiteY4" fmla="*/ 0 h 8445669"/>
                <a:gd name="connsiteX0" fmla="*/ 12076 w 541782"/>
                <a:gd name="connsiteY0" fmla="*/ 0 h 8469334"/>
                <a:gd name="connsiteX1" fmla="*/ 536645 w 541782"/>
                <a:gd name="connsiteY1" fmla="*/ 512956 h 8469334"/>
                <a:gd name="connsiteX2" fmla="*/ 541782 w 541782"/>
                <a:gd name="connsiteY2" fmla="*/ 8469334 h 8469334"/>
                <a:gd name="connsiteX3" fmla="*/ 0 w 541782"/>
                <a:gd name="connsiteY3" fmla="*/ 8445669 h 8469334"/>
                <a:gd name="connsiteX4" fmla="*/ 12076 w 541782"/>
                <a:gd name="connsiteY4" fmla="*/ 0 h 8469334"/>
                <a:gd name="connsiteX0" fmla="*/ 6399 w 541782"/>
                <a:gd name="connsiteY0" fmla="*/ 0 h 8469334"/>
                <a:gd name="connsiteX1" fmla="*/ 536645 w 541782"/>
                <a:gd name="connsiteY1" fmla="*/ 512956 h 8469334"/>
                <a:gd name="connsiteX2" fmla="*/ 541782 w 541782"/>
                <a:gd name="connsiteY2" fmla="*/ 8469334 h 8469334"/>
                <a:gd name="connsiteX3" fmla="*/ 0 w 541782"/>
                <a:gd name="connsiteY3" fmla="*/ 8445669 h 8469334"/>
                <a:gd name="connsiteX4" fmla="*/ 6399 w 541782"/>
                <a:gd name="connsiteY4" fmla="*/ 0 h 8469334"/>
                <a:gd name="connsiteX0" fmla="*/ 6399 w 541782"/>
                <a:gd name="connsiteY0" fmla="*/ 0 h 8469334"/>
                <a:gd name="connsiteX1" fmla="*/ 530968 w 541782"/>
                <a:gd name="connsiteY1" fmla="*/ 1909011 h 8469334"/>
                <a:gd name="connsiteX2" fmla="*/ 541782 w 541782"/>
                <a:gd name="connsiteY2" fmla="*/ 8469334 h 8469334"/>
                <a:gd name="connsiteX3" fmla="*/ 0 w 541782"/>
                <a:gd name="connsiteY3" fmla="*/ 8445669 h 8469334"/>
                <a:gd name="connsiteX4" fmla="*/ 6399 w 541782"/>
                <a:gd name="connsiteY4" fmla="*/ 0 h 8469334"/>
                <a:gd name="connsiteX0" fmla="*/ 6399 w 541782"/>
                <a:gd name="connsiteY0" fmla="*/ 0 h 8469334"/>
                <a:gd name="connsiteX1" fmla="*/ 530968 w 541782"/>
                <a:gd name="connsiteY1" fmla="*/ 1932670 h 8469334"/>
                <a:gd name="connsiteX2" fmla="*/ 541782 w 541782"/>
                <a:gd name="connsiteY2" fmla="*/ 8469334 h 8469334"/>
                <a:gd name="connsiteX3" fmla="*/ 0 w 541782"/>
                <a:gd name="connsiteY3" fmla="*/ 8445669 h 8469334"/>
                <a:gd name="connsiteX4" fmla="*/ 6399 w 541782"/>
                <a:gd name="connsiteY4" fmla="*/ 0 h 8469334"/>
                <a:gd name="connsiteX0" fmla="*/ 6399 w 541782"/>
                <a:gd name="connsiteY0" fmla="*/ 0 h 8469334"/>
                <a:gd name="connsiteX1" fmla="*/ 530968 w 541782"/>
                <a:gd name="connsiteY1" fmla="*/ 2147309 h 8469334"/>
                <a:gd name="connsiteX2" fmla="*/ 541782 w 541782"/>
                <a:gd name="connsiteY2" fmla="*/ 8469334 h 8469334"/>
                <a:gd name="connsiteX3" fmla="*/ 0 w 541782"/>
                <a:gd name="connsiteY3" fmla="*/ 8445669 h 8469334"/>
                <a:gd name="connsiteX4" fmla="*/ 6399 w 541782"/>
                <a:gd name="connsiteY4" fmla="*/ 0 h 8469334"/>
                <a:gd name="connsiteX0" fmla="*/ 6399 w 544328"/>
                <a:gd name="connsiteY0" fmla="*/ 0 h 8469334"/>
                <a:gd name="connsiteX1" fmla="*/ 542369 w 544328"/>
                <a:gd name="connsiteY1" fmla="*/ 2170414 h 8469334"/>
                <a:gd name="connsiteX2" fmla="*/ 541782 w 544328"/>
                <a:gd name="connsiteY2" fmla="*/ 8469334 h 8469334"/>
                <a:gd name="connsiteX3" fmla="*/ 0 w 544328"/>
                <a:gd name="connsiteY3" fmla="*/ 8445669 h 8469334"/>
                <a:gd name="connsiteX4" fmla="*/ 6399 w 544328"/>
                <a:gd name="connsiteY4" fmla="*/ 0 h 8469334"/>
                <a:gd name="connsiteX0" fmla="*/ 6399 w 544328"/>
                <a:gd name="connsiteY0" fmla="*/ 0 h 8469334"/>
                <a:gd name="connsiteX1" fmla="*/ 542369 w 544328"/>
                <a:gd name="connsiteY1" fmla="*/ 2170414 h 8469334"/>
                <a:gd name="connsiteX2" fmla="*/ 541782 w 544328"/>
                <a:gd name="connsiteY2" fmla="*/ 8469334 h 8469334"/>
                <a:gd name="connsiteX3" fmla="*/ 0 w 544328"/>
                <a:gd name="connsiteY3" fmla="*/ 8445669 h 8469334"/>
                <a:gd name="connsiteX4" fmla="*/ 6399 w 544328"/>
                <a:gd name="connsiteY4" fmla="*/ 0 h 8469334"/>
                <a:gd name="connsiteX0" fmla="*/ 12052 w 549981"/>
                <a:gd name="connsiteY0" fmla="*/ 0 h 8469334"/>
                <a:gd name="connsiteX1" fmla="*/ 548022 w 549981"/>
                <a:gd name="connsiteY1" fmla="*/ 2170414 h 8469334"/>
                <a:gd name="connsiteX2" fmla="*/ 547435 w 549981"/>
                <a:gd name="connsiteY2" fmla="*/ 8469334 h 8469334"/>
                <a:gd name="connsiteX3" fmla="*/ 0 w 549981"/>
                <a:gd name="connsiteY3" fmla="*/ 8468583 h 8469334"/>
                <a:gd name="connsiteX4" fmla="*/ 12052 w 549981"/>
                <a:gd name="connsiteY4" fmla="*/ 0 h 8469334"/>
                <a:gd name="connsiteX0" fmla="*/ 1783 w 539712"/>
                <a:gd name="connsiteY0" fmla="*/ 0 h 8469334"/>
                <a:gd name="connsiteX1" fmla="*/ 537753 w 539712"/>
                <a:gd name="connsiteY1" fmla="*/ 2170414 h 8469334"/>
                <a:gd name="connsiteX2" fmla="*/ 537166 w 539712"/>
                <a:gd name="connsiteY2" fmla="*/ 8469334 h 8469334"/>
                <a:gd name="connsiteX3" fmla="*/ 1038 w 539712"/>
                <a:gd name="connsiteY3" fmla="*/ 8468583 h 8469334"/>
                <a:gd name="connsiteX4" fmla="*/ 1783 w 539712"/>
                <a:gd name="connsiteY4" fmla="*/ 0 h 8469334"/>
                <a:gd name="connsiteX0" fmla="*/ 6398 w 544327"/>
                <a:gd name="connsiteY0" fmla="*/ 0 h 8491496"/>
                <a:gd name="connsiteX1" fmla="*/ 542368 w 544327"/>
                <a:gd name="connsiteY1" fmla="*/ 2170414 h 8491496"/>
                <a:gd name="connsiteX2" fmla="*/ 541781 w 544327"/>
                <a:gd name="connsiteY2" fmla="*/ 8469334 h 8491496"/>
                <a:gd name="connsiteX3" fmla="*/ 0 w 544327"/>
                <a:gd name="connsiteY3" fmla="*/ 8491496 h 8491496"/>
                <a:gd name="connsiteX4" fmla="*/ 6398 w 544327"/>
                <a:gd name="connsiteY4" fmla="*/ 0 h 8491496"/>
                <a:gd name="connsiteX0" fmla="*/ 1784 w 539713"/>
                <a:gd name="connsiteY0" fmla="*/ 0 h 8514409"/>
                <a:gd name="connsiteX1" fmla="*/ 537754 w 539713"/>
                <a:gd name="connsiteY1" fmla="*/ 2170414 h 8514409"/>
                <a:gd name="connsiteX2" fmla="*/ 537167 w 539713"/>
                <a:gd name="connsiteY2" fmla="*/ 8469334 h 8514409"/>
                <a:gd name="connsiteX3" fmla="*/ 1039 w 539713"/>
                <a:gd name="connsiteY3" fmla="*/ 8514409 h 8514409"/>
                <a:gd name="connsiteX4" fmla="*/ 1784 w 539713"/>
                <a:gd name="connsiteY4" fmla="*/ 0 h 8514409"/>
                <a:gd name="connsiteX0" fmla="*/ 1784 w 539713"/>
                <a:gd name="connsiteY0" fmla="*/ 0 h 8537322"/>
                <a:gd name="connsiteX1" fmla="*/ 537754 w 539713"/>
                <a:gd name="connsiteY1" fmla="*/ 2170414 h 8537322"/>
                <a:gd name="connsiteX2" fmla="*/ 537167 w 539713"/>
                <a:gd name="connsiteY2" fmla="*/ 8469334 h 8537322"/>
                <a:gd name="connsiteX3" fmla="*/ 1040 w 539713"/>
                <a:gd name="connsiteY3" fmla="*/ 8537322 h 8537322"/>
                <a:gd name="connsiteX4" fmla="*/ 1784 w 539713"/>
                <a:gd name="connsiteY4" fmla="*/ 0 h 8537322"/>
                <a:gd name="connsiteX0" fmla="*/ 1784 w 539713"/>
                <a:gd name="connsiteY0" fmla="*/ 0 h 8514409"/>
                <a:gd name="connsiteX1" fmla="*/ 537754 w 539713"/>
                <a:gd name="connsiteY1" fmla="*/ 2170414 h 8514409"/>
                <a:gd name="connsiteX2" fmla="*/ 537167 w 539713"/>
                <a:gd name="connsiteY2" fmla="*/ 8469334 h 8514409"/>
                <a:gd name="connsiteX3" fmla="*/ 1040 w 539713"/>
                <a:gd name="connsiteY3" fmla="*/ 8514409 h 8514409"/>
                <a:gd name="connsiteX4" fmla="*/ 1784 w 539713"/>
                <a:gd name="connsiteY4" fmla="*/ 0 h 8514409"/>
                <a:gd name="connsiteX0" fmla="*/ 993 w 538922"/>
                <a:gd name="connsiteY0" fmla="*/ 0 h 8491496"/>
                <a:gd name="connsiteX1" fmla="*/ 536963 w 538922"/>
                <a:gd name="connsiteY1" fmla="*/ 2170414 h 8491496"/>
                <a:gd name="connsiteX2" fmla="*/ 536376 w 538922"/>
                <a:gd name="connsiteY2" fmla="*/ 8469334 h 8491496"/>
                <a:gd name="connsiteX3" fmla="*/ 11556 w 538922"/>
                <a:gd name="connsiteY3" fmla="*/ 8491496 h 8491496"/>
                <a:gd name="connsiteX4" fmla="*/ 993 w 538922"/>
                <a:gd name="connsiteY4" fmla="*/ 0 h 84914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8922" h="8491496">
                  <a:moveTo>
                    <a:pt x="993" y="0"/>
                  </a:moveTo>
                  <a:lnTo>
                    <a:pt x="536963" y="2170414"/>
                  </a:lnTo>
                  <a:cubicBezTo>
                    <a:pt x="542538" y="3460128"/>
                    <a:pt x="534224" y="7176197"/>
                    <a:pt x="536376" y="8469334"/>
                  </a:cubicBezTo>
                  <a:lnTo>
                    <a:pt x="11556" y="8491496"/>
                  </a:lnTo>
                  <a:cubicBezTo>
                    <a:pt x="17422" y="5689840"/>
                    <a:pt x="-4873" y="2801656"/>
                    <a:pt x="993" y="0"/>
                  </a:cubicBezTo>
                  <a:close/>
                </a:path>
              </a:pathLst>
            </a:cu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685800">
                <a:buClrTx/>
              </a:pPr>
              <a:endParaRPr lang="en-GB" sz="1350" kern="1200">
                <a:solidFill>
                  <a:srgbClr val="FFFFFF"/>
                </a:solidFill>
                <a:latin typeface="Arial" panose="020B0604020202020204"/>
              </a:endParaRPr>
            </a:p>
          </p:txBody>
        </p:sp>
      </p:grpSp>
      <p:grpSp>
        <p:nvGrpSpPr>
          <p:cNvPr id="21" name="Group 20">
            <a:extLst>
              <a:ext uri="{FF2B5EF4-FFF2-40B4-BE49-F238E27FC236}">
                <a16:creationId xmlns:a16="http://schemas.microsoft.com/office/drawing/2014/main" id="{D6E1E709-D470-56E1-D021-E78B022B14C0}"/>
              </a:ext>
              <a:ext uri="{C183D7F6-B498-43B3-948B-1728B52AA6E4}">
                <adec:decorative xmlns:adec="http://schemas.microsoft.com/office/drawing/2017/decorative" val="1"/>
              </a:ext>
            </a:extLst>
          </p:cNvPr>
          <p:cNvGrpSpPr/>
          <p:nvPr/>
        </p:nvGrpSpPr>
        <p:grpSpPr>
          <a:xfrm>
            <a:off x="1427814" y="2650656"/>
            <a:ext cx="7327445" cy="566588"/>
            <a:chOff x="-3549055" y="2085451"/>
            <a:chExt cx="15224448" cy="1176672"/>
          </a:xfrm>
        </p:grpSpPr>
        <p:sp>
          <p:nvSpPr>
            <p:cNvPr id="22" name="Snip Single Corner of Rectangle 21">
              <a:extLst>
                <a:ext uri="{FF2B5EF4-FFF2-40B4-BE49-F238E27FC236}">
                  <a16:creationId xmlns:a16="http://schemas.microsoft.com/office/drawing/2014/main" id="{788FAB13-41A0-6E61-7BC3-83C286479A1F}"/>
                </a:ext>
              </a:extLst>
            </p:cNvPr>
            <p:cNvSpPr/>
            <p:nvPr userDrawn="1"/>
          </p:nvSpPr>
          <p:spPr>
            <a:xfrm>
              <a:off x="-3549055" y="2085451"/>
              <a:ext cx="15224448" cy="1171920"/>
            </a:xfrm>
            <a:prstGeom prst="snip1Rect">
              <a:avLst>
                <a:gd name="adj" fmla="val 24689"/>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685800">
                <a:buClrTx/>
              </a:pPr>
              <a:endParaRPr lang="en-GB" sz="1350" kern="1200">
                <a:solidFill>
                  <a:srgbClr val="FFFFFF"/>
                </a:solidFill>
                <a:latin typeface="Arial" panose="020B0604020202020204"/>
              </a:endParaRPr>
            </a:p>
          </p:txBody>
        </p:sp>
        <p:sp>
          <p:nvSpPr>
            <p:cNvPr id="23" name="Rectangle 11">
              <a:extLst>
                <a:ext uri="{FF2B5EF4-FFF2-40B4-BE49-F238E27FC236}">
                  <a16:creationId xmlns:a16="http://schemas.microsoft.com/office/drawing/2014/main" id="{15686A9C-110E-21FD-8E63-B1735CA0DEB0}"/>
                </a:ext>
                <a:ext uri="{C183D7F6-B498-43B3-948B-1728B52AA6E4}">
                  <adec:decorative xmlns:adec="http://schemas.microsoft.com/office/drawing/2017/decorative" val="1"/>
                </a:ext>
              </a:extLst>
            </p:cNvPr>
            <p:cNvSpPr>
              <a:spLocks noChangeAspect="1"/>
            </p:cNvSpPr>
            <p:nvPr userDrawn="1"/>
          </p:nvSpPr>
          <p:spPr>
            <a:xfrm>
              <a:off x="11372728" y="2085452"/>
              <a:ext cx="302663" cy="1176671"/>
            </a:xfrm>
            <a:custGeom>
              <a:avLst/>
              <a:gdLst>
                <a:gd name="connsiteX0" fmla="*/ 0 w 541295"/>
                <a:gd name="connsiteY0" fmla="*/ 0 h 4382098"/>
                <a:gd name="connsiteX1" fmla="*/ 541295 w 541295"/>
                <a:gd name="connsiteY1" fmla="*/ 0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3846840 h 4382098"/>
                <a:gd name="connsiteX4" fmla="*/ 0 w 541295"/>
                <a:gd name="connsiteY4" fmla="*/ 0 h 4382098"/>
                <a:gd name="connsiteX0" fmla="*/ 0 w 526135"/>
                <a:gd name="connsiteY0" fmla="*/ 0 h 4364985"/>
                <a:gd name="connsiteX1" fmla="*/ 524569 w 526135"/>
                <a:gd name="connsiteY1" fmla="*/ 512956 h 4364985"/>
                <a:gd name="connsiteX2" fmla="*/ 524182 w 526135"/>
                <a:gd name="connsiteY2" fmla="*/ 4364985 h 4364985"/>
                <a:gd name="connsiteX3" fmla="*/ 0 w 526135"/>
                <a:gd name="connsiteY3" fmla="*/ 3846840 h 4364985"/>
                <a:gd name="connsiteX4" fmla="*/ 0 w 526135"/>
                <a:gd name="connsiteY4" fmla="*/ 0 h 4364985"/>
                <a:gd name="connsiteX0" fmla="*/ 0 w 526562"/>
                <a:gd name="connsiteY0" fmla="*/ 0 h 4364985"/>
                <a:gd name="connsiteX1" fmla="*/ 524569 w 526562"/>
                <a:gd name="connsiteY1" fmla="*/ 512956 h 4364985"/>
                <a:gd name="connsiteX2" fmla="*/ 524182 w 526562"/>
                <a:gd name="connsiteY2" fmla="*/ 4364985 h 4364985"/>
                <a:gd name="connsiteX3" fmla="*/ 0 w 526562"/>
                <a:gd name="connsiteY3" fmla="*/ 3846840 h 4364985"/>
                <a:gd name="connsiteX4" fmla="*/ 0 w 526562"/>
                <a:gd name="connsiteY4" fmla="*/ 0 h 4364985"/>
                <a:gd name="connsiteX0" fmla="*/ 17599 w 544161"/>
                <a:gd name="connsiteY0" fmla="*/ 0 h 8404968"/>
                <a:gd name="connsiteX1" fmla="*/ 542168 w 544161"/>
                <a:gd name="connsiteY1" fmla="*/ 512956 h 8404968"/>
                <a:gd name="connsiteX2" fmla="*/ 541781 w 544161"/>
                <a:gd name="connsiteY2" fmla="*/ 4364985 h 8404968"/>
                <a:gd name="connsiteX3" fmla="*/ 0 w 544161"/>
                <a:gd name="connsiteY3" fmla="*/ 8404968 h 8404968"/>
                <a:gd name="connsiteX4" fmla="*/ 17599 w 544161"/>
                <a:gd name="connsiteY4" fmla="*/ 0 h 8404968"/>
                <a:gd name="connsiteX0" fmla="*/ 17599 w 542961"/>
                <a:gd name="connsiteY0" fmla="*/ 0 h 8404968"/>
                <a:gd name="connsiteX1" fmla="*/ 542168 w 542961"/>
                <a:gd name="connsiteY1" fmla="*/ 512956 h 8404968"/>
                <a:gd name="connsiteX2" fmla="*/ 524182 w 542961"/>
                <a:gd name="connsiteY2" fmla="*/ 8271952 h 8404968"/>
                <a:gd name="connsiteX3" fmla="*/ 0 w 542961"/>
                <a:gd name="connsiteY3" fmla="*/ 8404968 h 8404968"/>
                <a:gd name="connsiteX4" fmla="*/ 17599 w 542961"/>
                <a:gd name="connsiteY4" fmla="*/ 0 h 8404968"/>
                <a:gd name="connsiteX0" fmla="*/ 1694 w 527056"/>
                <a:gd name="connsiteY0" fmla="*/ 0 h 8334572"/>
                <a:gd name="connsiteX1" fmla="*/ 526263 w 527056"/>
                <a:gd name="connsiteY1" fmla="*/ 512956 h 8334572"/>
                <a:gd name="connsiteX2" fmla="*/ 508277 w 527056"/>
                <a:gd name="connsiteY2" fmla="*/ 8271952 h 8334572"/>
                <a:gd name="connsiteX3" fmla="*/ 1694 w 527056"/>
                <a:gd name="connsiteY3" fmla="*/ 8334572 h 8334572"/>
                <a:gd name="connsiteX4" fmla="*/ 1694 w 527056"/>
                <a:gd name="connsiteY4" fmla="*/ 0 h 8334572"/>
                <a:gd name="connsiteX0" fmla="*/ 52797 w 578159"/>
                <a:gd name="connsiteY0" fmla="*/ 0 h 8352171"/>
                <a:gd name="connsiteX1" fmla="*/ 577366 w 578159"/>
                <a:gd name="connsiteY1" fmla="*/ 512956 h 8352171"/>
                <a:gd name="connsiteX2" fmla="*/ 559380 w 578159"/>
                <a:gd name="connsiteY2" fmla="*/ 8271952 h 8352171"/>
                <a:gd name="connsiteX3" fmla="*/ 0 w 578159"/>
                <a:gd name="connsiteY3" fmla="*/ 8352171 h 8352171"/>
                <a:gd name="connsiteX4" fmla="*/ 52797 w 578159"/>
                <a:gd name="connsiteY4" fmla="*/ 0 h 8352171"/>
                <a:gd name="connsiteX0" fmla="*/ 35198 w 560560"/>
                <a:gd name="connsiteY0" fmla="*/ 0 h 8369770"/>
                <a:gd name="connsiteX1" fmla="*/ 559767 w 560560"/>
                <a:gd name="connsiteY1" fmla="*/ 512956 h 8369770"/>
                <a:gd name="connsiteX2" fmla="*/ 541781 w 560560"/>
                <a:gd name="connsiteY2" fmla="*/ 8271952 h 8369770"/>
                <a:gd name="connsiteX3" fmla="*/ 0 w 560560"/>
                <a:gd name="connsiteY3" fmla="*/ 8369770 h 8369770"/>
                <a:gd name="connsiteX4" fmla="*/ 35198 w 560560"/>
                <a:gd name="connsiteY4" fmla="*/ 0 h 8369770"/>
                <a:gd name="connsiteX0" fmla="*/ 35198 w 560262"/>
                <a:gd name="connsiteY0" fmla="*/ 0 h 8395145"/>
                <a:gd name="connsiteX1" fmla="*/ 559767 w 560262"/>
                <a:gd name="connsiteY1" fmla="*/ 512956 h 8395145"/>
                <a:gd name="connsiteX2" fmla="*/ 524182 w 560262"/>
                <a:gd name="connsiteY2" fmla="*/ 8395145 h 8395145"/>
                <a:gd name="connsiteX3" fmla="*/ 0 w 560262"/>
                <a:gd name="connsiteY3" fmla="*/ 8369770 h 8395145"/>
                <a:gd name="connsiteX4" fmla="*/ 35198 w 560262"/>
                <a:gd name="connsiteY4" fmla="*/ 0 h 8395145"/>
                <a:gd name="connsiteX0" fmla="*/ 35198 w 576979"/>
                <a:gd name="connsiteY0" fmla="*/ 0 h 8369770"/>
                <a:gd name="connsiteX1" fmla="*/ 559767 w 576979"/>
                <a:gd name="connsiteY1" fmla="*/ 512956 h 8369770"/>
                <a:gd name="connsiteX2" fmla="*/ 576979 w 576979"/>
                <a:gd name="connsiteY2" fmla="*/ 8342348 h 8369770"/>
                <a:gd name="connsiteX3" fmla="*/ 0 w 576979"/>
                <a:gd name="connsiteY3" fmla="*/ 8369770 h 8369770"/>
                <a:gd name="connsiteX4" fmla="*/ 35198 w 576979"/>
                <a:gd name="connsiteY4" fmla="*/ 0 h 8369770"/>
                <a:gd name="connsiteX0" fmla="*/ 17599 w 559380"/>
                <a:gd name="connsiteY0" fmla="*/ 0 h 8369770"/>
                <a:gd name="connsiteX1" fmla="*/ 542168 w 559380"/>
                <a:gd name="connsiteY1" fmla="*/ 512956 h 8369770"/>
                <a:gd name="connsiteX2" fmla="*/ 559380 w 559380"/>
                <a:gd name="connsiteY2" fmla="*/ 8342348 h 8369770"/>
                <a:gd name="connsiteX3" fmla="*/ 0 w 559380"/>
                <a:gd name="connsiteY3" fmla="*/ 8369770 h 8369770"/>
                <a:gd name="connsiteX4" fmla="*/ 17599 w 559380"/>
                <a:gd name="connsiteY4" fmla="*/ 0 h 8369770"/>
                <a:gd name="connsiteX0" fmla="*/ 17599 w 542663"/>
                <a:gd name="connsiteY0" fmla="*/ 0 h 8369770"/>
                <a:gd name="connsiteX1" fmla="*/ 542168 w 542663"/>
                <a:gd name="connsiteY1" fmla="*/ 512956 h 8369770"/>
                <a:gd name="connsiteX2" fmla="*/ 506583 w 542663"/>
                <a:gd name="connsiteY2" fmla="*/ 8324749 h 8369770"/>
                <a:gd name="connsiteX3" fmla="*/ 0 w 542663"/>
                <a:gd name="connsiteY3" fmla="*/ 8369770 h 8369770"/>
                <a:gd name="connsiteX4" fmla="*/ 17599 w 542663"/>
                <a:gd name="connsiteY4" fmla="*/ 0 h 8369770"/>
                <a:gd name="connsiteX0" fmla="*/ 17599 w 542961"/>
                <a:gd name="connsiteY0" fmla="*/ 0 h 8369770"/>
                <a:gd name="connsiteX1" fmla="*/ 542168 w 542961"/>
                <a:gd name="connsiteY1" fmla="*/ 512956 h 8369770"/>
                <a:gd name="connsiteX2" fmla="*/ 524182 w 542961"/>
                <a:gd name="connsiteY2" fmla="*/ 8324749 h 8369770"/>
                <a:gd name="connsiteX3" fmla="*/ 0 w 542961"/>
                <a:gd name="connsiteY3" fmla="*/ 8369770 h 8369770"/>
                <a:gd name="connsiteX4" fmla="*/ 17599 w 542961"/>
                <a:gd name="connsiteY4" fmla="*/ 0 h 8369770"/>
                <a:gd name="connsiteX0" fmla="*/ 35198 w 560560"/>
                <a:gd name="connsiteY0" fmla="*/ 0 h 8352171"/>
                <a:gd name="connsiteX1" fmla="*/ 559767 w 560560"/>
                <a:gd name="connsiteY1" fmla="*/ 512956 h 8352171"/>
                <a:gd name="connsiteX2" fmla="*/ 541781 w 560560"/>
                <a:gd name="connsiteY2" fmla="*/ 8324749 h 8352171"/>
                <a:gd name="connsiteX3" fmla="*/ 0 w 560560"/>
                <a:gd name="connsiteY3" fmla="*/ 8352171 h 8352171"/>
                <a:gd name="connsiteX4" fmla="*/ 35198 w 560560"/>
                <a:gd name="connsiteY4" fmla="*/ 0 h 8352171"/>
                <a:gd name="connsiteX0" fmla="*/ 35198 w 560560"/>
                <a:gd name="connsiteY0" fmla="*/ 0 h 8375843"/>
                <a:gd name="connsiteX1" fmla="*/ 559767 w 560560"/>
                <a:gd name="connsiteY1" fmla="*/ 512956 h 8375843"/>
                <a:gd name="connsiteX2" fmla="*/ 541781 w 560560"/>
                <a:gd name="connsiteY2" fmla="*/ 8375843 h 8375843"/>
                <a:gd name="connsiteX3" fmla="*/ 0 w 560560"/>
                <a:gd name="connsiteY3" fmla="*/ 8352171 h 8375843"/>
                <a:gd name="connsiteX4" fmla="*/ 35198 w 560560"/>
                <a:gd name="connsiteY4" fmla="*/ 0 h 8375843"/>
                <a:gd name="connsiteX0" fmla="*/ 1755 w 527117"/>
                <a:gd name="connsiteY0" fmla="*/ 0 h 8375843"/>
                <a:gd name="connsiteX1" fmla="*/ 526324 w 527117"/>
                <a:gd name="connsiteY1" fmla="*/ 512956 h 8375843"/>
                <a:gd name="connsiteX2" fmla="*/ 508338 w 527117"/>
                <a:gd name="connsiteY2" fmla="*/ 8375843 h 8375843"/>
                <a:gd name="connsiteX3" fmla="*/ 1240 w 527117"/>
                <a:gd name="connsiteY3" fmla="*/ 8352171 h 8375843"/>
                <a:gd name="connsiteX4" fmla="*/ 1755 w 527117"/>
                <a:gd name="connsiteY4" fmla="*/ 0 h 8375843"/>
                <a:gd name="connsiteX0" fmla="*/ 23638 w 549000"/>
                <a:gd name="connsiteY0" fmla="*/ 0 h 8398920"/>
                <a:gd name="connsiteX1" fmla="*/ 548207 w 549000"/>
                <a:gd name="connsiteY1" fmla="*/ 512956 h 8398920"/>
                <a:gd name="connsiteX2" fmla="*/ 530221 w 549000"/>
                <a:gd name="connsiteY2" fmla="*/ 8375843 h 8398920"/>
                <a:gd name="connsiteX3" fmla="*/ 0 w 549000"/>
                <a:gd name="connsiteY3" fmla="*/ 8398920 h 8398920"/>
                <a:gd name="connsiteX4" fmla="*/ 23638 w 549000"/>
                <a:gd name="connsiteY4" fmla="*/ 0 h 8398920"/>
                <a:gd name="connsiteX0" fmla="*/ 12076 w 537438"/>
                <a:gd name="connsiteY0" fmla="*/ 0 h 8445669"/>
                <a:gd name="connsiteX1" fmla="*/ 536645 w 537438"/>
                <a:gd name="connsiteY1" fmla="*/ 512956 h 8445669"/>
                <a:gd name="connsiteX2" fmla="*/ 518659 w 537438"/>
                <a:gd name="connsiteY2" fmla="*/ 8375843 h 8445669"/>
                <a:gd name="connsiteX3" fmla="*/ 0 w 537438"/>
                <a:gd name="connsiteY3" fmla="*/ 8445669 h 8445669"/>
                <a:gd name="connsiteX4" fmla="*/ 12076 w 537438"/>
                <a:gd name="connsiteY4" fmla="*/ 0 h 8445669"/>
                <a:gd name="connsiteX0" fmla="*/ 12076 w 537438"/>
                <a:gd name="connsiteY0" fmla="*/ 0 h 8445669"/>
                <a:gd name="connsiteX1" fmla="*/ 536645 w 537438"/>
                <a:gd name="connsiteY1" fmla="*/ 512956 h 8445669"/>
                <a:gd name="connsiteX2" fmla="*/ 518659 w 537438"/>
                <a:gd name="connsiteY2" fmla="*/ 8422592 h 8445669"/>
                <a:gd name="connsiteX3" fmla="*/ 0 w 537438"/>
                <a:gd name="connsiteY3" fmla="*/ 8445669 h 8445669"/>
                <a:gd name="connsiteX4" fmla="*/ 12076 w 537438"/>
                <a:gd name="connsiteY4" fmla="*/ 0 h 8445669"/>
                <a:gd name="connsiteX0" fmla="*/ 12076 w 541782"/>
                <a:gd name="connsiteY0" fmla="*/ 0 h 8469334"/>
                <a:gd name="connsiteX1" fmla="*/ 536645 w 541782"/>
                <a:gd name="connsiteY1" fmla="*/ 512956 h 8469334"/>
                <a:gd name="connsiteX2" fmla="*/ 541782 w 541782"/>
                <a:gd name="connsiteY2" fmla="*/ 8469334 h 8469334"/>
                <a:gd name="connsiteX3" fmla="*/ 0 w 541782"/>
                <a:gd name="connsiteY3" fmla="*/ 8445669 h 8469334"/>
                <a:gd name="connsiteX4" fmla="*/ 12076 w 541782"/>
                <a:gd name="connsiteY4" fmla="*/ 0 h 8469334"/>
                <a:gd name="connsiteX0" fmla="*/ 6399 w 541782"/>
                <a:gd name="connsiteY0" fmla="*/ 0 h 8469334"/>
                <a:gd name="connsiteX1" fmla="*/ 536645 w 541782"/>
                <a:gd name="connsiteY1" fmla="*/ 512956 h 8469334"/>
                <a:gd name="connsiteX2" fmla="*/ 541782 w 541782"/>
                <a:gd name="connsiteY2" fmla="*/ 8469334 h 8469334"/>
                <a:gd name="connsiteX3" fmla="*/ 0 w 541782"/>
                <a:gd name="connsiteY3" fmla="*/ 8445669 h 8469334"/>
                <a:gd name="connsiteX4" fmla="*/ 6399 w 541782"/>
                <a:gd name="connsiteY4" fmla="*/ 0 h 8469334"/>
                <a:gd name="connsiteX0" fmla="*/ 6399 w 541782"/>
                <a:gd name="connsiteY0" fmla="*/ 0 h 8469334"/>
                <a:gd name="connsiteX1" fmla="*/ 530968 w 541782"/>
                <a:gd name="connsiteY1" fmla="*/ 1909011 h 8469334"/>
                <a:gd name="connsiteX2" fmla="*/ 541782 w 541782"/>
                <a:gd name="connsiteY2" fmla="*/ 8469334 h 8469334"/>
                <a:gd name="connsiteX3" fmla="*/ 0 w 541782"/>
                <a:gd name="connsiteY3" fmla="*/ 8445669 h 8469334"/>
                <a:gd name="connsiteX4" fmla="*/ 6399 w 541782"/>
                <a:gd name="connsiteY4" fmla="*/ 0 h 8469334"/>
                <a:gd name="connsiteX0" fmla="*/ 6399 w 541782"/>
                <a:gd name="connsiteY0" fmla="*/ 0 h 8469334"/>
                <a:gd name="connsiteX1" fmla="*/ 530968 w 541782"/>
                <a:gd name="connsiteY1" fmla="*/ 1932670 h 8469334"/>
                <a:gd name="connsiteX2" fmla="*/ 541782 w 541782"/>
                <a:gd name="connsiteY2" fmla="*/ 8469334 h 8469334"/>
                <a:gd name="connsiteX3" fmla="*/ 0 w 541782"/>
                <a:gd name="connsiteY3" fmla="*/ 8445669 h 8469334"/>
                <a:gd name="connsiteX4" fmla="*/ 6399 w 541782"/>
                <a:gd name="connsiteY4" fmla="*/ 0 h 8469334"/>
                <a:gd name="connsiteX0" fmla="*/ 6399 w 541782"/>
                <a:gd name="connsiteY0" fmla="*/ 0 h 8469334"/>
                <a:gd name="connsiteX1" fmla="*/ 530968 w 541782"/>
                <a:gd name="connsiteY1" fmla="*/ 2147309 h 8469334"/>
                <a:gd name="connsiteX2" fmla="*/ 541782 w 541782"/>
                <a:gd name="connsiteY2" fmla="*/ 8469334 h 8469334"/>
                <a:gd name="connsiteX3" fmla="*/ 0 w 541782"/>
                <a:gd name="connsiteY3" fmla="*/ 8445669 h 8469334"/>
                <a:gd name="connsiteX4" fmla="*/ 6399 w 541782"/>
                <a:gd name="connsiteY4" fmla="*/ 0 h 8469334"/>
                <a:gd name="connsiteX0" fmla="*/ 6399 w 544328"/>
                <a:gd name="connsiteY0" fmla="*/ 0 h 8469334"/>
                <a:gd name="connsiteX1" fmla="*/ 542369 w 544328"/>
                <a:gd name="connsiteY1" fmla="*/ 2170414 h 8469334"/>
                <a:gd name="connsiteX2" fmla="*/ 541782 w 544328"/>
                <a:gd name="connsiteY2" fmla="*/ 8469334 h 8469334"/>
                <a:gd name="connsiteX3" fmla="*/ 0 w 544328"/>
                <a:gd name="connsiteY3" fmla="*/ 8445669 h 8469334"/>
                <a:gd name="connsiteX4" fmla="*/ 6399 w 544328"/>
                <a:gd name="connsiteY4" fmla="*/ 0 h 8469334"/>
                <a:gd name="connsiteX0" fmla="*/ 6399 w 544328"/>
                <a:gd name="connsiteY0" fmla="*/ 0 h 8469334"/>
                <a:gd name="connsiteX1" fmla="*/ 542369 w 544328"/>
                <a:gd name="connsiteY1" fmla="*/ 2170414 h 8469334"/>
                <a:gd name="connsiteX2" fmla="*/ 541782 w 544328"/>
                <a:gd name="connsiteY2" fmla="*/ 8469334 h 8469334"/>
                <a:gd name="connsiteX3" fmla="*/ 0 w 544328"/>
                <a:gd name="connsiteY3" fmla="*/ 8445669 h 8469334"/>
                <a:gd name="connsiteX4" fmla="*/ 6399 w 544328"/>
                <a:gd name="connsiteY4" fmla="*/ 0 h 8469334"/>
                <a:gd name="connsiteX0" fmla="*/ 12052 w 549981"/>
                <a:gd name="connsiteY0" fmla="*/ 0 h 8469334"/>
                <a:gd name="connsiteX1" fmla="*/ 548022 w 549981"/>
                <a:gd name="connsiteY1" fmla="*/ 2170414 h 8469334"/>
                <a:gd name="connsiteX2" fmla="*/ 547435 w 549981"/>
                <a:gd name="connsiteY2" fmla="*/ 8469334 h 8469334"/>
                <a:gd name="connsiteX3" fmla="*/ 0 w 549981"/>
                <a:gd name="connsiteY3" fmla="*/ 8468583 h 8469334"/>
                <a:gd name="connsiteX4" fmla="*/ 12052 w 549981"/>
                <a:gd name="connsiteY4" fmla="*/ 0 h 8469334"/>
                <a:gd name="connsiteX0" fmla="*/ 1783 w 539712"/>
                <a:gd name="connsiteY0" fmla="*/ 0 h 8469334"/>
                <a:gd name="connsiteX1" fmla="*/ 537753 w 539712"/>
                <a:gd name="connsiteY1" fmla="*/ 2170414 h 8469334"/>
                <a:gd name="connsiteX2" fmla="*/ 537166 w 539712"/>
                <a:gd name="connsiteY2" fmla="*/ 8469334 h 8469334"/>
                <a:gd name="connsiteX3" fmla="*/ 1038 w 539712"/>
                <a:gd name="connsiteY3" fmla="*/ 8468583 h 8469334"/>
                <a:gd name="connsiteX4" fmla="*/ 1783 w 539712"/>
                <a:gd name="connsiteY4" fmla="*/ 0 h 8469334"/>
                <a:gd name="connsiteX0" fmla="*/ 6398 w 544327"/>
                <a:gd name="connsiteY0" fmla="*/ 0 h 8491496"/>
                <a:gd name="connsiteX1" fmla="*/ 542368 w 544327"/>
                <a:gd name="connsiteY1" fmla="*/ 2170414 h 8491496"/>
                <a:gd name="connsiteX2" fmla="*/ 541781 w 544327"/>
                <a:gd name="connsiteY2" fmla="*/ 8469334 h 8491496"/>
                <a:gd name="connsiteX3" fmla="*/ 0 w 544327"/>
                <a:gd name="connsiteY3" fmla="*/ 8491496 h 8491496"/>
                <a:gd name="connsiteX4" fmla="*/ 6398 w 544327"/>
                <a:gd name="connsiteY4" fmla="*/ 0 h 8491496"/>
                <a:gd name="connsiteX0" fmla="*/ 1784 w 539713"/>
                <a:gd name="connsiteY0" fmla="*/ 0 h 8514409"/>
                <a:gd name="connsiteX1" fmla="*/ 537754 w 539713"/>
                <a:gd name="connsiteY1" fmla="*/ 2170414 h 8514409"/>
                <a:gd name="connsiteX2" fmla="*/ 537167 w 539713"/>
                <a:gd name="connsiteY2" fmla="*/ 8469334 h 8514409"/>
                <a:gd name="connsiteX3" fmla="*/ 1039 w 539713"/>
                <a:gd name="connsiteY3" fmla="*/ 8514409 h 8514409"/>
                <a:gd name="connsiteX4" fmla="*/ 1784 w 539713"/>
                <a:gd name="connsiteY4" fmla="*/ 0 h 8514409"/>
                <a:gd name="connsiteX0" fmla="*/ 1784 w 539713"/>
                <a:gd name="connsiteY0" fmla="*/ 0 h 8537322"/>
                <a:gd name="connsiteX1" fmla="*/ 537754 w 539713"/>
                <a:gd name="connsiteY1" fmla="*/ 2170414 h 8537322"/>
                <a:gd name="connsiteX2" fmla="*/ 537167 w 539713"/>
                <a:gd name="connsiteY2" fmla="*/ 8469334 h 8537322"/>
                <a:gd name="connsiteX3" fmla="*/ 1040 w 539713"/>
                <a:gd name="connsiteY3" fmla="*/ 8537322 h 8537322"/>
                <a:gd name="connsiteX4" fmla="*/ 1784 w 539713"/>
                <a:gd name="connsiteY4" fmla="*/ 0 h 8537322"/>
                <a:gd name="connsiteX0" fmla="*/ 1784 w 539713"/>
                <a:gd name="connsiteY0" fmla="*/ 0 h 8514409"/>
                <a:gd name="connsiteX1" fmla="*/ 537754 w 539713"/>
                <a:gd name="connsiteY1" fmla="*/ 2170414 h 8514409"/>
                <a:gd name="connsiteX2" fmla="*/ 537167 w 539713"/>
                <a:gd name="connsiteY2" fmla="*/ 8469334 h 8514409"/>
                <a:gd name="connsiteX3" fmla="*/ 1040 w 539713"/>
                <a:gd name="connsiteY3" fmla="*/ 8514409 h 8514409"/>
                <a:gd name="connsiteX4" fmla="*/ 1784 w 539713"/>
                <a:gd name="connsiteY4" fmla="*/ 0 h 8514409"/>
                <a:gd name="connsiteX0" fmla="*/ 993 w 538922"/>
                <a:gd name="connsiteY0" fmla="*/ 0 h 8491496"/>
                <a:gd name="connsiteX1" fmla="*/ 536963 w 538922"/>
                <a:gd name="connsiteY1" fmla="*/ 2170414 h 8491496"/>
                <a:gd name="connsiteX2" fmla="*/ 536376 w 538922"/>
                <a:gd name="connsiteY2" fmla="*/ 8469334 h 8491496"/>
                <a:gd name="connsiteX3" fmla="*/ 11556 w 538922"/>
                <a:gd name="connsiteY3" fmla="*/ 8491496 h 8491496"/>
                <a:gd name="connsiteX4" fmla="*/ 993 w 538922"/>
                <a:gd name="connsiteY4" fmla="*/ 0 h 84914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8922" h="8491496">
                  <a:moveTo>
                    <a:pt x="993" y="0"/>
                  </a:moveTo>
                  <a:lnTo>
                    <a:pt x="536963" y="2170414"/>
                  </a:lnTo>
                  <a:cubicBezTo>
                    <a:pt x="542538" y="3460128"/>
                    <a:pt x="534224" y="7176197"/>
                    <a:pt x="536376" y="8469334"/>
                  </a:cubicBezTo>
                  <a:lnTo>
                    <a:pt x="11556" y="8491496"/>
                  </a:lnTo>
                  <a:cubicBezTo>
                    <a:pt x="17422" y="5689840"/>
                    <a:pt x="-4873" y="2801656"/>
                    <a:pt x="993" y="0"/>
                  </a:cubicBezTo>
                  <a:close/>
                </a:path>
              </a:pathLst>
            </a:cu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685800">
                <a:buClrTx/>
              </a:pPr>
              <a:endParaRPr lang="en-GB" sz="1350" kern="1200">
                <a:solidFill>
                  <a:srgbClr val="FFFFFF"/>
                </a:solidFill>
                <a:latin typeface="Arial" panose="020B0604020202020204"/>
              </a:endParaRPr>
            </a:p>
          </p:txBody>
        </p:sp>
      </p:grpSp>
      <p:grpSp>
        <p:nvGrpSpPr>
          <p:cNvPr id="24" name="Group 23">
            <a:extLst>
              <a:ext uri="{FF2B5EF4-FFF2-40B4-BE49-F238E27FC236}">
                <a16:creationId xmlns:a16="http://schemas.microsoft.com/office/drawing/2014/main" id="{63D05D6E-FBA4-D628-876C-F8ECBFA6E832}"/>
              </a:ext>
              <a:ext uri="{C183D7F6-B498-43B3-948B-1728B52AA6E4}">
                <adec:decorative xmlns:adec="http://schemas.microsoft.com/office/drawing/2017/decorative" val="1"/>
              </a:ext>
            </a:extLst>
          </p:cNvPr>
          <p:cNvGrpSpPr/>
          <p:nvPr/>
        </p:nvGrpSpPr>
        <p:grpSpPr>
          <a:xfrm>
            <a:off x="1427814" y="3330472"/>
            <a:ext cx="7327445" cy="566588"/>
            <a:chOff x="-3549055" y="2085451"/>
            <a:chExt cx="15224448" cy="1176672"/>
          </a:xfrm>
        </p:grpSpPr>
        <p:sp>
          <p:nvSpPr>
            <p:cNvPr id="25" name="Snip Single Corner of Rectangle 24">
              <a:extLst>
                <a:ext uri="{FF2B5EF4-FFF2-40B4-BE49-F238E27FC236}">
                  <a16:creationId xmlns:a16="http://schemas.microsoft.com/office/drawing/2014/main" id="{523A8F07-B2F6-907C-7935-D07C9F003A0F}"/>
                </a:ext>
              </a:extLst>
            </p:cNvPr>
            <p:cNvSpPr/>
            <p:nvPr userDrawn="1"/>
          </p:nvSpPr>
          <p:spPr>
            <a:xfrm>
              <a:off x="-3549055" y="2085451"/>
              <a:ext cx="15224448" cy="1171920"/>
            </a:xfrm>
            <a:prstGeom prst="snip1Rect">
              <a:avLst>
                <a:gd name="adj" fmla="val 24689"/>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685800">
                <a:buClrTx/>
              </a:pPr>
              <a:endParaRPr lang="en-GB" sz="1350" kern="1200">
                <a:solidFill>
                  <a:srgbClr val="FFFFFF"/>
                </a:solidFill>
                <a:latin typeface="Arial" panose="020B0604020202020204"/>
              </a:endParaRPr>
            </a:p>
          </p:txBody>
        </p:sp>
        <p:sp>
          <p:nvSpPr>
            <p:cNvPr id="26" name="Rectangle 11">
              <a:extLst>
                <a:ext uri="{FF2B5EF4-FFF2-40B4-BE49-F238E27FC236}">
                  <a16:creationId xmlns:a16="http://schemas.microsoft.com/office/drawing/2014/main" id="{739E9FEE-3D17-01AF-248D-BB3475466522}"/>
                </a:ext>
                <a:ext uri="{C183D7F6-B498-43B3-948B-1728B52AA6E4}">
                  <adec:decorative xmlns:adec="http://schemas.microsoft.com/office/drawing/2017/decorative" val="1"/>
                </a:ext>
              </a:extLst>
            </p:cNvPr>
            <p:cNvSpPr>
              <a:spLocks noChangeAspect="1"/>
            </p:cNvSpPr>
            <p:nvPr userDrawn="1"/>
          </p:nvSpPr>
          <p:spPr>
            <a:xfrm>
              <a:off x="11372728" y="2085452"/>
              <a:ext cx="302663" cy="1176671"/>
            </a:xfrm>
            <a:custGeom>
              <a:avLst/>
              <a:gdLst>
                <a:gd name="connsiteX0" fmla="*/ 0 w 541295"/>
                <a:gd name="connsiteY0" fmla="*/ 0 h 4382098"/>
                <a:gd name="connsiteX1" fmla="*/ 541295 w 541295"/>
                <a:gd name="connsiteY1" fmla="*/ 0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3846840 h 4382098"/>
                <a:gd name="connsiteX4" fmla="*/ 0 w 541295"/>
                <a:gd name="connsiteY4" fmla="*/ 0 h 4382098"/>
                <a:gd name="connsiteX0" fmla="*/ 0 w 526135"/>
                <a:gd name="connsiteY0" fmla="*/ 0 h 4364985"/>
                <a:gd name="connsiteX1" fmla="*/ 524569 w 526135"/>
                <a:gd name="connsiteY1" fmla="*/ 512956 h 4364985"/>
                <a:gd name="connsiteX2" fmla="*/ 524182 w 526135"/>
                <a:gd name="connsiteY2" fmla="*/ 4364985 h 4364985"/>
                <a:gd name="connsiteX3" fmla="*/ 0 w 526135"/>
                <a:gd name="connsiteY3" fmla="*/ 3846840 h 4364985"/>
                <a:gd name="connsiteX4" fmla="*/ 0 w 526135"/>
                <a:gd name="connsiteY4" fmla="*/ 0 h 4364985"/>
                <a:gd name="connsiteX0" fmla="*/ 0 w 526562"/>
                <a:gd name="connsiteY0" fmla="*/ 0 h 4364985"/>
                <a:gd name="connsiteX1" fmla="*/ 524569 w 526562"/>
                <a:gd name="connsiteY1" fmla="*/ 512956 h 4364985"/>
                <a:gd name="connsiteX2" fmla="*/ 524182 w 526562"/>
                <a:gd name="connsiteY2" fmla="*/ 4364985 h 4364985"/>
                <a:gd name="connsiteX3" fmla="*/ 0 w 526562"/>
                <a:gd name="connsiteY3" fmla="*/ 3846840 h 4364985"/>
                <a:gd name="connsiteX4" fmla="*/ 0 w 526562"/>
                <a:gd name="connsiteY4" fmla="*/ 0 h 4364985"/>
                <a:gd name="connsiteX0" fmla="*/ 17599 w 544161"/>
                <a:gd name="connsiteY0" fmla="*/ 0 h 8404968"/>
                <a:gd name="connsiteX1" fmla="*/ 542168 w 544161"/>
                <a:gd name="connsiteY1" fmla="*/ 512956 h 8404968"/>
                <a:gd name="connsiteX2" fmla="*/ 541781 w 544161"/>
                <a:gd name="connsiteY2" fmla="*/ 4364985 h 8404968"/>
                <a:gd name="connsiteX3" fmla="*/ 0 w 544161"/>
                <a:gd name="connsiteY3" fmla="*/ 8404968 h 8404968"/>
                <a:gd name="connsiteX4" fmla="*/ 17599 w 544161"/>
                <a:gd name="connsiteY4" fmla="*/ 0 h 8404968"/>
                <a:gd name="connsiteX0" fmla="*/ 17599 w 542961"/>
                <a:gd name="connsiteY0" fmla="*/ 0 h 8404968"/>
                <a:gd name="connsiteX1" fmla="*/ 542168 w 542961"/>
                <a:gd name="connsiteY1" fmla="*/ 512956 h 8404968"/>
                <a:gd name="connsiteX2" fmla="*/ 524182 w 542961"/>
                <a:gd name="connsiteY2" fmla="*/ 8271952 h 8404968"/>
                <a:gd name="connsiteX3" fmla="*/ 0 w 542961"/>
                <a:gd name="connsiteY3" fmla="*/ 8404968 h 8404968"/>
                <a:gd name="connsiteX4" fmla="*/ 17599 w 542961"/>
                <a:gd name="connsiteY4" fmla="*/ 0 h 8404968"/>
                <a:gd name="connsiteX0" fmla="*/ 1694 w 527056"/>
                <a:gd name="connsiteY0" fmla="*/ 0 h 8334572"/>
                <a:gd name="connsiteX1" fmla="*/ 526263 w 527056"/>
                <a:gd name="connsiteY1" fmla="*/ 512956 h 8334572"/>
                <a:gd name="connsiteX2" fmla="*/ 508277 w 527056"/>
                <a:gd name="connsiteY2" fmla="*/ 8271952 h 8334572"/>
                <a:gd name="connsiteX3" fmla="*/ 1694 w 527056"/>
                <a:gd name="connsiteY3" fmla="*/ 8334572 h 8334572"/>
                <a:gd name="connsiteX4" fmla="*/ 1694 w 527056"/>
                <a:gd name="connsiteY4" fmla="*/ 0 h 8334572"/>
                <a:gd name="connsiteX0" fmla="*/ 52797 w 578159"/>
                <a:gd name="connsiteY0" fmla="*/ 0 h 8352171"/>
                <a:gd name="connsiteX1" fmla="*/ 577366 w 578159"/>
                <a:gd name="connsiteY1" fmla="*/ 512956 h 8352171"/>
                <a:gd name="connsiteX2" fmla="*/ 559380 w 578159"/>
                <a:gd name="connsiteY2" fmla="*/ 8271952 h 8352171"/>
                <a:gd name="connsiteX3" fmla="*/ 0 w 578159"/>
                <a:gd name="connsiteY3" fmla="*/ 8352171 h 8352171"/>
                <a:gd name="connsiteX4" fmla="*/ 52797 w 578159"/>
                <a:gd name="connsiteY4" fmla="*/ 0 h 8352171"/>
                <a:gd name="connsiteX0" fmla="*/ 35198 w 560560"/>
                <a:gd name="connsiteY0" fmla="*/ 0 h 8369770"/>
                <a:gd name="connsiteX1" fmla="*/ 559767 w 560560"/>
                <a:gd name="connsiteY1" fmla="*/ 512956 h 8369770"/>
                <a:gd name="connsiteX2" fmla="*/ 541781 w 560560"/>
                <a:gd name="connsiteY2" fmla="*/ 8271952 h 8369770"/>
                <a:gd name="connsiteX3" fmla="*/ 0 w 560560"/>
                <a:gd name="connsiteY3" fmla="*/ 8369770 h 8369770"/>
                <a:gd name="connsiteX4" fmla="*/ 35198 w 560560"/>
                <a:gd name="connsiteY4" fmla="*/ 0 h 8369770"/>
                <a:gd name="connsiteX0" fmla="*/ 35198 w 560262"/>
                <a:gd name="connsiteY0" fmla="*/ 0 h 8395145"/>
                <a:gd name="connsiteX1" fmla="*/ 559767 w 560262"/>
                <a:gd name="connsiteY1" fmla="*/ 512956 h 8395145"/>
                <a:gd name="connsiteX2" fmla="*/ 524182 w 560262"/>
                <a:gd name="connsiteY2" fmla="*/ 8395145 h 8395145"/>
                <a:gd name="connsiteX3" fmla="*/ 0 w 560262"/>
                <a:gd name="connsiteY3" fmla="*/ 8369770 h 8395145"/>
                <a:gd name="connsiteX4" fmla="*/ 35198 w 560262"/>
                <a:gd name="connsiteY4" fmla="*/ 0 h 8395145"/>
                <a:gd name="connsiteX0" fmla="*/ 35198 w 576979"/>
                <a:gd name="connsiteY0" fmla="*/ 0 h 8369770"/>
                <a:gd name="connsiteX1" fmla="*/ 559767 w 576979"/>
                <a:gd name="connsiteY1" fmla="*/ 512956 h 8369770"/>
                <a:gd name="connsiteX2" fmla="*/ 576979 w 576979"/>
                <a:gd name="connsiteY2" fmla="*/ 8342348 h 8369770"/>
                <a:gd name="connsiteX3" fmla="*/ 0 w 576979"/>
                <a:gd name="connsiteY3" fmla="*/ 8369770 h 8369770"/>
                <a:gd name="connsiteX4" fmla="*/ 35198 w 576979"/>
                <a:gd name="connsiteY4" fmla="*/ 0 h 8369770"/>
                <a:gd name="connsiteX0" fmla="*/ 17599 w 559380"/>
                <a:gd name="connsiteY0" fmla="*/ 0 h 8369770"/>
                <a:gd name="connsiteX1" fmla="*/ 542168 w 559380"/>
                <a:gd name="connsiteY1" fmla="*/ 512956 h 8369770"/>
                <a:gd name="connsiteX2" fmla="*/ 559380 w 559380"/>
                <a:gd name="connsiteY2" fmla="*/ 8342348 h 8369770"/>
                <a:gd name="connsiteX3" fmla="*/ 0 w 559380"/>
                <a:gd name="connsiteY3" fmla="*/ 8369770 h 8369770"/>
                <a:gd name="connsiteX4" fmla="*/ 17599 w 559380"/>
                <a:gd name="connsiteY4" fmla="*/ 0 h 8369770"/>
                <a:gd name="connsiteX0" fmla="*/ 17599 w 542663"/>
                <a:gd name="connsiteY0" fmla="*/ 0 h 8369770"/>
                <a:gd name="connsiteX1" fmla="*/ 542168 w 542663"/>
                <a:gd name="connsiteY1" fmla="*/ 512956 h 8369770"/>
                <a:gd name="connsiteX2" fmla="*/ 506583 w 542663"/>
                <a:gd name="connsiteY2" fmla="*/ 8324749 h 8369770"/>
                <a:gd name="connsiteX3" fmla="*/ 0 w 542663"/>
                <a:gd name="connsiteY3" fmla="*/ 8369770 h 8369770"/>
                <a:gd name="connsiteX4" fmla="*/ 17599 w 542663"/>
                <a:gd name="connsiteY4" fmla="*/ 0 h 8369770"/>
                <a:gd name="connsiteX0" fmla="*/ 17599 w 542961"/>
                <a:gd name="connsiteY0" fmla="*/ 0 h 8369770"/>
                <a:gd name="connsiteX1" fmla="*/ 542168 w 542961"/>
                <a:gd name="connsiteY1" fmla="*/ 512956 h 8369770"/>
                <a:gd name="connsiteX2" fmla="*/ 524182 w 542961"/>
                <a:gd name="connsiteY2" fmla="*/ 8324749 h 8369770"/>
                <a:gd name="connsiteX3" fmla="*/ 0 w 542961"/>
                <a:gd name="connsiteY3" fmla="*/ 8369770 h 8369770"/>
                <a:gd name="connsiteX4" fmla="*/ 17599 w 542961"/>
                <a:gd name="connsiteY4" fmla="*/ 0 h 8369770"/>
                <a:gd name="connsiteX0" fmla="*/ 35198 w 560560"/>
                <a:gd name="connsiteY0" fmla="*/ 0 h 8352171"/>
                <a:gd name="connsiteX1" fmla="*/ 559767 w 560560"/>
                <a:gd name="connsiteY1" fmla="*/ 512956 h 8352171"/>
                <a:gd name="connsiteX2" fmla="*/ 541781 w 560560"/>
                <a:gd name="connsiteY2" fmla="*/ 8324749 h 8352171"/>
                <a:gd name="connsiteX3" fmla="*/ 0 w 560560"/>
                <a:gd name="connsiteY3" fmla="*/ 8352171 h 8352171"/>
                <a:gd name="connsiteX4" fmla="*/ 35198 w 560560"/>
                <a:gd name="connsiteY4" fmla="*/ 0 h 8352171"/>
                <a:gd name="connsiteX0" fmla="*/ 35198 w 560560"/>
                <a:gd name="connsiteY0" fmla="*/ 0 h 8375843"/>
                <a:gd name="connsiteX1" fmla="*/ 559767 w 560560"/>
                <a:gd name="connsiteY1" fmla="*/ 512956 h 8375843"/>
                <a:gd name="connsiteX2" fmla="*/ 541781 w 560560"/>
                <a:gd name="connsiteY2" fmla="*/ 8375843 h 8375843"/>
                <a:gd name="connsiteX3" fmla="*/ 0 w 560560"/>
                <a:gd name="connsiteY3" fmla="*/ 8352171 h 8375843"/>
                <a:gd name="connsiteX4" fmla="*/ 35198 w 560560"/>
                <a:gd name="connsiteY4" fmla="*/ 0 h 8375843"/>
                <a:gd name="connsiteX0" fmla="*/ 1755 w 527117"/>
                <a:gd name="connsiteY0" fmla="*/ 0 h 8375843"/>
                <a:gd name="connsiteX1" fmla="*/ 526324 w 527117"/>
                <a:gd name="connsiteY1" fmla="*/ 512956 h 8375843"/>
                <a:gd name="connsiteX2" fmla="*/ 508338 w 527117"/>
                <a:gd name="connsiteY2" fmla="*/ 8375843 h 8375843"/>
                <a:gd name="connsiteX3" fmla="*/ 1240 w 527117"/>
                <a:gd name="connsiteY3" fmla="*/ 8352171 h 8375843"/>
                <a:gd name="connsiteX4" fmla="*/ 1755 w 527117"/>
                <a:gd name="connsiteY4" fmla="*/ 0 h 8375843"/>
                <a:gd name="connsiteX0" fmla="*/ 23638 w 549000"/>
                <a:gd name="connsiteY0" fmla="*/ 0 h 8398920"/>
                <a:gd name="connsiteX1" fmla="*/ 548207 w 549000"/>
                <a:gd name="connsiteY1" fmla="*/ 512956 h 8398920"/>
                <a:gd name="connsiteX2" fmla="*/ 530221 w 549000"/>
                <a:gd name="connsiteY2" fmla="*/ 8375843 h 8398920"/>
                <a:gd name="connsiteX3" fmla="*/ 0 w 549000"/>
                <a:gd name="connsiteY3" fmla="*/ 8398920 h 8398920"/>
                <a:gd name="connsiteX4" fmla="*/ 23638 w 549000"/>
                <a:gd name="connsiteY4" fmla="*/ 0 h 8398920"/>
                <a:gd name="connsiteX0" fmla="*/ 12076 w 537438"/>
                <a:gd name="connsiteY0" fmla="*/ 0 h 8445669"/>
                <a:gd name="connsiteX1" fmla="*/ 536645 w 537438"/>
                <a:gd name="connsiteY1" fmla="*/ 512956 h 8445669"/>
                <a:gd name="connsiteX2" fmla="*/ 518659 w 537438"/>
                <a:gd name="connsiteY2" fmla="*/ 8375843 h 8445669"/>
                <a:gd name="connsiteX3" fmla="*/ 0 w 537438"/>
                <a:gd name="connsiteY3" fmla="*/ 8445669 h 8445669"/>
                <a:gd name="connsiteX4" fmla="*/ 12076 w 537438"/>
                <a:gd name="connsiteY4" fmla="*/ 0 h 8445669"/>
                <a:gd name="connsiteX0" fmla="*/ 12076 w 537438"/>
                <a:gd name="connsiteY0" fmla="*/ 0 h 8445669"/>
                <a:gd name="connsiteX1" fmla="*/ 536645 w 537438"/>
                <a:gd name="connsiteY1" fmla="*/ 512956 h 8445669"/>
                <a:gd name="connsiteX2" fmla="*/ 518659 w 537438"/>
                <a:gd name="connsiteY2" fmla="*/ 8422592 h 8445669"/>
                <a:gd name="connsiteX3" fmla="*/ 0 w 537438"/>
                <a:gd name="connsiteY3" fmla="*/ 8445669 h 8445669"/>
                <a:gd name="connsiteX4" fmla="*/ 12076 w 537438"/>
                <a:gd name="connsiteY4" fmla="*/ 0 h 8445669"/>
                <a:gd name="connsiteX0" fmla="*/ 12076 w 541782"/>
                <a:gd name="connsiteY0" fmla="*/ 0 h 8469334"/>
                <a:gd name="connsiteX1" fmla="*/ 536645 w 541782"/>
                <a:gd name="connsiteY1" fmla="*/ 512956 h 8469334"/>
                <a:gd name="connsiteX2" fmla="*/ 541782 w 541782"/>
                <a:gd name="connsiteY2" fmla="*/ 8469334 h 8469334"/>
                <a:gd name="connsiteX3" fmla="*/ 0 w 541782"/>
                <a:gd name="connsiteY3" fmla="*/ 8445669 h 8469334"/>
                <a:gd name="connsiteX4" fmla="*/ 12076 w 541782"/>
                <a:gd name="connsiteY4" fmla="*/ 0 h 8469334"/>
                <a:gd name="connsiteX0" fmla="*/ 6399 w 541782"/>
                <a:gd name="connsiteY0" fmla="*/ 0 h 8469334"/>
                <a:gd name="connsiteX1" fmla="*/ 536645 w 541782"/>
                <a:gd name="connsiteY1" fmla="*/ 512956 h 8469334"/>
                <a:gd name="connsiteX2" fmla="*/ 541782 w 541782"/>
                <a:gd name="connsiteY2" fmla="*/ 8469334 h 8469334"/>
                <a:gd name="connsiteX3" fmla="*/ 0 w 541782"/>
                <a:gd name="connsiteY3" fmla="*/ 8445669 h 8469334"/>
                <a:gd name="connsiteX4" fmla="*/ 6399 w 541782"/>
                <a:gd name="connsiteY4" fmla="*/ 0 h 8469334"/>
                <a:gd name="connsiteX0" fmla="*/ 6399 w 541782"/>
                <a:gd name="connsiteY0" fmla="*/ 0 h 8469334"/>
                <a:gd name="connsiteX1" fmla="*/ 530968 w 541782"/>
                <a:gd name="connsiteY1" fmla="*/ 1909011 h 8469334"/>
                <a:gd name="connsiteX2" fmla="*/ 541782 w 541782"/>
                <a:gd name="connsiteY2" fmla="*/ 8469334 h 8469334"/>
                <a:gd name="connsiteX3" fmla="*/ 0 w 541782"/>
                <a:gd name="connsiteY3" fmla="*/ 8445669 h 8469334"/>
                <a:gd name="connsiteX4" fmla="*/ 6399 w 541782"/>
                <a:gd name="connsiteY4" fmla="*/ 0 h 8469334"/>
                <a:gd name="connsiteX0" fmla="*/ 6399 w 541782"/>
                <a:gd name="connsiteY0" fmla="*/ 0 h 8469334"/>
                <a:gd name="connsiteX1" fmla="*/ 530968 w 541782"/>
                <a:gd name="connsiteY1" fmla="*/ 1932670 h 8469334"/>
                <a:gd name="connsiteX2" fmla="*/ 541782 w 541782"/>
                <a:gd name="connsiteY2" fmla="*/ 8469334 h 8469334"/>
                <a:gd name="connsiteX3" fmla="*/ 0 w 541782"/>
                <a:gd name="connsiteY3" fmla="*/ 8445669 h 8469334"/>
                <a:gd name="connsiteX4" fmla="*/ 6399 w 541782"/>
                <a:gd name="connsiteY4" fmla="*/ 0 h 8469334"/>
                <a:gd name="connsiteX0" fmla="*/ 6399 w 541782"/>
                <a:gd name="connsiteY0" fmla="*/ 0 h 8469334"/>
                <a:gd name="connsiteX1" fmla="*/ 530968 w 541782"/>
                <a:gd name="connsiteY1" fmla="*/ 2147309 h 8469334"/>
                <a:gd name="connsiteX2" fmla="*/ 541782 w 541782"/>
                <a:gd name="connsiteY2" fmla="*/ 8469334 h 8469334"/>
                <a:gd name="connsiteX3" fmla="*/ 0 w 541782"/>
                <a:gd name="connsiteY3" fmla="*/ 8445669 h 8469334"/>
                <a:gd name="connsiteX4" fmla="*/ 6399 w 541782"/>
                <a:gd name="connsiteY4" fmla="*/ 0 h 8469334"/>
                <a:gd name="connsiteX0" fmla="*/ 6399 w 544328"/>
                <a:gd name="connsiteY0" fmla="*/ 0 h 8469334"/>
                <a:gd name="connsiteX1" fmla="*/ 542369 w 544328"/>
                <a:gd name="connsiteY1" fmla="*/ 2170414 h 8469334"/>
                <a:gd name="connsiteX2" fmla="*/ 541782 w 544328"/>
                <a:gd name="connsiteY2" fmla="*/ 8469334 h 8469334"/>
                <a:gd name="connsiteX3" fmla="*/ 0 w 544328"/>
                <a:gd name="connsiteY3" fmla="*/ 8445669 h 8469334"/>
                <a:gd name="connsiteX4" fmla="*/ 6399 w 544328"/>
                <a:gd name="connsiteY4" fmla="*/ 0 h 8469334"/>
                <a:gd name="connsiteX0" fmla="*/ 6399 w 544328"/>
                <a:gd name="connsiteY0" fmla="*/ 0 h 8469334"/>
                <a:gd name="connsiteX1" fmla="*/ 542369 w 544328"/>
                <a:gd name="connsiteY1" fmla="*/ 2170414 h 8469334"/>
                <a:gd name="connsiteX2" fmla="*/ 541782 w 544328"/>
                <a:gd name="connsiteY2" fmla="*/ 8469334 h 8469334"/>
                <a:gd name="connsiteX3" fmla="*/ 0 w 544328"/>
                <a:gd name="connsiteY3" fmla="*/ 8445669 h 8469334"/>
                <a:gd name="connsiteX4" fmla="*/ 6399 w 544328"/>
                <a:gd name="connsiteY4" fmla="*/ 0 h 8469334"/>
                <a:gd name="connsiteX0" fmla="*/ 12052 w 549981"/>
                <a:gd name="connsiteY0" fmla="*/ 0 h 8469334"/>
                <a:gd name="connsiteX1" fmla="*/ 548022 w 549981"/>
                <a:gd name="connsiteY1" fmla="*/ 2170414 h 8469334"/>
                <a:gd name="connsiteX2" fmla="*/ 547435 w 549981"/>
                <a:gd name="connsiteY2" fmla="*/ 8469334 h 8469334"/>
                <a:gd name="connsiteX3" fmla="*/ 0 w 549981"/>
                <a:gd name="connsiteY3" fmla="*/ 8468583 h 8469334"/>
                <a:gd name="connsiteX4" fmla="*/ 12052 w 549981"/>
                <a:gd name="connsiteY4" fmla="*/ 0 h 8469334"/>
                <a:gd name="connsiteX0" fmla="*/ 1783 w 539712"/>
                <a:gd name="connsiteY0" fmla="*/ 0 h 8469334"/>
                <a:gd name="connsiteX1" fmla="*/ 537753 w 539712"/>
                <a:gd name="connsiteY1" fmla="*/ 2170414 h 8469334"/>
                <a:gd name="connsiteX2" fmla="*/ 537166 w 539712"/>
                <a:gd name="connsiteY2" fmla="*/ 8469334 h 8469334"/>
                <a:gd name="connsiteX3" fmla="*/ 1038 w 539712"/>
                <a:gd name="connsiteY3" fmla="*/ 8468583 h 8469334"/>
                <a:gd name="connsiteX4" fmla="*/ 1783 w 539712"/>
                <a:gd name="connsiteY4" fmla="*/ 0 h 8469334"/>
                <a:gd name="connsiteX0" fmla="*/ 6398 w 544327"/>
                <a:gd name="connsiteY0" fmla="*/ 0 h 8491496"/>
                <a:gd name="connsiteX1" fmla="*/ 542368 w 544327"/>
                <a:gd name="connsiteY1" fmla="*/ 2170414 h 8491496"/>
                <a:gd name="connsiteX2" fmla="*/ 541781 w 544327"/>
                <a:gd name="connsiteY2" fmla="*/ 8469334 h 8491496"/>
                <a:gd name="connsiteX3" fmla="*/ 0 w 544327"/>
                <a:gd name="connsiteY3" fmla="*/ 8491496 h 8491496"/>
                <a:gd name="connsiteX4" fmla="*/ 6398 w 544327"/>
                <a:gd name="connsiteY4" fmla="*/ 0 h 8491496"/>
                <a:gd name="connsiteX0" fmla="*/ 1784 w 539713"/>
                <a:gd name="connsiteY0" fmla="*/ 0 h 8514409"/>
                <a:gd name="connsiteX1" fmla="*/ 537754 w 539713"/>
                <a:gd name="connsiteY1" fmla="*/ 2170414 h 8514409"/>
                <a:gd name="connsiteX2" fmla="*/ 537167 w 539713"/>
                <a:gd name="connsiteY2" fmla="*/ 8469334 h 8514409"/>
                <a:gd name="connsiteX3" fmla="*/ 1039 w 539713"/>
                <a:gd name="connsiteY3" fmla="*/ 8514409 h 8514409"/>
                <a:gd name="connsiteX4" fmla="*/ 1784 w 539713"/>
                <a:gd name="connsiteY4" fmla="*/ 0 h 8514409"/>
                <a:gd name="connsiteX0" fmla="*/ 1784 w 539713"/>
                <a:gd name="connsiteY0" fmla="*/ 0 h 8537322"/>
                <a:gd name="connsiteX1" fmla="*/ 537754 w 539713"/>
                <a:gd name="connsiteY1" fmla="*/ 2170414 h 8537322"/>
                <a:gd name="connsiteX2" fmla="*/ 537167 w 539713"/>
                <a:gd name="connsiteY2" fmla="*/ 8469334 h 8537322"/>
                <a:gd name="connsiteX3" fmla="*/ 1040 w 539713"/>
                <a:gd name="connsiteY3" fmla="*/ 8537322 h 8537322"/>
                <a:gd name="connsiteX4" fmla="*/ 1784 w 539713"/>
                <a:gd name="connsiteY4" fmla="*/ 0 h 8537322"/>
                <a:gd name="connsiteX0" fmla="*/ 1784 w 539713"/>
                <a:gd name="connsiteY0" fmla="*/ 0 h 8514409"/>
                <a:gd name="connsiteX1" fmla="*/ 537754 w 539713"/>
                <a:gd name="connsiteY1" fmla="*/ 2170414 h 8514409"/>
                <a:gd name="connsiteX2" fmla="*/ 537167 w 539713"/>
                <a:gd name="connsiteY2" fmla="*/ 8469334 h 8514409"/>
                <a:gd name="connsiteX3" fmla="*/ 1040 w 539713"/>
                <a:gd name="connsiteY3" fmla="*/ 8514409 h 8514409"/>
                <a:gd name="connsiteX4" fmla="*/ 1784 w 539713"/>
                <a:gd name="connsiteY4" fmla="*/ 0 h 8514409"/>
                <a:gd name="connsiteX0" fmla="*/ 993 w 538922"/>
                <a:gd name="connsiteY0" fmla="*/ 0 h 8491496"/>
                <a:gd name="connsiteX1" fmla="*/ 536963 w 538922"/>
                <a:gd name="connsiteY1" fmla="*/ 2170414 h 8491496"/>
                <a:gd name="connsiteX2" fmla="*/ 536376 w 538922"/>
                <a:gd name="connsiteY2" fmla="*/ 8469334 h 8491496"/>
                <a:gd name="connsiteX3" fmla="*/ 11556 w 538922"/>
                <a:gd name="connsiteY3" fmla="*/ 8491496 h 8491496"/>
                <a:gd name="connsiteX4" fmla="*/ 993 w 538922"/>
                <a:gd name="connsiteY4" fmla="*/ 0 h 84914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8922" h="8491496">
                  <a:moveTo>
                    <a:pt x="993" y="0"/>
                  </a:moveTo>
                  <a:lnTo>
                    <a:pt x="536963" y="2170414"/>
                  </a:lnTo>
                  <a:cubicBezTo>
                    <a:pt x="542538" y="3460128"/>
                    <a:pt x="534224" y="7176197"/>
                    <a:pt x="536376" y="8469334"/>
                  </a:cubicBezTo>
                  <a:lnTo>
                    <a:pt x="11556" y="8491496"/>
                  </a:lnTo>
                  <a:cubicBezTo>
                    <a:pt x="17422" y="5689840"/>
                    <a:pt x="-4873" y="2801656"/>
                    <a:pt x="993" y="0"/>
                  </a:cubicBezTo>
                  <a:close/>
                </a:path>
              </a:pathLst>
            </a:cu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685800">
                <a:buClrTx/>
              </a:pPr>
              <a:endParaRPr lang="en-GB" sz="1350" kern="1200">
                <a:solidFill>
                  <a:srgbClr val="FFFFFF"/>
                </a:solidFill>
                <a:latin typeface="Arial" panose="020B0604020202020204"/>
              </a:endParaRPr>
            </a:p>
          </p:txBody>
        </p:sp>
      </p:grpSp>
      <p:grpSp>
        <p:nvGrpSpPr>
          <p:cNvPr id="27" name="Group 26">
            <a:extLst>
              <a:ext uri="{FF2B5EF4-FFF2-40B4-BE49-F238E27FC236}">
                <a16:creationId xmlns:a16="http://schemas.microsoft.com/office/drawing/2014/main" id="{FC52C9E4-3DFC-8976-1A9E-0511925CE95C}"/>
              </a:ext>
              <a:ext uri="{C183D7F6-B498-43B3-948B-1728B52AA6E4}">
                <adec:decorative xmlns:adec="http://schemas.microsoft.com/office/drawing/2017/decorative" val="1"/>
              </a:ext>
            </a:extLst>
          </p:cNvPr>
          <p:cNvGrpSpPr/>
          <p:nvPr/>
        </p:nvGrpSpPr>
        <p:grpSpPr>
          <a:xfrm>
            <a:off x="1427814" y="4008426"/>
            <a:ext cx="7327445" cy="566588"/>
            <a:chOff x="-3549055" y="2085451"/>
            <a:chExt cx="15224448" cy="1176672"/>
          </a:xfrm>
        </p:grpSpPr>
        <p:sp>
          <p:nvSpPr>
            <p:cNvPr id="28" name="Snip Single Corner of Rectangle 27">
              <a:extLst>
                <a:ext uri="{FF2B5EF4-FFF2-40B4-BE49-F238E27FC236}">
                  <a16:creationId xmlns:a16="http://schemas.microsoft.com/office/drawing/2014/main" id="{994967DE-13CC-96D3-CAD2-C64E5C7F408F}"/>
                </a:ext>
              </a:extLst>
            </p:cNvPr>
            <p:cNvSpPr/>
            <p:nvPr userDrawn="1"/>
          </p:nvSpPr>
          <p:spPr>
            <a:xfrm>
              <a:off x="-3549055" y="2085451"/>
              <a:ext cx="15224448" cy="1171920"/>
            </a:xfrm>
            <a:prstGeom prst="snip1Rect">
              <a:avLst>
                <a:gd name="adj" fmla="val 24689"/>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685800">
                <a:buClrTx/>
              </a:pPr>
              <a:endParaRPr lang="en-GB" sz="1350" kern="1200">
                <a:solidFill>
                  <a:srgbClr val="FFFFFF"/>
                </a:solidFill>
                <a:latin typeface="Arial" panose="020B0604020202020204"/>
              </a:endParaRPr>
            </a:p>
          </p:txBody>
        </p:sp>
        <p:sp>
          <p:nvSpPr>
            <p:cNvPr id="29" name="Rectangle 11">
              <a:extLst>
                <a:ext uri="{FF2B5EF4-FFF2-40B4-BE49-F238E27FC236}">
                  <a16:creationId xmlns:a16="http://schemas.microsoft.com/office/drawing/2014/main" id="{88190FC8-468B-2D8C-D935-D1BDDAF8AD4C}"/>
                </a:ext>
                <a:ext uri="{C183D7F6-B498-43B3-948B-1728B52AA6E4}">
                  <adec:decorative xmlns:adec="http://schemas.microsoft.com/office/drawing/2017/decorative" val="1"/>
                </a:ext>
              </a:extLst>
            </p:cNvPr>
            <p:cNvSpPr>
              <a:spLocks noChangeAspect="1"/>
            </p:cNvSpPr>
            <p:nvPr userDrawn="1"/>
          </p:nvSpPr>
          <p:spPr>
            <a:xfrm>
              <a:off x="11372728" y="2085452"/>
              <a:ext cx="302663" cy="1176671"/>
            </a:xfrm>
            <a:custGeom>
              <a:avLst/>
              <a:gdLst>
                <a:gd name="connsiteX0" fmla="*/ 0 w 541295"/>
                <a:gd name="connsiteY0" fmla="*/ 0 h 4382098"/>
                <a:gd name="connsiteX1" fmla="*/ 541295 w 541295"/>
                <a:gd name="connsiteY1" fmla="*/ 0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4382098 h 4382098"/>
                <a:gd name="connsiteX4" fmla="*/ 0 w 541295"/>
                <a:gd name="connsiteY4" fmla="*/ 0 h 4382098"/>
                <a:gd name="connsiteX0" fmla="*/ 0 w 541295"/>
                <a:gd name="connsiteY0" fmla="*/ 0 h 4382098"/>
                <a:gd name="connsiteX1" fmla="*/ 524569 w 541295"/>
                <a:gd name="connsiteY1" fmla="*/ 512956 h 4382098"/>
                <a:gd name="connsiteX2" fmla="*/ 541295 w 541295"/>
                <a:gd name="connsiteY2" fmla="*/ 4382098 h 4382098"/>
                <a:gd name="connsiteX3" fmla="*/ 0 w 541295"/>
                <a:gd name="connsiteY3" fmla="*/ 3846840 h 4382098"/>
                <a:gd name="connsiteX4" fmla="*/ 0 w 541295"/>
                <a:gd name="connsiteY4" fmla="*/ 0 h 4382098"/>
                <a:gd name="connsiteX0" fmla="*/ 0 w 526135"/>
                <a:gd name="connsiteY0" fmla="*/ 0 h 4364985"/>
                <a:gd name="connsiteX1" fmla="*/ 524569 w 526135"/>
                <a:gd name="connsiteY1" fmla="*/ 512956 h 4364985"/>
                <a:gd name="connsiteX2" fmla="*/ 524182 w 526135"/>
                <a:gd name="connsiteY2" fmla="*/ 4364985 h 4364985"/>
                <a:gd name="connsiteX3" fmla="*/ 0 w 526135"/>
                <a:gd name="connsiteY3" fmla="*/ 3846840 h 4364985"/>
                <a:gd name="connsiteX4" fmla="*/ 0 w 526135"/>
                <a:gd name="connsiteY4" fmla="*/ 0 h 4364985"/>
                <a:gd name="connsiteX0" fmla="*/ 0 w 526562"/>
                <a:gd name="connsiteY0" fmla="*/ 0 h 4364985"/>
                <a:gd name="connsiteX1" fmla="*/ 524569 w 526562"/>
                <a:gd name="connsiteY1" fmla="*/ 512956 h 4364985"/>
                <a:gd name="connsiteX2" fmla="*/ 524182 w 526562"/>
                <a:gd name="connsiteY2" fmla="*/ 4364985 h 4364985"/>
                <a:gd name="connsiteX3" fmla="*/ 0 w 526562"/>
                <a:gd name="connsiteY3" fmla="*/ 3846840 h 4364985"/>
                <a:gd name="connsiteX4" fmla="*/ 0 w 526562"/>
                <a:gd name="connsiteY4" fmla="*/ 0 h 4364985"/>
                <a:gd name="connsiteX0" fmla="*/ 17599 w 544161"/>
                <a:gd name="connsiteY0" fmla="*/ 0 h 8404968"/>
                <a:gd name="connsiteX1" fmla="*/ 542168 w 544161"/>
                <a:gd name="connsiteY1" fmla="*/ 512956 h 8404968"/>
                <a:gd name="connsiteX2" fmla="*/ 541781 w 544161"/>
                <a:gd name="connsiteY2" fmla="*/ 4364985 h 8404968"/>
                <a:gd name="connsiteX3" fmla="*/ 0 w 544161"/>
                <a:gd name="connsiteY3" fmla="*/ 8404968 h 8404968"/>
                <a:gd name="connsiteX4" fmla="*/ 17599 w 544161"/>
                <a:gd name="connsiteY4" fmla="*/ 0 h 8404968"/>
                <a:gd name="connsiteX0" fmla="*/ 17599 w 542961"/>
                <a:gd name="connsiteY0" fmla="*/ 0 h 8404968"/>
                <a:gd name="connsiteX1" fmla="*/ 542168 w 542961"/>
                <a:gd name="connsiteY1" fmla="*/ 512956 h 8404968"/>
                <a:gd name="connsiteX2" fmla="*/ 524182 w 542961"/>
                <a:gd name="connsiteY2" fmla="*/ 8271952 h 8404968"/>
                <a:gd name="connsiteX3" fmla="*/ 0 w 542961"/>
                <a:gd name="connsiteY3" fmla="*/ 8404968 h 8404968"/>
                <a:gd name="connsiteX4" fmla="*/ 17599 w 542961"/>
                <a:gd name="connsiteY4" fmla="*/ 0 h 8404968"/>
                <a:gd name="connsiteX0" fmla="*/ 1694 w 527056"/>
                <a:gd name="connsiteY0" fmla="*/ 0 h 8334572"/>
                <a:gd name="connsiteX1" fmla="*/ 526263 w 527056"/>
                <a:gd name="connsiteY1" fmla="*/ 512956 h 8334572"/>
                <a:gd name="connsiteX2" fmla="*/ 508277 w 527056"/>
                <a:gd name="connsiteY2" fmla="*/ 8271952 h 8334572"/>
                <a:gd name="connsiteX3" fmla="*/ 1694 w 527056"/>
                <a:gd name="connsiteY3" fmla="*/ 8334572 h 8334572"/>
                <a:gd name="connsiteX4" fmla="*/ 1694 w 527056"/>
                <a:gd name="connsiteY4" fmla="*/ 0 h 8334572"/>
                <a:gd name="connsiteX0" fmla="*/ 52797 w 578159"/>
                <a:gd name="connsiteY0" fmla="*/ 0 h 8352171"/>
                <a:gd name="connsiteX1" fmla="*/ 577366 w 578159"/>
                <a:gd name="connsiteY1" fmla="*/ 512956 h 8352171"/>
                <a:gd name="connsiteX2" fmla="*/ 559380 w 578159"/>
                <a:gd name="connsiteY2" fmla="*/ 8271952 h 8352171"/>
                <a:gd name="connsiteX3" fmla="*/ 0 w 578159"/>
                <a:gd name="connsiteY3" fmla="*/ 8352171 h 8352171"/>
                <a:gd name="connsiteX4" fmla="*/ 52797 w 578159"/>
                <a:gd name="connsiteY4" fmla="*/ 0 h 8352171"/>
                <a:gd name="connsiteX0" fmla="*/ 35198 w 560560"/>
                <a:gd name="connsiteY0" fmla="*/ 0 h 8369770"/>
                <a:gd name="connsiteX1" fmla="*/ 559767 w 560560"/>
                <a:gd name="connsiteY1" fmla="*/ 512956 h 8369770"/>
                <a:gd name="connsiteX2" fmla="*/ 541781 w 560560"/>
                <a:gd name="connsiteY2" fmla="*/ 8271952 h 8369770"/>
                <a:gd name="connsiteX3" fmla="*/ 0 w 560560"/>
                <a:gd name="connsiteY3" fmla="*/ 8369770 h 8369770"/>
                <a:gd name="connsiteX4" fmla="*/ 35198 w 560560"/>
                <a:gd name="connsiteY4" fmla="*/ 0 h 8369770"/>
                <a:gd name="connsiteX0" fmla="*/ 35198 w 560262"/>
                <a:gd name="connsiteY0" fmla="*/ 0 h 8395145"/>
                <a:gd name="connsiteX1" fmla="*/ 559767 w 560262"/>
                <a:gd name="connsiteY1" fmla="*/ 512956 h 8395145"/>
                <a:gd name="connsiteX2" fmla="*/ 524182 w 560262"/>
                <a:gd name="connsiteY2" fmla="*/ 8395145 h 8395145"/>
                <a:gd name="connsiteX3" fmla="*/ 0 w 560262"/>
                <a:gd name="connsiteY3" fmla="*/ 8369770 h 8395145"/>
                <a:gd name="connsiteX4" fmla="*/ 35198 w 560262"/>
                <a:gd name="connsiteY4" fmla="*/ 0 h 8395145"/>
                <a:gd name="connsiteX0" fmla="*/ 35198 w 576979"/>
                <a:gd name="connsiteY0" fmla="*/ 0 h 8369770"/>
                <a:gd name="connsiteX1" fmla="*/ 559767 w 576979"/>
                <a:gd name="connsiteY1" fmla="*/ 512956 h 8369770"/>
                <a:gd name="connsiteX2" fmla="*/ 576979 w 576979"/>
                <a:gd name="connsiteY2" fmla="*/ 8342348 h 8369770"/>
                <a:gd name="connsiteX3" fmla="*/ 0 w 576979"/>
                <a:gd name="connsiteY3" fmla="*/ 8369770 h 8369770"/>
                <a:gd name="connsiteX4" fmla="*/ 35198 w 576979"/>
                <a:gd name="connsiteY4" fmla="*/ 0 h 8369770"/>
                <a:gd name="connsiteX0" fmla="*/ 17599 w 559380"/>
                <a:gd name="connsiteY0" fmla="*/ 0 h 8369770"/>
                <a:gd name="connsiteX1" fmla="*/ 542168 w 559380"/>
                <a:gd name="connsiteY1" fmla="*/ 512956 h 8369770"/>
                <a:gd name="connsiteX2" fmla="*/ 559380 w 559380"/>
                <a:gd name="connsiteY2" fmla="*/ 8342348 h 8369770"/>
                <a:gd name="connsiteX3" fmla="*/ 0 w 559380"/>
                <a:gd name="connsiteY3" fmla="*/ 8369770 h 8369770"/>
                <a:gd name="connsiteX4" fmla="*/ 17599 w 559380"/>
                <a:gd name="connsiteY4" fmla="*/ 0 h 8369770"/>
                <a:gd name="connsiteX0" fmla="*/ 17599 w 542663"/>
                <a:gd name="connsiteY0" fmla="*/ 0 h 8369770"/>
                <a:gd name="connsiteX1" fmla="*/ 542168 w 542663"/>
                <a:gd name="connsiteY1" fmla="*/ 512956 h 8369770"/>
                <a:gd name="connsiteX2" fmla="*/ 506583 w 542663"/>
                <a:gd name="connsiteY2" fmla="*/ 8324749 h 8369770"/>
                <a:gd name="connsiteX3" fmla="*/ 0 w 542663"/>
                <a:gd name="connsiteY3" fmla="*/ 8369770 h 8369770"/>
                <a:gd name="connsiteX4" fmla="*/ 17599 w 542663"/>
                <a:gd name="connsiteY4" fmla="*/ 0 h 8369770"/>
                <a:gd name="connsiteX0" fmla="*/ 17599 w 542961"/>
                <a:gd name="connsiteY0" fmla="*/ 0 h 8369770"/>
                <a:gd name="connsiteX1" fmla="*/ 542168 w 542961"/>
                <a:gd name="connsiteY1" fmla="*/ 512956 h 8369770"/>
                <a:gd name="connsiteX2" fmla="*/ 524182 w 542961"/>
                <a:gd name="connsiteY2" fmla="*/ 8324749 h 8369770"/>
                <a:gd name="connsiteX3" fmla="*/ 0 w 542961"/>
                <a:gd name="connsiteY3" fmla="*/ 8369770 h 8369770"/>
                <a:gd name="connsiteX4" fmla="*/ 17599 w 542961"/>
                <a:gd name="connsiteY4" fmla="*/ 0 h 8369770"/>
                <a:gd name="connsiteX0" fmla="*/ 35198 w 560560"/>
                <a:gd name="connsiteY0" fmla="*/ 0 h 8352171"/>
                <a:gd name="connsiteX1" fmla="*/ 559767 w 560560"/>
                <a:gd name="connsiteY1" fmla="*/ 512956 h 8352171"/>
                <a:gd name="connsiteX2" fmla="*/ 541781 w 560560"/>
                <a:gd name="connsiteY2" fmla="*/ 8324749 h 8352171"/>
                <a:gd name="connsiteX3" fmla="*/ 0 w 560560"/>
                <a:gd name="connsiteY3" fmla="*/ 8352171 h 8352171"/>
                <a:gd name="connsiteX4" fmla="*/ 35198 w 560560"/>
                <a:gd name="connsiteY4" fmla="*/ 0 h 8352171"/>
                <a:gd name="connsiteX0" fmla="*/ 35198 w 560560"/>
                <a:gd name="connsiteY0" fmla="*/ 0 h 8375843"/>
                <a:gd name="connsiteX1" fmla="*/ 559767 w 560560"/>
                <a:gd name="connsiteY1" fmla="*/ 512956 h 8375843"/>
                <a:gd name="connsiteX2" fmla="*/ 541781 w 560560"/>
                <a:gd name="connsiteY2" fmla="*/ 8375843 h 8375843"/>
                <a:gd name="connsiteX3" fmla="*/ 0 w 560560"/>
                <a:gd name="connsiteY3" fmla="*/ 8352171 h 8375843"/>
                <a:gd name="connsiteX4" fmla="*/ 35198 w 560560"/>
                <a:gd name="connsiteY4" fmla="*/ 0 h 8375843"/>
                <a:gd name="connsiteX0" fmla="*/ 1755 w 527117"/>
                <a:gd name="connsiteY0" fmla="*/ 0 h 8375843"/>
                <a:gd name="connsiteX1" fmla="*/ 526324 w 527117"/>
                <a:gd name="connsiteY1" fmla="*/ 512956 h 8375843"/>
                <a:gd name="connsiteX2" fmla="*/ 508338 w 527117"/>
                <a:gd name="connsiteY2" fmla="*/ 8375843 h 8375843"/>
                <a:gd name="connsiteX3" fmla="*/ 1240 w 527117"/>
                <a:gd name="connsiteY3" fmla="*/ 8352171 h 8375843"/>
                <a:gd name="connsiteX4" fmla="*/ 1755 w 527117"/>
                <a:gd name="connsiteY4" fmla="*/ 0 h 8375843"/>
                <a:gd name="connsiteX0" fmla="*/ 23638 w 549000"/>
                <a:gd name="connsiteY0" fmla="*/ 0 h 8398920"/>
                <a:gd name="connsiteX1" fmla="*/ 548207 w 549000"/>
                <a:gd name="connsiteY1" fmla="*/ 512956 h 8398920"/>
                <a:gd name="connsiteX2" fmla="*/ 530221 w 549000"/>
                <a:gd name="connsiteY2" fmla="*/ 8375843 h 8398920"/>
                <a:gd name="connsiteX3" fmla="*/ 0 w 549000"/>
                <a:gd name="connsiteY3" fmla="*/ 8398920 h 8398920"/>
                <a:gd name="connsiteX4" fmla="*/ 23638 w 549000"/>
                <a:gd name="connsiteY4" fmla="*/ 0 h 8398920"/>
                <a:gd name="connsiteX0" fmla="*/ 12076 w 537438"/>
                <a:gd name="connsiteY0" fmla="*/ 0 h 8445669"/>
                <a:gd name="connsiteX1" fmla="*/ 536645 w 537438"/>
                <a:gd name="connsiteY1" fmla="*/ 512956 h 8445669"/>
                <a:gd name="connsiteX2" fmla="*/ 518659 w 537438"/>
                <a:gd name="connsiteY2" fmla="*/ 8375843 h 8445669"/>
                <a:gd name="connsiteX3" fmla="*/ 0 w 537438"/>
                <a:gd name="connsiteY3" fmla="*/ 8445669 h 8445669"/>
                <a:gd name="connsiteX4" fmla="*/ 12076 w 537438"/>
                <a:gd name="connsiteY4" fmla="*/ 0 h 8445669"/>
                <a:gd name="connsiteX0" fmla="*/ 12076 w 537438"/>
                <a:gd name="connsiteY0" fmla="*/ 0 h 8445669"/>
                <a:gd name="connsiteX1" fmla="*/ 536645 w 537438"/>
                <a:gd name="connsiteY1" fmla="*/ 512956 h 8445669"/>
                <a:gd name="connsiteX2" fmla="*/ 518659 w 537438"/>
                <a:gd name="connsiteY2" fmla="*/ 8422592 h 8445669"/>
                <a:gd name="connsiteX3" fmla="*/ 0 w 537438"/>
                <a:gd name="connsiteY3" fmla="*/ 8445669 h 8445669"/>
                <a:gd name="connsiteX4" fmla="*/ 12076 w 537438"/>
                <a:gd name="connsiteY4" fmla="*/ 0 h 8445669"/>
                <a:gd name="connsiteX0" fmla="*/ 12076 w 541782"/>
                <a:gd name="connsiteY0" fmla="*/ 0 h 8469334"/>
                <a:gd name="connsiteX1" fmla="*/ 536645 w 541782"/>
                <a:gd name="connsiteY1" fmla="*/ 512956 h 8469334"/>
                <a:gd name="connsiteX2" fmla="*/ 541782 w 541782"/>
                <a:gd name="connsiteY2" fmla="*/ 8469334 h 8469334"/>
                <a:gd name="connsiteX3" fmla="*/ 0 w 541782"/>
                <a:gd name="connsiteY3" fmla="*/ 8445669 h 8469334"/>
                <a:gd name="connsiteX4" fmla="*/ 12076 w 541782"/>
                <a:gd name="connsiteY4" fmla="*/ 0 h 8469334"/>
                <a:gd name="connsiteX0" fmla="*/ 6399 w 541782"/>
                <a:gd name="connsiteY0" fmla="*/ 0 h 8469334"/>
                <a:gd name="connsiteX1" fmla="*/ 536645 w 541782"/>
                <a:gd name="connsiteY1" fmla="*/ 512956 h 8469334"/>
                <a:gd name="connsiteX2" fmla="*/ 541782 w 541782"/>
                <a:gd name="connsiteY2" fmla="*/ 8469334 h 8469334"/>
                <a:gd name="connsiteX3" fmla="*/ 0 w 541782"/>
                <a:gd name="connsiteY3" fmla="*/ 8445669 h 8469334"/>
                <a:gd name="connsiteX4" fmla="*/ 6399 w 541782"/>
                <a:gd name="connsiteY4" fmla="*/ 0 h 8469334"/>
                <a:gd name="connsiteX0" fmla="*/ 6399 w 541782"/>
                <a:gd name="connsiteY0" fmla="*/ 0 h 8469334"/>
                <a:gd name="connsiteX1" fmla="*/ 530968 w 541782"/>
                <a:gd name="connsiteY1" fmla="*/ 1909011 h 8469334"/>
                <a:gd name="connsiteX2" fmla="*/ 541782 w 541782"/>
                <a:gd name="connsiteY2" fmla="*/ 8469334 h 8469334"/>
                <a:gd name="connsiteX3" fmla="*/ 0 w 541782"/>
                <a:gd name="connsiteY3" fmla="*/ 8445669 h 8469334"/>
                <a:gd name="connsiteX4" fmla="*/ 6399 w 541782"/>
                <a:gd name="connsiteY4" fmla="*/ 0 h 8469334"/>
                <a:gd name="connsiteX0" fmla="*/ 6399 w 541782"/>
                <a:gd name="connsiteY0" fmla="*/ 0 h 8469334"/>
                <a:gd name="connsiteX1" fmla="*/ 530968 w 541782"/>
                <a:gd name="connsiteY1" fmla="*/ 1932670 h 8469334"/>
                <a:gd name="connsiteX2" fmla="*/ 541782 w 541782"/>
                <a:gd name="connsiteY2" fmla="*/ 8469334 h 8469334"/>
                <a:gd name="connsiteX3" fmla="*/ 0 w 541782"/>
                <a:gd name="connsiteY3" fmla="*/ 8445669 h 8469334"/>
                <a:gd name="connsiteX4" fmla="*/ 6399 w 541782"/>
                <a:gd name="connsiteY4" fmla="*/ 0 h 8469334"/>
                <a:gd name="connsiteX0" fmla="*/ 6399 w 541782"/>
                <a:gd name="connsiteY0" fmla="*/ 0 h 8469334"/>
                <a:gd name="connsiteX1" fmla="*/ 530968 w 541782"/>
                <a:gd name="connsiteY1" fmla="*/ 2147309 h 8469334"/>
                <a:gd name="connsiteX2" fmla="*/ 541782 w 541782"/>
                <a:gd name="connsiteY2" fmla="*/ 8469334 h 8469334"/>
                <a:gd name="connsiteX3" fmla="*/ 0 w 541782"/>
                <a:gd name="connsiteY3" fmla="*/ 8445669 h 8469334"/>
                <a:gd name="connsiteX4" fmla="*/ 6399 w 541782"/>
                <a:gd name="connsiteY4" fmla="*/ 0 h 8469334"/>
                <a:gd name="connsiteX0" fmla="*/ 6399 w 544328"/>
                <a:gd name="connsiteY0" fmla="*/ 0 h 8469334"/>
                <a:gd name="connsiteX1" fmla="*/ 542369 w 544328"/>
                <a:gd name="connsiteY1" fmla="*/ 2170414 h 8469334"/>
                <a:gd name="connsiteX2" fmla="*/ 541782 w 544328"/>
                <a:gd name="connsiteY2" fmla="*/ 8469334 h 8469334"/>
                <a:gd name="connsiteX3" fmla="*/ 0 w 544328"/>
                <a:gd name="connsiteY3" fmla="*/ 8445669 h 8469334"/>
                <a:gd name="connsiteX4" fmla="*/ 6399 w 544328"/>
                <a:gd name="connsiteY4" fmla="*/ 0 h 8469334"/>
                <a:gd name="connsiteX0" fmla="*/ 6399 w 544328"/>
                <a:gd name="connsiteY0" fmla="*/ 0 h 8469334"/>
                <a:gd name="connsiteX1" fmla="*/ 542369 w 544328"/>
                <a:gd name="connsiteY1" fmla="*/ 2170414 h 8469334"/>
                <a:gd name="connsiteX2" fmla="*/ 541782 w 544328"/>
                <a:gd name="connsiteY2" fmla="*/ 8469334 h 8469334"/>
                <a:gd name="connsiteX3" fmla="*/ 0 w 544328"/>
                <a:gd name="connsiteY3" fmla="*/ 8445669 h 8469334"/>
                <a:gd name="connsiteX4" fmla="*/ 6399 w 544328"/>
                <a:gd name="connsiteY4" fmla="*/ 0 h 8469334"/>
                <a:gd name="connsiteX0" fmla="*/ 12052 w 549981"/>
                <a:gd name="connsiteY0" fmla="*/ 0 h 8469334"/>
                <a:gd name="connsiteX1" fmla="*/ 548022 w 549981"/>
                <a:gd name="connsiteY1" fmla="*/ 2170414 h 8469334"/>
                <a:gd name="connsiteX2" fmla="*/ 547435 w 549981"/>
                <a:gd name="connsiteY2" fmla="*/ 8469334 h 8469334"/>
                <a:gd name="connsiteX3" fmla="*/ 0 w 549981"/>
                <a:gd name="connsiteY3" fmla="*/ 8468583 h 8469334"/>
                <a:gd name="connsiteX4" fmla="*/ 12052 w 549981"/>
                <a:gd name="connsiteY4" fmla="*/ 0 h 8469334"/>
                <a:gd name="connsiteX0" fmla="*/ 1783 w 539712"/>
                <a:gd name="connsiteY0" fmla="*/ 0 h 8469334"/>
                <a:gd name="connsiteX1" fmla="*/ 537753 w 539712"/>
                <a:gd name="connsiteY1" fmla="*/ 2170414 h 8469334"/>
                <a:gd name="connsiteX2" fmla="*/ 537166 w 539712"/>
                <a:gd name="connsiteY2" fmla="*/ 8469334 h 8469334"/>
                <a:gd name="connsiteX3" fmla="*/ 1038 w 539712"/>
                <a:gd name="connsiteY3" fmla="*/ 8468583 h 8469334"/>
                <a:gd name="connsiteX4" fmla="*/ 1783 w 539712"/>
                <a:gd name="connsiteY4" fmla="*/ 0 h 8469334"/>
                <a:gd name="connsiteX0" fmla="*/ 6398 w 544327"/>
                <a:gd name="connsiteY0" fmla="*/ 0 h 8491496"/>
                <a:gd name="connsiteX1" fmla="*/ 542368 w 544327"/>
                <a:gd name="connsiteY1" fmla="*/ 2170414 h 8491496"/>
                <a:gd name="connsiteX2" fmla="*/ 541781 w 544327"/>
                <a:gd name="connsiteY2" fmla="*/ 8469334 h 8491496"/>
                <a:gd name="connsiteX3" fmla="*/ 0 w 544327"/>
                <a:gd name="connsiteY3" fmla="*/ 8491496 h 8491496"/>
                <a:gd name="connsiteX4" fmla="*/ 6398 w 544327"/>
                <a:gd name="connsiteY4" fmla="*/ 0 h 8491496"/>
                <a:gd name="connsiteX0" fmla="*/ 1784 w 539713"/>
                <a:gd name="connsiteY0" fmla="*/ 0 h 8514409"/>
                <a:gd name="connsiteX1" fmla="*/ 537754 w 539713"/>
                <a:gd name="connsiteY1" fmla="*/ 2170414 h 8514409"/>
                <a:gd name="connsiteX2" fmla="*/ 537167 w 539713"/>
                <a:gd name="connsiteY2" fmla="*/ 8469334 h 8514409"/>
                <a:gd name="connsiteX3" fmla="*/ 1039 w 539713"/>
                <a:gd name="connsiteY3" fmla="*/ 8514409 h 8514409"/>
                <a:gd name="connsiteX4" fmla="*/ 1784 w 539713"/>
                <a:gd name="connsiteY4" fmla="*/ 0 h 8514409"/>
                <a:gd name="connsiteX0" fmla="*/ 1784 w 539713"/>
                <a:gd name="connsiteY0" fmla="*/ 0 h 8537322"/>
                <a:gd name="connsiteX1" fmla="*/ 537754 w 539713"/>
                <a:gd name="connsiteY1" fmla="*/ 2170414 h 8537322"/>
                <a:gd name="connsiteX2" fmla="*/ 537167 w 539713"/>
                <a:gd name="connsiteY2" fmla="*/ 8469334 h 8537322"/>
                <a:gd name="connsiteX3" fmla="*/ 1040 w 539713"/>
                <a:gd name="connsiteY3" fmla="*/ 8537322 h 8537322"/>
                <a:gd name="connsiteX4" fmla="*/ 1784 w 539713"/>
                <a:gd name="connsiteY4" fmla="*/ 0 h 8537322"/>
                <a:gd name="connsiteX0" fmla="*/ 1784 w 539713"/>
                <a:gd name="connsiteY0" fmla="*/ 0 h 8514409"/>
                <a:gd name="connsiteX1" fmla="*/ 537754 w 539713"/>
                <a:gd name="connsiteY1" fmla="*/ 2170414 h 8514409"/>
                <a:gd name="connsiteX2" fmla="*/ 537167 w 539713"/>
                <a:gd name="connsiteY2" fmla="*/ 8469334 h 8514409"/>
                <a:gd name="connsiteX3" fmla="*/ 1040 w 539713"/>
                <a:gd name="connsiteY3" fmla="*/ 8514409 h 8514409"/>
                <a:gd name="connsiteX4" fmla="*/ 1784 w 539713"/>
                <a:gd name="connsiteY4" fmla="*/ 0 h 8514409"/>
                <a:gd name="connsiteX0" fmla="*/ 993 w 538922"/>
                <a:gd name="connsiteY0" fmla="*/ 0 h 8491496"/>
                <a:gd name="connsiteX1" fmla="*/ 536963 w 538922"/>
                <a:gd name="connsiteY1" fmla="*/ 2170414 h 8491496"/>
                <a:gd name="connsiteX2" fmla="*/ 536376 w 538922"/>
                <a:gd name="connsiteY2" fmla="*/ 8469334 h 8491496"/>
                <a:gd name="connsiteX3" fmla="*/ 11556 w 538922"/>
                <a:gd name="connsiteY3" fmla="*/ 8491496 h 8491496"/>
                <a:gd name="connsiteX4" fmla="*/ 993 w 538922"/>
                <a:gd name="connsiteY4" fmla="*/ 0 h 84914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8922" h="8491496">
                  <a:moveTo>
                    <a:pt x="993" y="0"/>
                  </a:moveTo>
                  <a:lnTo>
                    <a:pt x="536963" y="2170414"/>
                  </a:lnTo>
                  <a:cubicBezTo>
                    <a:pt x="542538" y="3460128"/>
                    <a:pt x="534224" y="7176197"/>
                    <a:pt x="536376" y="8469334"/>
                  </a:cubicBezTo>
                  <a:lnTo>
                    <a:pt x="11556" y="8491496"/>
                  </a:lnTo>
                  <a:cubicBezTo>
                    <a:pt x="17422" y="5689840"/>
                    <a:pt x="-4873" y="2801656"/>
                    <a:pt x="993" y="0"/>
                  </a:cubicBezTo>
                  <a:close/>
                </a:path>
              </a:pathLst>
            </a:cu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685800">
                <a:buClrTx/>
              </a:pPr>
              <a:endParaRPr lang="en-GB" sz="1350" kern="1200">
                <a:solidFill>
                  <a:srgbClr val="FFFFFF"/>
                </a:solidFill>
                <a:latin typeface="Arial" panose="020B0604020202020204"/>
              </a:endParaRPr>
            </a:p>
          </p:txBody>
        </p:sp>
      </p:grpSp>
      <p:sp>
        <p:nvSpPr>
          <p:cNvPr id="31" name="Title 30">
            <a:extLst>
              <a:ext uri="{FF2B5EF4-FFF2-40B4-BE49-F238E27FC236}">
                <a16:creationId xmlns:a16="http://schemas.microsoft.com/office/drawing/2014/main" id="{29F038F4-A33B-987B-E5A7-051587ADB7E1}"/>
              </a:ext>
            </a:extLst>
          </p:cNvPr>
          <p:cNvSpPr>
            <a:spLocks noGrp="1"/>
          </p:cNvSpPr>
          <p:nvPr>
            <p:ph type="title"/>
          </p:nvPr>
        </p:nvSpPr>
        <p:spPr/>
        <p:txBody>
          <a:bodyPr>
            <a:normAutofit/>
          </a:bodyPr>
          <a:lstStyle/>
          <a:p>
            <a:r>
              <a:rPr lang="en-GB" dirty="0"/>
              <a:t>Five Safes (2002) – Office for National Statistics </a:t>
            </a:r>
          </a:p>
        </p:txBody>
      </p:sp>
      <p:sp>
        <p:nvSpPr>
          <p:cNvPr id="3" name="Content Placeholder 2">
            <a:extLst>
              <a:ext uri="{FF2B5EF4-FFF2-40B4-BE49-F238E27FC236}">
                <a16:creationId xmlns:a16="http://schemas.microsoft.com/office/drawing/2014/main" id="{77CFDB24-818F-99B6-C3DA-2AE716C1B882}"/>
              </a:ext>
            </a:extLst>
          </p:cNvPr>
          <p:cNvSpPr>
            <a:spLocks noGrp="1"/>
          </p:cNvSpPr>
          <p:nvPr>
            <p:ph idx="1"/>
          </p:nvPr>
        </p:nvSpPr>
        <p:spPr/>
        <p:txBody>
          <a:bodyPr>
            <a:normAutofit/>
          </a:bodyPr>
          <a:lstStyle/>
          <a:p>
            <a:pPr marL="0" indent="0">
              <a:spcBef>
                <a:spcPts val="300"/>
              </a:spcBef>
              <a:buNone/>
            </a:pPr>
            <a:r>
              <a:rPr lang="en-GB" sz="1350" b="1" dirty="0">
                <a:solidFill>
                  <a:schemeClr val="accent2"/>
                </a:solidFill>
              </a:rPr>
              <a:t>Safe People</a:t>
            </a:r>
          </a:p>
          <a:p>
            <a:pPr marL="0" indent="0">
              <a:spcBef>
                <a:spcPts val="300"/>
              </a:spcBef>
              <a:buNone/>
            </a:pPr>
            <a:r>
              <a:rPr lang="en-GB" sz="1200" dirty="0"/>
              <a:t>Only trained and specifically accredited researchers can access the data</a:t>
            </a:r>
          </a:p>
        </p:txBody>
      </p:sp>
      <p:sp>
        <p:nvSpPr>
          <p:cNvPr id="4" name="Footer Placeholder 3">
            <a:extLst>
              <a:ext uri="{FF2B5EF4-FFF2-40B4-BE49-F238E27FC236}">
                <a16:creationId xmlns:a16="http://schemas.microsoft.com/office/drawing/2014/main" id="{F8A1FBA4-3854-5802-2B1D-FCBF51E0EB62}"/>
              </a:ext>
            </a:extLst>
          </p:cNvPr>
          <p:cNvSpPr>
            <a:spLocks noGrp="1"/>
          </p:cNvSpPr>
          <p:nvPr>
            <p:ph type="ftr" sz="quarter" idx="11"/>
          </p:nvPr>
        </p:nvSpPr>
        <p:spPr/>
        <p:txBody>
          <a:bodyPr/>
          <a:lstStyle/>
          <a:p>
            <a:pPr defTabSz="685800">
              <a:buClrTx/>
            </a:pPr>
            <a:r>
              <a:rPr lang="en-GB" kern="1200">
                <a:solidFill>
                  <a:srgbClr val="415462"/>
                </a:solidFill>
                <a:ea typeface="+mn-ea"/>
                <a:cs typeface="+mn-cs"/>
              </a:rPr>
              <a:t>Cheshire and Merseyside Secure Data Environment</a:t>
            </a:r>
            <a:endParaRPr lang="en-GB" kern="1200" dirty="0">
              <a:solidFill>
                <a:srgbClr val="415462"/>
              </a:solidFill>
              <a:ea typeface="+mn-ea"/>
              <a:cs typeface="+mn-cs"/>
            </a:endParaRPr>
          </a:p>
        </p:txBody>
      </p:sp>
      <p:sp>
        <p:nvSpPr>
          <p:cNvPr id="5" name="Slide Number Placeholder 4">
            <a:extLst>
              <a:ext uri="{FF2B5EF4-FFF2-40B4-BE49-F238E27FC236}">
                <a16:creationId xmlns:a16="http://schemas.microsoft.com/office/drawing/2014/main" id="{411DA2E0-1B64-BE6B-AAA2-02CD774DAF81}"/>
              </a:ext>
            </a:extLst>
          </p:cNvPr>
          <p:cNvSpPr>
            <a:spLocks noGrp="1"/>
          </p:cNvSpPr>
          <p:nvPr>
            <p:ph type="sldNum" sz="quarter" idx="12"/>
          </p:nvPr>
        </p:nvSpPr>
        <p:spPr/>
        <p:txBody>
          <a:bodyPr/>
          <a:lstStyle/>
          <a:p>
            <a:pPr defTabSz="685800">
              <a:buClrTx/>
            </a:pPr>
            <a:fld id="{4AE82366-37E6-B747-BCA8-2E369D8F9656}" type="slidenum">
              <a:rPr lang="en-GB" kern="1200">
                <a:solidFill>
                  <a:srgbClr val="415462"/>
                </a:solidFill>
                <a:ea typeface="+mn-ea"/>
                <a:cs typeface="+mn-cs"/>
              </a:rPr>
              <a:pPr defTabSz="685800">
                <a:buClrTx/>
              </a:pPr>
              <a:t>10</a:t>
            </a:fld>
            <a:endParaRPr lang="en-GB" kern="1200">
              <a:solidFill>
                <a:srgbClr val="415462"/>
              </a:solidFill>
              <a:ea typeface="+mn-ea"/>
              <a:cs typeface="+mn-cs"/>
            </a:endParaRPr>
          </a:p>
        </p:txBody>
      </p:sp>
      <p:sp>
        <p:nvSpPr>
          <p:cNvPr id="7" name="Content Placeholder 6">
            <a:extLst>
              <a:ext uri="{FF2B5EF4-FFF2-40B4-BE49-F238E27FC236}">
                <a16:creationId xmlns:a16="http://schemas.microsoft.com/office/drawing/2014/main" id="{967FDBA6-8D67-ADF0-B584-64C083ED13A2}"/>
              </a:ext>
            </a:extLst>
          </p:cNvPr>
          <p:cNvSpPr>
            <a:spLocks noGrp="1"/>
          </p:cNvSpPr>
          <p:nvPr>
            <p:ph idx="14"/>
          </p:nvPr>
        </p:nvSpPr>
        <p:spPr/>
        <p:txBody>
          <a:bodyPr>
            <a:normAutofit/>
          </a:bodyPr>
          <a:lstStyle/>
          <a:p>
            <a:pPr marL="0" indent="0">
              <a:spcBef>
                <a:spcPts val="300"/>
              </a:spcBef>
              <a:buNone/>
            </a:pPr>
            <a:r>
              <a:rPr lang="en-GB" sz="1350" b="1" dirty="0">
                <a:solidFill>
                  <a:schemeClr val="accent2"/>
                </a:solidFill>
              </a:rPr>
              <a:t>Safe Projects</a:t>
            </a:r>
          </a:p>
          <a:p>
            <a:pPr marL="0" indent="0">
              <a:spcBef>
                <a:spcPts val="300"/>
              </a:spcBef>
              <a:buNone/>
            </a:pPr>
            <a:r>
              <a:rPr lang="en-GB" sz="1200" dirty="0"/>
              <a:t>Data is only used for ethical, approved research with potential for clear public benefit</a:t>
            </a:r>
          </a:p>
        </p:txBody>
      </p:sp>
      <p:sp>
        <p:nvSpPr>
          <p:cNvPr id="9" name="Content Placeholder 8">
            <a:extLst>
              <a:ext uri="{FF2B5EF4-FFF2-40B4-BE49-F238E27FC236}">
                <a16:creationId xmlns:a16="http://schemas.microsoft.com/office/drawing/2014/main" id="{EDB66F54-3750-195F-F9BB-0EC83950A4F2}"/>
              </a:ext>
            </a:extLst>
          </p:cNvPr>
          <p:cNvSpPr>
            <a:spLocks noGrp="1"/>
          </p:cNvSpPr>
          <p:nvPr>
            <p:ph idx="16"/>
          </p:nvPr>
        </p:nvSpPr>
        <p:spPr/>
        <p:txBody>
          <a:bodyPr>
            <a:normAutofit fontScale="92500"/>
          </a:bodyPr>
          <a:lstStyle/>
          <a:p>
            <a:pPr marL="0" indent="0">
              <a:spcBef>
                <a:spcPts val="300"/>
              </a:spcBef>
              <a:buNone/>
            </a:pPr>
            <a:r>
              <a:rPr lang="en-GB" sz="1350" b="1" dirty="0">
                <a:solidFill>
                  <a:schemeClr val="accent2"/>
                </a:solidFill>
              </a:rPr>
              <a:t>Safe Settings</a:t>
            </a:r>
          </a:p>
          <a:p>
            <a:pPr marL="0" indent="0">
              <a:spcBef>
                <a:spcPts val="300"/>
              </a:spcBef>
              <a:buNone/>
            </a:pPr>
            <a:r>
              <a:rPr lang="en-GB" sz="1275" dirty="0"/>
              <a:t>Across to data is only possible using secure technology systems – the data never leaves the SDE</a:t>
            </a:r>
          </a:p>
        </p:txBody>
      </p:sp>
      <p:pic>
        <p:nvPicPr>
          <p:cNvPr id="68" name="Picture Placeholder 67">
            <a:extLst>
              <a:ext uri="{FF2B5EF4-FFF2-40B4-BE49-F238E27FC236}">
                <a16:creationId xmlns:a16="http://schemas.microsoft.com/office/drawing/2014/main" id="{31519198-D00A-A902-A980-0B91759F4403}"/>
              </a:ext>
              <a:ext uri="{C183D7F6-B498-43B3-948B-1728B52AA6E4}">
                <adec:decorative xmlns:adec="http://schemas.microsoft.com/office/drawing/2017/decorative" val="1"/>
              </a:ext>
            </a:extLst>
          </p:cNvPr>
          <p:cNvPicPr>
            <a:picLocks noGrp="1" noChangeAspect="1"/>
          </p:cNvPicPr>
          <p:nvPr>
            <p:ph type="pic" sz="quarter" idx="17"/>
          </p:nvPr>
        </p:nvPicPr>
        <p:blipFill rotWithShape="1">
          <a:blip r:embed="rId2" cstate="email">
            <a:extLst>
              <a:ext uri="{28A0092B-C50C-407E-A947-70E740481C1C}">
                <a14:useLocalDpi xmlns:a14="http://schemas.microsoft.com/office/drawing/2010/main"/>
              </a:ext>
            </a:extLst>
          </a:blip>
          <a:srcRect l="-26433" t="-26433" r="-26433" b="-26433"/>
          <a:stretch/>
        </p:blipFill>
        <p:spPr>
          <a:xfrm>
            <a:off x="1060424" y="2650655"/>
            <a:ext cx="564300" cy="564300"/>
          </a:xfrm>
        </p:spPr>
      </p:pic>
      <p:sp>
        <p:nvSpPr>
          <p:cNvPr id="11" name="Content Placeholder 10">
            <a:extLst>
              <a:ext uri="{FF2B5EF4-FFF2-40B4-BE49-F238E27FC236}">
                <a16:creationId xmlns:a16="http://schemas.microsoft.com/office/drawing/2014/main" id="{61949B92-FC15-1ACD-55A2-7C1BAECADDFC}"/>
              </a:ext>
            </a:extLst>
          </p:cNvPr>
          <p:cNvSpPr>
            <a:spLocks noGrp="1"/>
          </p:cNvSpPr>
          <p:nvPr>
            <p:ph idx="18"/>
          </p:nvPr>
        </p:nvSpPr>
        <p:spPr/>
        <p:txBody>
          <a:bodyPr>
            <a:normAutofit/>
          </a:bodyPr>
          <a:lstStyle/>
          <a:p>
            <a:pPr marL="0" indent="0">
              <a:spcBef>
                <a:spcPts val="300"/>
              </a:spcBef>
              <a:buNone/>
            </a:pPr>
            <a:r>
              <a:rPr lang="en-GB" sz="1350" b="1" dirty="0">
                <a:solidFill>
                  <a:schemeClr val="accent2"/>
                </a:solidFill>
              </a:rPr>
              <a:t>Safe Data</a:t>
            </a:r>
          </a:p>
          <a:p>
            <a:pPr marL="0" indent="0">
              <a:spcBef>
                <a:spcPts val="300"/>
              </a:spcBef>
              <a:buNone/>
            </a:pPr>
            <a:r>
              <a:rPr lang="en-GB" sz="1200" dirty="0"/>
              <a:t>Researchers only use data that have been de-identified to protect privacy</a:t>
            </a:r>
          </a:p>
        </p:txBody>
      </p:sp>
      <p:pic>
        <p:nvPicPr>
          <p:cNvPr id="70" name="Picture Placeholder 69">
            <a:extLst>
              <a:ext uri="{FF2B5EF4-FFF2-40B4-BE49-F238E27FC236}">
                <a16:creationId xmlns:a16="http://schemas.microsoft.com/office/drawing/2014/main" id="{48791F07-1717-AD1D-007B-B4D00A0BEF8E}"/>
              </a:ext>
              <a:ext uri="{C183D7F6-B498-43B3-948B-1728B52AA6E4}">
                <adec:decorative xmlns:adec="http://schemas.microsoft.com/office/drawing/2017/decorative" val="1"/>
              </a:ext>
            </a:extLst>
          </p:cNvPr>
          <p:cNvPicPr>
            <a:picLocks noGrp="1" noChangeAspect="1"/>
          </p:cNvPicPr>
          <p:nvPr>
            <p:ph type="pic" sz="quarter" idx="19"/>
          </p:nvPr>
        </p:nvPicPr>
        <p:blipFill rotWithShape="1">
          <a:blip r:embed="rId3" cstate="email">
            <a:extLst>
              <a:ext uri="{28A0092B-C50C-407E-A947-70E740481C1C}">
                <a14:useLocalDpi xmlns:a14="http://schemas.microsoft.com/office/drawing/2010/main"/>
              </a:ext>
            </a:extLst>
          </a:blip>
          <a:srcRect l="-23032" t="-25128" r="-23032" b="-20936"/>
          <a:stretch/>
        </p:blipFill>
        <p:spPr>
          <a:xfrm>
            <a:off x="1060424" y="3330471"/>
            <a:ext cx="564300" cy="564300"/>
          </a:xfrm>
        </p:spPr>
      </p:pic>
      <p:sp>
        <p:nvSpPr>
          <p:cNvPr id="13" name="Content Placeholder 12">
            <a:extLst>
              <a:ext uri="{FF2B5EF4-FFF2-40B4-BE49-F238E27FC236}">
                <a16:creationId xmlns:a16="http://schemas.microsoft.com/office/drawing/2014/main" id="{34DF06AD-08E4-E1A3-EC19-48D12D17BF56}"/>
              </a:ext>
            </a:extLst>
          </p:cNvPr>
          <p:cNvSpPr>
            <a:spLocks noGrp="1"/>
          </p:cNvSpPr>
          <p:nvPr>
            <p:ph idx="20"/>
          </p:nvPr>
        </p:nvSpPr>
        <p:spPr/>
        <p:txBody>
          <a:bodyPr>
            <a:normAutofit/>
          </a:bodyPr>
          <a:lstStyle/>
          <a:p>
            <a:pPr marL="0" indent="0">
              <a:spcBef>
                <a:spcPts val="300"/>
              </a:spcBef>
              <a:buNone/>
            </a:pPr>
            <a:r>
              <a:rPr lang="en-GB" sz="1350" b="1" dirty="0">
                <a:solidFill>
                  <a:schemeClr val="accent2"/>
                </a:solidFill>
              </a:rPr>
              <a:t>Safe Outputs</a:t>
            </a:r>
          </a:p>
          <a:p>
            <a:pPr marL="0" indent="0">
              <a:spcBef>
                <a:spcPts val="300"/>
              </a:spcBef>
              <a:buNone/>
            </a:pPr>
            <a:r>
              <a:rPr lang="en-GB" sz="1200" dirty="0"/>
              <a:t>All research outputs are checked to ensure they cannot be used to identify subjects</a:t>
            </a:r>
          </a:p>
        </p:txBody>
      </p:sp>
      <p:pic>
        <p:nvPicPr>
          <p:cNvPr id="72" name="Picture Placeholder 71">
            <a:extLst>
              <a:ext uri="{FF2B5EF4-FFF2-40B4-BE49-F238E27FC236}">
                <a16:creationId xmlns:a16="http://schemas.microsoft.com/office/drawing/2014/main" id="{9B57621C-34BF-5043-B4A3-1EC2767A8E13}"/>
              </a:ext>
              <a:ext uri="{C183D7F6-B498-43B3-948B-1728B52AA6E4}">
                <adec:decorative xmlns:adec="http://schemas.microsoft.com/office/drawing/2017/decorative" val="1"/>
              </a:ext>
            </a:extLst>
          </p:cNvPr>
          <p:cNvPicPr>
            <a:picLocks noGrp="1" noChangeAspect="1"/>
          </p:cNvPicPr>
          <p:nvPr>
            <p:ph type="pic" sz="quarter" idx="21"/>
          </p:nvPr>
        </p:nvPicPr>
        <p:blipFill rotWithShape="1">
          <a:blip r:embed="rId4" cstate="email">
            <a:extLst>
              <a:ext uri="{28A0092B-C50C-407E-A947-70E740481C1C}">
                <a14:useLocalDpi xmlns:a14="http://schemas.microsoft.com/office/drawing/2010/main"/>
              </a:ext>
            </a:extLst>
          </a:blip>
          <a:srcRect l="-25425" t="-26852" r="-25425" b="-23998"/>
          <a:stretch/>
        </p:blipFill>
        <p:spPr>
          <a:xfrm>
            <a:off x="1060424" y="4008425"/>
            <a:ext cx="564300" cy="564300"/>
          </a:xfrm>
        </p:spPr>
      </p:pic>
      <p:pic>
        <p:nvPicPr>
          <p:cNvPr id="60" name="Picture Placeholder 59">
            <a:extLst>
              <a:ext uri="{FF2B5EF4-FFF2-40B4-BE49-F238E27FC236}">
                <a16:creationId xmlns:a16="http://schemas.microsoft.com/office/drawing/2014/main" id="{EA397ED1-6DA3-38C9-2A7A-B42C491CFB58}"/>
              </a:ext>
              <a:ext uri="{C183D7F6-B498-43B3-948B-1728B52AA6E4}">
                <adec:decorative xmlns:adec="http://schemas.microsoft.com/office/drawing/2017/decorative" val="1"/>
              </a:ext>
            </a:extLst>
          </p:cNvPr>
          <p:cNvPicPr>
            <a:picLocks noGrp="1" noChangeAspect="1"/>
          </p:cNvPicPr>
          <p:nvPr>
            <p:ph type="pic" sz="quarter" idx="13"/>
          </p:nvPr>
        </p:nvPicPr>
        <p:blipFill rotWithShape="1">
          <a:blip r:embed="rId5" cstate="email">
            <a:extLst>
              <a:ext uri="{28A0092B-C50C-407E-A947-70E740481C1C}">
                <a14:useLocalDpi xmlns:a14="http://schemas.microsoft.com/office/drawing/2010/main"/>
              </a:ext>
            </a:extLst>
          </a:blip>
          <a:srcRect l="-25273" t="-28294" r="-25273" b="-22251"/>
          <a:stretch/>
        </p:blipFill>
        <p:spPr>
          <a:xfrm>
            <a:off x="1060424" y="1291024"/>
            <a:ext cx="564300" cy="564300"/>
          </a:xfrm>
        </p:spPr>
      </p:pic>
      <p:pic>
        <p:nvPicPr>
          <p:cNvPr id="66" name="Picture Placeholder 65">
            <a:extLst>
              <a:ext uri="{FF2B5EF4-FFF2-40B4-BE49-F238E27FC236}">
                <a16:creationId xmlns:a16="http://schemas.microsoft.com/office/drawing/2014/main" id="{E91F54BC-B612-F2BB-A91A-133E6263151F}"/>
              </a:ext>
              <a:ext uri="{C183D7F6-B498-43B3-948B-1728B52AA6E4}">
                <adec:decorative xmlns:adec="http://schemas.microsoft.com/office/drawing/2017/decorative" val="1"/>
              </a:ext>
            </a:extLst>
          </p:cNvPr>
          <p:cNvPicPr>
            <a:picLocks noGrp="1" noChangeAspect="1"/>
          </p:cNvPicPr>
          <p:nvPr>
            <p:ph type="pic" sz="quarter" idx="15"/>
          </p:nvPr>
        </p:nvPicPr>
        <p:blipFill rotWithShape="1">
          <a:blip r:embed="rId6" cstate="email">
            <a:extLst>
              <a:ext uri="{28A0092B-C50C-407E-A947-70E740481C1C}">
                <a14:useLocalDpi xmlns:a14="http://schemas.microsoft.com/office/drawing/2010/main"/>
              </a:ext>
            </a:extLst>
          </a:blip>
          <a:srcRect l="-21052" t="-25160" r="-32424" b="-28316"/>
          <a:stretch/>
        </p:blipFill>
        <p:spPr>
          <a:xfrm>
            <a:off x="1060424" y="1970840"/>
            <a:ext cx="564300" cy="564300"/>
          </a:xfrm>
        </p:spPr>
      </p:pic>
      <p:pic>
        <p:nvPicPr>
          <p:cNvPr id="78" name="Picture Placeholder 77">
            <a:extLst>
              <a:ext uri="{FF2B5EF4-FFF2-40B4-BE49-F238E27FC236}">
                <a16:creationId xmlns:a16="http://schemas.microsoft.com/office/drawing/2014/main" id="{7F54C511-9FBE-207E-5632-E0C5D71CE0C1}"/>
              </a:ext>
              <a:ext uri="{C183D7F6-B498-43B3-948B-1728B52AA6E4}">
                <adec:decorative xmlns:adec="http://schemas.microsoft.com/office/drawing/2017/decorative" val="1"/>
              </a:ext>
            </a:extLst>
          </p:cNvPr>
          <p:cNvPicPr>
            <a:picLocks noGrp="1" noChangeAspect="1"/>
          </p:cNvPicPr>
          <p:nvPr>
            <p:ph type="pic" sz="quarter" idx="22"/>
          </p:nvPr>
        </p:nvPicPr>
        <p:blipFill>
          <a:blip r:embed="rId7" cstate="email">
            <a:extLst>
              <a:ext uri="{28A0092B-C50C-407E-A947-70E740481C1C}">
                <a14:useLocalDpi xmlns:a14="http://schemas.microsoft.com/office/drawing/2010/main"/>
              </a:ext>
            </a:extLst>
          </a:blip>
          <a:srcRect/>
          <a:stretch>
            <a:fillRect/>
          </a:stretch>
        </p:blipFill>
        <p:spPr>
          <a:xfrm>
            <a:off x="475774" y="1726547"/>
            <a:ext cx="324000" cy="324000"/>
          </a:xfrm>
          <a:solidFill>
            <a:srgbClr val="E8F6F5"/>
          </a:solidFill>
        </p:spPr>
      </p:pic>
      <p:pic>
        <p:nvPicPr>
          <p:cNvPr id="79" name="Picture Placeholder 77">
            <a:extLst>
              <a:ext uri="{FF2B5EF4-FFF2-40B4-BE49-F238E27FC236}">
                <a16:creationId xmlns:a16="http://schemas.microsoft.com/office/drawing/2014/main" id="{17750AD0-BC7B-3764-E6B6-D113B2EEA553}"/>
              </a:ext>
              <a:ext uri="{C183D7F6-B498-43B3-948B-1728B52AA6E4}">
                <adec:decorative xmlns:adec="http://schemas.microsoft.com/office/drawing/2017/decorative" val="1"/>
              </a:ext>
            </a:extLst>
          </p:cNvPr>
          <p:cNvPicPr>
            <a:picLocks noChangeAspect="1"/>
          </p:cNvPicPr>
          <p:nvPr/>
        </p:nvPicPr>
        <p:blipFill>
          <a:blip r:embed="rId7" cstate="email">
            <a:extLst>
              <a:ext uri="{28A0092B-C50C-407E-A947-70E740481C1C}">
                <a14:useLocalDpi xmlns:a14="http://schemas.microsoft.com/office/drawing/2010/main"/>
              </a:ext>
            </a:extLst>
          </a:blip>
          <a:srcRect/>
          <a:stretch>
            <a:fillRect/>
          </a:stretch>
        </p:blipFill>
        <p:spPr>
          <a:xfrm>
            <a:off x="475774" y="2434375"/>
            <a:ext cx="324000" cy="324000"/>
          </a:xfrm>
          <a:prstGeom prst="snip1Rect">
            <a:avLst>
              <a:gd name="adj" fmla="val 0"/>
            </a:avLst>
          </a:prstGeom>
          <a:solidFill>
            <a:srgbClr val="E8F6F5"/>
          </a:solidFill>
        </p:spPr>
      </p:pic>
      <p:pic>
        <p:nvPicPr>
          <p:cNvPr id="80" name="Picture Placeholder 77">
            <a:extLst>
              <a:ext uri="{FF2B5EF4-FFF2-40B4-BE49-F238E27FC236}">
                <a16:creationId xmlns:a16="http://schemas.microsoft.com/office/drawing/2014/main" id="{0F3764DC-FC70-8083-1C96-5FDEAB78ABDA}"/>
              </a:ext>
              <a:ext uri="{C183D7F6-B498-43B3-948B-1728B52AA6E4}">
                <adec:decorative xmlns:adec="http://schemas.microsoft.com/office/drawing/2017/decorative" val="1"/>
              </a:ext>
            </a:extLst>
          </p:cNvPr>
          <p:cNvPicPr>
            <a:picLocks noChangeAspect="1"/>
          </p:cNvPicPr>
          <p:nvPr/>
        </p:nvPicPr>
        <p:blipFill>
          <a:blip r:embed="rId7" cstate="email">
            <a:extLst>
              <a:ext uri="{28A0092B-C50C-407E-A947-70E740481C1C}">
                <a14:useLocalDpi xmlns:a14="http://schemas.microsoft.com/office/drawing/2010/main"/>
              </a:ext>
            </a:extLst>
          </a:blip>
          <a:srcRect/>
          <a:stretch>
            <a:fillRect/>
          </a:stretch>
        </p:blipFill>
        <p:spPr>
          <a:xfrm>
            <a:off x="475774" y="3100402"/>
            <a:ext cx="324000" cy="324000"/>
          </a:xfrm>
          <a:prstGeom prst="snip1Rect">
            <a:avLst>
              <a:gd name="adj" fmla="val 0"/>
            </a:avLst>
          </a:prstGeom>
          <a:solidFill>
            <a:srgbClr val="E8F6F5"/>
          </a:solidFill>
        </p:spPr>
      </p:pic>
      <p:pic>
        <p:nvPicPr>
          <p:cNvPr id="81" name="Picture Placeholder 77">
            <a:extLst>
              <a:ext uri="{FF2B5EF4-FFF2-40B4-BE49-F238E27FC236}">
                <a16:creationId xmlns:a16="http://schemas.microsoft.com/office/drawing/2014/main" id="{85BFE6A4-13F9-9106-0D8D-E6FFBE010EED}"/>
              </a:ext>
              <a:ext uri="{C183D7F6-B498-43B3-948B-1728B52AA6E4}">
                <adec:decorative xmlns:adec="http://schemas.microsoft.com/office/drawing/2017/decorative" val="1"/>
              </a:ext>
            </a:extLst>
          </p:cNvPr>
          <p:cNvPicPr>
            <a:picLocks noChangeAspect="1"/>
          </p:cNvPicPr>
          <p:nvPr/>
        </p:nvPicPr>
        <p:blipFill>
          <a:blip r:embed="rId7" cstate="email">
            <a:extLst>
              <a:ext uri="{28A0092B-C50C-407E-A947-70E740481C1C}">
                <a14:useLocalDpi xmlns:a14="http://schemas.microsoft.com/office/drawing/2010/main"/>
              </a:ext>
            </a:extLst>
          </a:blip>
          <a:srcRect/>
          <a:stretch>
            <a:fillRect/>
          </a:stretch>
        </p:blipFill>
        <p:spPr>
          <a:xfrm>
            <a:off x="475774" y="3799991"/>
            <a:ext cx="324000" cy="324000"/>
          </a:xfrm>
          <a:prstGeom prst="snip1Rect">
            <a:avLst>
              <a:gd name="adj" fmla="val 0"/>
            </a:avLst>
          </a:prstGeom>
          <a:solidFill>
            <a:srgbClr val="E8F6F5"/>
          </a:solidFill>
        </p:spPr>
      </p:pic>
    </p:spTree>
    <p:extLst>
      <p:ext uri="{BB962C8B-B14F-4D97-AF65-F5344CB8AC3E}">
        <p14:creationId xmlns:p14="http://schemas.microsoft.com/office/powerpoint/2010/main" val="28110674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78"/>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42"/>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8"/>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79"/>
                                        </p:tgtEl>
                                        <p:attrNameLst>
                                          <p:attrName>style.visibility</p:attrName>
                                        </p:attrNameLst>
                                      </p:cBhvr>
                                      <p:to>
                                        <p:strVal val="visible"/>
                                      </p:to>
                                    </p:set>
                                  </p:childTnLst>
                                </p:cTn>
                              </p:par>
                              <p:par>
                                <p:cTn id="39" presetID="1" presetClass="entr" presetSubtype="0" fill="hold" grpId="1" nodeType="withEffect">
                                  <p:stCondLst>
                                    <p:cond delay="0"/>
                                  </p:stCondLst>
                                  <p:childTnLst>
                                    <p:set>
                                      <p:cBhvr>
                                        <p:cTn id="40" dur="1" fill="hold">
                                          <p:stCondLst>
                                            <p:cond delay="0"/>
                                          </p:stCondLst>
                                        </p:cTn>
                                        <p:tgtEl>
                                          <p:spTgt spid="30"/>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68"/>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21"/>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44"/>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2" nodeType="clickEffect">
                                  <p:stCondLst>
                                    <p:cond delay="0"/>
                                  </p:stCondLst>
                                  <p:childTnLst>
                                    <p:set>
                                      <p:cBhvr>
                                        <p:cTn id="60" dur="1" fill="hold">
                                          <p:stCondLst>
                                            <p:cond delay="0"/>
                                          </p:stCondLst>
                                        </p:cTn>
                                        <p:tgtEl>
                                          <p:spTgt spid="30"/>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80"/>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70"/>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24"/>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grpId="0" nodeType="clickEffect">
                                  <p:stCondLst>
                                    <p:cond delay="0"/>
                                  </p:stCondLst>
                                  <p:childTnLst>
                                    <p:set>
                                      <p:cBhvr>
                                        <p:cTn id="72"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 presetClass="entr" presetSubtype="0" fill="hold" nodeType="clickEffect">
                                  <p:stCondLst>
                                    <p:cond delay="0"/>
                                  </p:stCondLst>
                                  <p:childTnLst>
                                    <p:set>
                                      <p:cBhvr>
                                        <p:cTn id="76" dur="1" fill="hold">
                                          <p:stCondLst>
                                            <p:cond delay="0"/>
                                          </p:stCondLst>
                                        </p:cTn>
                                        <p:tgtEl>
                                          <p:spTgt spid="45"/>
                                        </p:tgtEl>
                                        <p:attrNameLst>
                                          <p:attrName>style.visibility</p:attrName>
                                        </p:attrNameLst>
                                      </p:cBhvr>
                                      <p:to>
                                        <p:strVal val="visible"/>
                                      </p:to>
                                    </p:set>
                                  </p:childTnLst>
                                </p:cTn>
                              </p:par>
                            </p:childTnLst>
                          </p:cTn>
                        </p:par>
                      </p:childTnLst>
                    </p:cTn>
                  </p:par>
                  <p:par>
                    <p:cTn id="77" fill="hold">
                      <p:stCondLst>
                        <p:cond delay="indefinite"/>
                      </p:stCondLst>
                      <p:childTnLst>
                        <p:par>
                          <p:cTn id="78" fill="hold">
                            <p:stCondLst>
                              <p:cond delay="0"/>
                            </p:stCondLst>
                            <p:childTnLst>
                              <p:par>
                                <p:cTn id="79" presetID="1" presetClass="entr" presetSubtype="0" fill="hold" nodeType="clickEffect">
                                  <p:stCondLst>
                                    <p:cond delay="0"/>
                                  </p:stCondLst>
                                  <p:childTnLst>
                                    <p:set>
                                      <p:cBhvr>
                                        <p:cTn id="80" dur="1" fill="hold">
                                          <p:stCondLst>
                                            <p:cond delay="0"/>
                                          </p:stCondLst>
                                        </p:cTn>
                                        <p:tgtEl>
                                          <p:spTgt spid="81"/>
                                        </p:tgtEl>
                                        <p:attrNameLst>
                                          <p:attrName>style.visibility</p:attrName>
                                        </p:attrNameLst>
                                      </p:cBhvr>
                                      <p:to>
                                        <p:strVal val="visible"/>
                                      </p:to>
                                    </p:set>
                                  </p:childTnLst>
                                </p:cTn>
                              </p:par>
                              <p:par>
                                <p:cTn id="81" presetID="1" presetClass="entr" presetSubtype="0" fill="hold" grpId="3" nodeType="withEffect">
                                  <p:stCondLst>
                                    <p:cond delay="0"/>
                                  </p:stCondLst>
                                  <p:childTnLst>
                                    <p:set>
                                      <p:cBhvr>
                                        <p:cTn id="82" dur="1" fill="hold">
                                          <p:stCondLst>
                                            <p:cond delay="0"/>
                                          </p:stCondLst>
                                        </p:cTn>
                                        <p:tgtEl>
                                          <p:spTgt spid="30"/>
                                        </p:tgtEl>
                                        <p:attrNameLst>
                                          <p:attrName>style.visibility</p:attrName>
                                        </p:attrNameLst>
                                      </p:cBhvr>
                                      <p:to>
                                        <p:strVal val="visible"/>
                                      </p:to>
                                    </p:set>
                                  </p:childTnLst>
                                </p:cTn>
                              </p:par>
                              <p:par>
                                <p:cTn id="83" presetID="1" presetClass="entr" presetSubtype="0" fill="hold" nodeType="withEffect">
                                  <p:stCondLst>
                                    <p:cond delay="0"/>
                                  </p:stCondLst>
                                  <p:childTnLst>
                                    <p:set>
                                      <p:cBhvr>
                                        <p:cTn id="84" dur="1" fill="hold">
                                          <p:stCondLst>
                                            <p:cond delay="0"/>
                                          </p:stCondLst>
                                        </p:cTn>
                                        <p:tgtEl>
                                          <p:spTgt spid="72"/>
                                        </p:tgtEl>
                                        <p:attrNameLst>
                                          <p:attrName>style.visibility</p:attrName>
                                        </p:attrNameLst>
                                      </p:cBhvr>
                                      <p:to>
                                        <p:strVal val="visible"/>
                                      </p:to>
                                    </p:set>
                                  </p:childTnLst>
                                </p:cTn>
                              </p:par>
                              <p:par>
                                <p:cTn id="85" presetID="1" presetClass="entr" presetSubtype="0" fill="hold" nodeType="withEffect">
                                  <p:stCondLst>
                                    <p:cond delay="0"/>
                                  </p:stCondLst>
                                  <p:childTnLst>
                                    <p:set>
                                      <p:cBhvr>
                                        <p:cTn id="86" dur="1" fill="hold">
                                          <p:stCondLst>
                                            <p:cond delay="0"/>
                                          </p:stCondLst>
                                        </p:cTn>
                                        <p:tgtEl>
                                          <p:spTgt spid="27"/>
                                        </p:tgtEl>
                                        <p:attrNameLst>
                                          <p:attrName>style.visibility</p:attrName>
                                        </p:attrNameLst>
                                      </p:cBhvr>
                                      <p:to>
                                        <p:strVal val="visible"/>
                                      </p:to>
                                    </p:set>
                                  </p:childTnLst>
                                </p:cTn>
                              </p:par>
                              <p:par>
                                <p:cTn id="87" presetID="1" presetClass="entr" presetSubtype="0" fill="hold" grpId="0" nodeType="withEffect">
                                  <p:stCondLst>
                                    <p:cond delay="0"/>
                                  </p:stCondLst>
                                  <p:childTnLst>
                                    <p:set>
                                      <p:cBhvr>
                                        <p:cTn id="88"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89" fill="hold">
                      <p:stCondLst>
                        <p:cond delay="indefinite"/>
                      </p:stCondLst>
                      <p:childTnLst>
                        <p:par>
                          <p:cTn id="90" fill="hold">
                            <p:stCondLst>
                              <p:cond delay="0"/>
                            </p:stCondLst>
                            <p:childTnLst>
                              <p:par>
                                <p:cTn id="91" presetID="1" presetClass="entr" presetSubtype="0" fill="hold" grpId="0" nodeType="clickEffect">
                                  <p:stCondLst>
                                    <p:cond delay="0"/>
                                  </p:stCondLst>
                                  <p:childTnLst>
                                    <p:set>
                                      <p:cBhvr>
                                        <p:cTn id="92"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0" grpId="1" animBg="1"/>
      <p:bldP spid="30" grpId="2" animBg="1"/>
      <p:bldP spid="30" grpId="3" animBg="1"/>
      <p:bldP spid="3" grpId="0" build="p"/>
      <p:bldP spid="7" grpId="0" build="p"/>
      <p:bldP spid="9" grpId="0" build="p"/>
      <p:bldP spid="11" grpId="0" build="p"/>
      <p:bldP spid="1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E903F7E-2CBE-466E-2CB0-D9CA7DDCB189}"/>
              </a:ext>
            </a:extLst>
          </p:cNvPr>
          <p:cNvSpPr>
            <a:spLocks noGrp="1"/>
          </p:cNvSpPr>
          <p:nvPr>
            <p:ph type="title"/>
          </p:nvPr>
        </p:nvSpPr>
        <p:spPr/>
        <p:txBody>
          <a:bodyPr>
            <a:normAutofit/>
          </a:bodyPr>
          <a:lstStyle/>
          <a:p>
            <a:pPr>
              <a:lnSpc>
                <a:spcPct val="100000"/>
              </a:lnSpc>
            </a:pPr>
            <a:r>
              <a:rPr lang="en-US" sz="3000" dirty="0">
                <a:solidFill>
                  <a:srgbClr val="FAFAFA"/>
                </a:solidFill>
                <a:latin typeface="Canva Sans Bold"/>
              </a:rPr>
              <a:t>Secure Data</a:t>
            </a:r>
            <a:br>
              <a:rPr lang="en-US" sz="3000" dirty="0">
                <a:solidFill>
                  <a:srgbClr val="FAFAFA"/>
                </a:solidFill>
                <a:latin typeface="Canva Sans Bold"/>
              </a:rPr>
            </a:br>
            <a:r>
              <a:rPr lang="en-US" sz="3000" dirty="0">
                <a:solidFill>
                  <a:srgbClr val="FAFAFA"/>
                </a:solidFill>
                <a:latin typeface="Canva Sans Bold"/>
              </a:rPr>
              <a:t>Environments</a:t>
            </a:r>
          </a:p>
        </p:txBody>
      </p:sp>
      <p:sp>
        <p:nvSpPr>
          <p:cNvPr id="5" name="Footer Placeholder 4">
            <a:extLst>
              <a:ext uri="{FF2B5EF4-FFF2-40B4-BE49-F238E27FC236}">
                <a16:creationId xmlns:a16="http://schemas.microsoft.com/office/drawing/2014/main" id="{34101F90-479A-4FD3-33A4-12E4F0125CC9}"/>
              </a:ext>
            </a:extLst>
          </p:cNvPr>
          <p:cNvSpPr>
            <a:spLocks noGrp="1"/>
          </p:cNvSpPr>
          <p:nvPr>
            <p:ph type="ftr" sz="quarter" idx="11"/>
          </p:nvPr>
        </p:nvSpPr>
        <p:spPr/>
        <p:txBody>
          <a:bodyPr/>
          <a:lstStyle/>
          <a:p>
            <a:pPr defTabSz="685800">
              <a:buClrTx/>
            </a:pPr>
            <a:r>
              <a:rPr lang="en-GB" kern="1200" dirty="0">
                <a:solidFill>
                  <a:srgbClr val="FFFFFF"/>
                </a:solidFill>
                <a:ea typeface="+mn-ea"/>
                <a:cs typeface="+mn-cs"/>
              </a:rPr>
              <a:t>Cheshire and Merseyside Secure Data Environment</a:t>
            </a:r>
          </a:p>
        </p:txBody>
      </p:sp>
      <p:sp>
        <p:nvSpPr>
          <p:cNvPr id="6" name="Slide Number Placeholder 5">
            <a:extLst>
              <a:ext uri="{FF2B5EF4-FFF2-40B4-BE49-F238E27FC236}">
                <a16:creationId xmlns:a16="http://schemas.microsoft.com/office/drawing/2014/main" id="{3FEA5791-79EC-7622-602E-A8361FBF264A}"/>
              </a:ext>
            </a:extLst>
          </p:cNvPr>
          <p:cNvSpPr>
            <a:spLocks noGrp="1"/>
          </p:cNvSpPr>
          <p:nvPr>
            <p:ph type="sldNum" sz="quarter" idx="12"/>
          </p:nvPr>
        </p:nvSpPr>
        <p:spPr/>
        <p:txBody>
          <a:bodyPr/>
          <a:lstStyle/>
          <a:p>
            <a:pPr defTabSz="685800">
              <a:buClrTx/>
            </a:pPr>
            <a:fld id="{4AE82366-37E6-B747-BCA8-2E369D8F9656}" type="slidenum">
              <a:rPr lang="en-GB" kern="1200">
                <a:solidFill>
                  <a:srgbClr val="FFFFFF"/>
                </a:solidFill>
                <a:ea typeface="+mn-ea"/>
                <a:cs typeface="+mn-cs"/>
              </a:rPr>
              <a:pPr defTabSz="685800">
                <a:buClrTx/>
              </a:pPr>
              <a:t>11</a:t>
            </a:fld>
            <a:endParaRPr lang="en-GB" kern="1200">
              <a:solidFill>
                <a:srgbClr val="FFFFFF"/>
              </a:solidFill>
              <a:ea typeface="+mn-ea"/>
              <a:cs typeface="+mn-cs"/>
            </a:endParaRPr>
          </a:p>
        </p:txBody>
      </p:sp>
      <p:sp>
        <p:nvSpPr>
          <p:cNvPr id="4" name="Text Placeholder 3">
            <a:extLst>
              <a:ext uri="{FF2B5EF4-FFF2-40B4-BE49-F238E27FC236}">
                <a16:creationId xmlns:a16="http://schemas.microsoft.com/office/drawing/2014/main" id="{3FADBAF8-7498-5B9D-0BEC-F91E5AA342E6}"/>
              </a:ext>
            </a:extLst>
          </p:cNvPr>
          <p:cNvSpPr>
            <a:spLocks noGrp="1"/>
          </p:cNvSpPr>
          <p:nvPr>
            <p:ph idx="4294967295"/>
          </p:nvPr>
        </p:nvSpPr>
        <p:spPr>
          <a:xfrm>
            <a:off x="4432018" y="375557"/>
            <a:ext cx="4344590" cy="4391705"/>
          </a:xfrm>
        </p:spPr>
        <p:txBody>
          <a:bodyPr anchor="ctr" anchorCtr="0">
            <a:normAutofit/>
          </a:bodyPr>
          <a:lstStyle/>
          <a:p>
            <a:pPr marL="342900" indent="-342900">
              <a:spcBef>
                <a:spcPts val="450"/>
              </a:spcBef>
              <a:spcAft>
                <a:spcPts val="900"/>
              </a:spcAft>
              <a:buFont typeface="+mj-lt"/>
              <a:buAutoNum type="arabicPeriod"/>
            </a:pPr>
            <a:r>
              <a:rPr lang="en-GB" b="1" dirty="0"/>
              <a:t>Only </a:t>
            </a:r>
            <a:r>
              <a:rPr lang="en-GB" b="1" dirty="0">
                <a:solidFill>
                  <a:schemeClr val="accent2"/>
                </a:solidFill>
              </a:rPr>
              <a:t>approved researchers </a:t>
            </a:r>
            <a:r>
              <a:rPr lang="en-GB" b="1" dirty="0"/>
              <a:t>can access</a:t>
            </a:r>
          </a:p>
          <a:p>
            <a:pPr marL="342900" indent="-342900">
              <a:spcBef>
                <a:spcPts val="450"/>
              </a:spcBef>
              <a:spcAft>
                <a:spcPts val="900"/>
              </a:spcAft>
              <a:buFont typeface="+mj-lt"/>
              <a:buAutoNum type="arabicPeriod"/>
            </a:pPr>
            <a:r>
              <a:rPr lang="en-GB" b="1" dirty="0"/>
              <a:t>Only projects that show </a:t>
            </a:r>
            <a:r>
              <a:rPr lang="en-GB" b="1" dirty="0">
                <a:solidFill>
                  <a:schemeClr val="accent2"/>
                </a:solidFill>
              </a:rPr>
              <a:t>public benefit</a:t>
            </a:r>
            <a:r>
              <a:rPr lang="en-GB" b="1" dirty="0"/>
              <a:t> can use data</a:t>
            </a:r>
          </a:p>
          <a:p>
            <a:pPr marL="342900" indent="-342900">
              <a:spcBef>
                <a:spcPts val="450"/>
              </a:spcBef>
              <a:spcAft>
                <a:spcPts val="900"/>
              </a:spcAft>
              <a:buFont typeface="+mj-lt"/>
              <a:buAutoNum type="arabicPeriod"/>
            </a:pPr>
            <a:r>
              <a:rPr lang="en-GB" b="1" dirty="0">
                <a:solidFill>
                  <a:schemeClr val="accent2"/>
                </a:solidFill>
              </a:rPr>
              <a:t>Data stays in the SDE like a digital laboratory</a:t>
            </a:r>
          </a:p>
          <a:p>
            <a:pPr marL="342900" indent="-342900">
              <a:spcBef>
                <a:spcPts val="450"/>
              </a:spcBef>
              <a:spcAft>
                <a:spcPts val="900"/>
              </a:spcAft>
              <a:buFont typeface="+mj-lt"/>
              <a:buAutoNum type="arabicPeriod"/>
            </a:pPr>
            <a:r>
              <a:rPr lang="en-GB" b="1" dirty="0"/>
              <a:t>Data is </a:t>
            </a:r>
            <a:r>
              <a:rPr lang="en-GB" b="1" dirty="0">
                <a:solidFill>
                  <a:schemeClr val="accent2"/>
                </a:solidFill>
              </a:rPr>
              <a:t>de-identified</a:t>
            </a:r>
          </a:p>
          <a:p>
            <a:pPr marL="342900" indent="-342900">
              <a:spcBef>
                <a:spcPts val="450"/>
              </a:spcBef>
              <a:spcAft>
                <a:spcPts val="900"/>
              </a:spcAft>
              <a:buFont typeface="+mj-lt"/>
              <a:buAutoNum type="arabicPeriod"/>
            </a:pPr>
            <a:r>
              <a:rPr lang="en-GB" b="1" dirty="0"/>
              <a:t>Only anonymous data is used in publications and reports. </a:t>
            </a:r>
            <a:r>
              <a:rPr lang="en-GB" b="1" dirty="0">
                <a:solidFill>
                  <a:schemeClr val="accent2"/>
                </a:solidFill>
              </a:rPr>
              <a:t>This means data is grouped together </a:t>
            </a:r>
            <a:br>
              <a:rPr lang="en-GB" b="1" dirty="0">
                <a:solidFill>
                  <a:schemeClr val="accent2"/>
                </a:solidFill>
              </a:rPr>
            </a:br>
            <a:r>
              <a:rPr lang="en-GB" b="1" dirty="0">
                <a:solidFill>
                  <a:schemeClr val="accent2"/>
                </a:solidFill>
              </a:rPr>
              <a:t>and not individual.</a:t>
            </a:r>
          </a:p>
        </p:txBody>
      </p:sp>
      <p:cxnSp>
        <p:nvCxnSpPr>
          <p:cNvPr id="9" name="Straight Connector 8">
            <a:extLst>
              <a:ext uri="{FF2B5EF4-FFF2-40B4-BE49-F238E27FC236}">
                <a16:creationId xmlns:a16="http://schemas.microsoft.com/office/drawing/2014/main" id="{BEC628EA-CFA4-451E-33E2-7EA5DCB575D1}"/>
              </a:ext>
              <a:ext uri="{C183D7F6-B498-43B3-948B-1728B52AA6E4}">
                <adec:decorative xmlns:adec="http://schemas.microsoft.com/office/drawing/2017/decorative" val="1"/>
              </a:ext>
            </a:extLst>
          </p:cNvPr>
          <p:cNvCxnSpPr>
            <a:cxnSpLocks/>
          </p:cNvCxnSpPr>
          <p:nvPr/>
        </p:nvCxnSpPr>
        <p:spPr>
          <a:xfrm>
            <a:off x="467650" y="4770044"/>
            <a:ext cx="3485225" cy="0"/>
          </a:xfrm>
          <a:prstGeom prst="line">
            <a:avLst/>
          </a:prstGeom>
          <a:ln w="28575" cap="rnd">
            <a:solidFill>
              <a:schemeClr val="bg2">
                <a:alpha val="10000"/>
              </a:schemeClr>
            </a:solidFill>
            <a:round/>
            <a:headEnd type="none"/>
            <a:tailEnd type="non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615546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fade">
                                      <p:cBhvr>
                                        <p:cTn id="22" dur="50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fade">
                                      <p:cBhvr>
                                        <p:cTn id="27"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45CD09A-AF2D-A2B6-F960-C0AB195DE760}"/>
              </a:ext>
            </a:extLst>
          </p:cNvPr>
          <p:cNvSpPr>
            <a:spLocks noGrp="1"/>
          </p:cNvSpPr>
          <p:nvPr>
            <p:ph type="title"/>
          </p:nvPr>
        </p:nvSpPr>
        <p:spPr>
          <a:xfrm>
            <a:off x="367500" y="2875708"/>
            <a:ext cx="4045200" cy="1482300"/>
          </a:xfrm>
        </p:spPr>
        <p:txBody>
          <a:bodyPr>
            <a:normAutofit fontScale="90000"/>
          </a:bodyPr>
          <a:lstStyle/>
          <a:p>
            <a:r>
              <a:rPr lang="en-US" sz="4000" dirty="0"/>
              <a:t>UK General Data Protection Regulation</a:t>
            </a:r>
            <a:br>
              <a:rPr lang="en-US" sz="4000" dirty="0"/>
            </a:br>
            <a:r>
              <a:rPr lang="en-US" dirty="0"/>
              <a:t>(2021) and the Data Protection Act (2018)</a:t>
            </a:r>
          </a:p>
        </p:txBody>
      </p:sp>
      <p:sp>
        <p:nvSpPr>
          <p:cNvPr id="2" name="Text Placeholder 1">
            <a:extLst>
              <a:ext uri="{FF2B5EF4-FFF2-40B4-BE49-F238E27FC236}">
                <a16:creationId xmlns:a16="http://schemas.microsoft.com/office/drawing/2014/main" id="{0897EE43-E8A8-690B-9FFE-E8FD308EF35F}"/>
              </a:ext>
            </a:extLst>
          </p:cNvPr>
          <p:cNvSpPr>
            <a:spLocks noGrp="1"/>
          </p:cNvSpPr>
          <p:nvPr>
            <p:ph type="body" idx="2"/>
          </p:nvPr>
        </p:nvSpPr>
        <p:spPr/>
        <p:txBody>
          <a:bodyPr>
            <a:normAutofit/>
          </a:bodyPr>
          <a:lstStyle/>
          <a:p>
            <a:r>
              <a:rPr lang="en-US" sz="1600" dirty="0"/>
              <a:t>Limits how data can be shared and used</a:t>
            </a:r>
          </a:p>
          <a:p>
            <a:r>
              <a:rPr lang="en-US" sz="1600" dirty="0"/>
              <a:t>Stronger protection for sensitive information like religious beliefs, race, and genetic information</a:t>
            </a:r>
          </a:p>
          <a:p>
            <a:r>
              <a:rPr lang="en-US" sz="1600" dirty="0"/>
              <a:t>Outlines your rights like having your data erased and accessing your data</a:t>
            </a:r>
          </a:p>
        </p:txBody>
      </p:sp>
      <p:sp>
        <p:nvSpPr>
          <p:cNvPr id="3" name="Slide Number Placeholder 2">
            <a:extLst>
              <a:ext uri="{FF2B5EF4-FFF2-40B4-BE49-F238E27FC236}">
                <a16:creationId xmlns:a16="http://schemas.microsoft.com/office/drawing/2014/main" id="{4920CCFE-B235-3EB8-739E-06E6C7072617}"/>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12</a:t>
            </a:fld>
            <a:endParaRPr lang="en"/>
          </a:p>
        </p:txBody>
      </p:sp>
    </p:spTree>
    <p:extLst>
      <p:ext uri="{BB962C8B-B14F-4D97-AF65-F5344CB8AC3E}">
        <p14:creationId xmlns:p14="http://schemas.microsoft.com/office/powerpoint/2010/main" val="19272903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AC01AE2-4ED2-64FB-95A6-B08A1174EA25}"/>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13</a:t>
            </a:fld>
            <a:endParaRPr lang="en"/>
          </a:p>
        </p:txBody>
      </p:sp>
      <p:pic>
        <p:nvPicPr>
          <p:cNvPr id="3" name="Picture 2">
            <a:extLst>
              <a:ext uri="{FF2B5EF4-FFF2-40B4-BE49-F238E27FC236}">
                <a16:creationId xmlns:a16="http://schemas.microsoft.com/office/drawing/2014/main" id="{D68F0851-0380-70B2-1A3E-B53DB996D5F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60408" y="378735"/>
            <a:ext cx="7078133" cy="4071354"/>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7721471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22412F-7890-692E-AE56-5319F8560636}"/>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2C13EDD-BAC3-32F6-065F-51185DBD00FB}"/>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14</a:t>
            </a:fld>
            <a:endParaRPr lang="en"/>
          </a:p>
        </p:txBody>
      </p:sp>
      <p:pic>
        <p:nvPicPr>
          <p:cNvPr id="4" name="Picture 3">
            <a:extLst>
              <a:ext uri="{FF2B5EF4-FFF2-40B4-BE49-F238E27FC236}">
                <a16:creationId xmlns:a16="http://schemas.microsoft.com/office/drawing/2014/main" id="{0115A3A9-B402-853B-C430-0258AD90A683}"/>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270000" y="617858"/>
            <a:ext cx="6115506" cy="3907784"/>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1923977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088FEE-ADD3-7D92-0F3D-92DDFA5B2C84}"/>
              </a:ext>
            </a:extLst>
          </p:cNvPr>
          <p:cNvSpPr>
            <a:spLocks noGrp="1"/>
          </p:cNvSpPr>
          <p:nvPr>
            <p:ph type="title"/>
          </p:nvPr>
        </p:nvSpPr>
        <p:spPr/>
        <p:txBody>
          <a:bodyPr>
            <a:normAutofit fontScale="90000"/>
          </a:bodyPr>
          <a:lstStyle/>
          <a:p>
            <a:r>
              <a:rPr lang="en-US" dirty="0"/>
              <a:t>UK Data Science Ethics Framework</a:t>
            </a:r>
          </a:p>
        </p:txBody>
      </p:sp>
      <p:pic>
        <p:nvPicPr>
          <p:cNvPr id="4" name="Content Placeholder 4" descr="A screenshot of a computer&#10;&#10;Description automatically generated">
            <a:extLst>
              <a:ext uri="{FF2B5EF4-FFF2-40B4-BE49-F238E27FC236}">
                <a16:creationId xmlns:a16="http://schemas.microsoft.com/office/drawing/2014/main" id="{5CAA15DD-4BCB-E493-8BD5-5FE65F79748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323738" y="1229391"/>
            <a:ext cx="4496524" cy="3368008"/>
          </a:xfrm>
          <a:prstGeom prst="rect">
            <a:avLst/>
          </a:prstGeom>
          <a:effectLst>
            <a:outerShdw blurRad="50800" dist="38100" dir="8100000" algn="tr" rotWithShape="0">
              <a:prstClr val="black">
                <a:alpha val="40000"/>
              </a:prstClr>
            </a:outerShdw>
          </a:effectLst>
        </p:spPr>
      </p:pic>
    </p:spTree>
    <p:extLst>
      <p:ext uri="{BB962C8B-B14F-4D97-AF65-F5344CB8AC3E}">
        <p14:creationId xmlns:p14="http://schemas.microsoft.com/office/powerpoint/2010/main" val="24448105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4E895F95-0187-6350-E933-ADB9AB08FC81}"/>
              </a:ext>
            </a:extLst>
          </p:cNvPr>
          <p:cNvSpPr>
            <a:spLocks noGrp="1"/>
          </p:cNvSpPr>
          <p:nvPr>
            <p:ph type="body" idx="1"/>
          </p:nvPr>
        </p:nvSpPr>
        <p:spPr/>
        <p:txBody>
          <a:bodyPr/>
          <a:lstStyle/>
          <a:p>
            <a:endParaRPr lang="en-US"/>
          </a:p>
        </p:txBody>
      </p:sp>
      <p:sp>
        <p:nvSpPr>
          <p:cNvPr id="2" name="Title 1">
            <a:extLst>
              <a:ext uri="{FF2B5EF4-FFF2-40B4-BE49-F238E27FC236}">
                <a16:creationId xmlns:a16="http://schemas.microsoft.com/office/drawing/2014/main" id="{7079E80C-0E33-151D-0941-45B8633DAFE7}"/>
              </a:ext>
            </a:extLst>
          </p:cNvPr>
          <p:cNvSpPr>
            <a:spLocks noGrp="1"/>
          </p:cNvSpPr>
          <p:nvPr>
            <p:ph type="title"/>
          </p:nvPr>
        </p:nvSpPr>
        <p:spPr/>
        <p:txBody>
          <a:bodyPr>
            <a:normAutofit fontScale="90000"/>
          </a:bodyPr>
          <a:lstStyle/>
          <a:p>
            <a:r>
              <a:rPr lang="en-US" dirty="0"/>
              <a:t>Clear public benefit</a:t>
            </a:r>
          </a:p>
        </p:txBody>
      </p:sp>
      <p:pic>
        <p:nvPicPr>
          <p:cNvPr id="4" name="Picture 3" descr="A person in a red sweatshirt&#10;&#10;Description automatically generated">
            <a:extLst>
              <a:ext uri="{FF2B5EF4-FFF2-40B4-BE49-F238E27FC236}">
                <a16:creationId xmlns:a16="http://schemas.microsoft.com/office/drawing/2014/main" id="{E4D52A5D-2A86-52A5-74D0-DFA2FE609F42}"/>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339522" y="652255"/>
            <a:ext cx="4056622" cy="4046220"/>
          </a:xfrm>
          <a:prstGeom prst="rect">
            <a:avLst/>
          </a:prstGeom>
        </p:spPr>
      </p:pic>
      <p:pic>
        <p:nvPicPr>
          <p:cNvPr id="5" name="Picture 4" descr="A white background with black text&#10;&#10;Description automatically generated">
            <a:extLst>
              <a:ext uri="{FF2B5EF4-FFF2-40B4-BE49-F238E27FC236}">
                <a16:creationId xmlns:a16="http://schemas.microsoft.com/office/drawing/2014/main" id="{B6F8799F-DA87-DFAB-81D1-5BA487D9EFFC}"/>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353530" y="4166987"/>
            <a:ext cx="5829300" cy="841581"/>
          </a:xfrm>
          <a:prstGeom prst="rect">
            <a:avLst/>
          </a:prstGeom>
        </p:spPr>
      </p:pic>
    </p:spTree>
    <p:extLst>
      <p:ext uri="{BB962C8B-B14F-4D97-AF65-F5344CB8AC3E}">
        <p14:creationId xmlns:p14="http://schemas.microsoft.com/office/powerpoint/2010/main" val="27968006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759435-3025-58F2-5D82-5D91B1DA4D3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9DF5B41-D063-2612-6647-905920630F79}"/>
              </a:ext>
            </a:extLst>
          </p:cNvPr>
          <p:cNvSpPr>
            <a:spLocks noGrp="1"/>
          </p:cNvSpPr>
          <p:nvPr>
            <p:ph type="ctrTitle"/>
          </p:nvPr>
        </p:nvSpPr>
        <p:spPr/>
        <p:txBody>
          <a:bodyPr/>
          <a:lstStyle/>
          <a:p>
            <a:r>
              <a:rPr lang="en-US" dirty="0"/>
              <a:t>Code of Conduct</a:t>
            </a:r>
          </a:p>
        </p:txBody>
      </p:sp>
      <p:sp>
        <p:nvSpPr>
          <p:cNvPr id="3" name="Slide Number Placeholder 2">
            <a:extLst>
              <a:ext uri="{FF2B5EF4-FFF2-40B4-BE49-F238E27FC236}">
                <a16:creationId xmlns:a16="http://schemas.microsoft.com/office/drawing/2014/main" id="{5D0146F3-D1C4-4A4A-C140-65AD4B16D6E2}"/>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17</a:t>
            </a:fld>
            <a:endParaRPr lang="en"/>
          </a:p>
        </p:txBody>
      </p:sp>
      <p:pic>
        <p:nvPicPr>
          <p:cNvPr id="4" name="Google Shape;71;p14">
            <a:extLst>
              <a:ext uri="{FF2B5EF4-FFF2-40B4-BE49-F238E27FC236}">
                <a16:creationId xmlns:a16="http://schemas.microsoft.com/office/drawing/2014/main" id="{9B04223C-8C23-41B6-80BF-D304F81C1CC1}"/>
              </a:ext>
            </a:extLst>
          </p:cNvPr>
          <p:cNvPicPr preferRelativeResize="0"/>
          <p:nvPr/>
        </p:nvPicPr>
        <p:blipFill>
          <a:blip r:embed="rId2" cstate="email">
            <a:alphaModFix/>
            <a:extLst>
              <a:ext uri="{28A0092B-C50C-407E-A947-70E740481C1C}">
                <a14:useLocalDpi xmlns:a14="http://schemas.microsoft.com/office/drawing/2010/main"/>
              </a:ext>
            </a:extLst>
          </a:blip>
          <a:stretch>
            <a:fillRect/>
          </a:stretch>
        </p:blipFill>
        <p:spPr>
          <a:xfrm>
            <a:off x="311700" y="243325"/>
            <a:ext cx="1094975" cy="730000"/>
          </a:xfrm>
          <a:prstGeom prst="rect">
            <a:avLst/>
          </a:prstGeom>
          <a:noFill/>
          <a:ln>
            <a:noFill/>
          </a:ln>
        </p:spPr>
      </p:pic>
      <p:pic>
        <p:nvPicPr>
          <p:cNvPr id="5" name="Picture 4">
            <a:extLst>
              <a:ext uri="{FF2B5EF4-FFF2-40B4-BE49-F238E27FC236}">
                <a16:creationId xmlns:a16="http://schemas.microsoft.com/office/drawing/2014/main" id="{2EB45834-B963-1F30-1EEB-D51AE8EB0D0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587876" y="324825"/>
            <a:ext cx="1094975" cy="552690"/>
          </a:xfrm>
          <a:prstGeom prst="rect">
            <a:avLst/>
          </a:prstGeom>
        </p:spPr>
      </p:pic>
    </p:spTree>
    <p:extLst>
      <p:ext uri="{BB962C8B-B14F-4D97-AF65-F5344CB8AC3E}">
        <p14:creationId xmlns:p14="http://schemas.microsoft.com/office/powerpoint/2010/main" val="11895587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A4FD2B-43ED-F3BE-78B5-797DA5EED1D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C02323D-19A8-1BF9-1C3E-CEC80964D21B}"/>
              </a:ext>
            </a:extLst>
          </p:cNvPr>
          <p:cNvSpPr>
            <a:spLocks noGrp="1"/>
          </p:cNvSpPr>
          <p:nvPr>
            <p:ph type="title"/>
          </p:nvPr>
        </p:nvSpPr>
        <p:spPr/>
        <p:txBody>
          <a:bodyPr>
            <a:normAutofit fontScale="90000"/>
          </a:bodyPr>
          <a:lstStyle/>
          <a:p>
            <a:pPr marL="127000" indent="0">
              <a:buNone/>
            </a:pPr>
            <a:r>
              <a:rPr lang="en-US" sz="2800" b="1" dirty="0"/>
              <a:t>Residents Assembly Code of Conduct</a:t>
            </a:r>
          </a:p>
        </p:txBody>
      </p:sp>
      <p:sp>
        <p:nvSpPr>
          <p:cNvPr id="3" name="Text Placeholder 2">
            <a:extLst>
              <a:ext uri="{FF2B5EF4-FFF2-40B4-BE49-F238E27FC236}">
                <a16:creationId xmlns:a16="http://schemas.microsoft.com/office/drawing/2014/main" id="{1D4E4050-F1A3-B84B-38E5-003B7ABDC4C3}"/>
              </a:ext>
            </a:extLst>
          </p:cNvPr>
          <p:cNvSpPr>
            <a:spLocks noGrp="1"/>
          </p:cNvSpPr>
          <p:nvPr>
            <p:ph type="body" idx="1"/>
          </p:nvPr>
        </p:nvSpPr>
        <p:spPr>
          <a:xfrm>
            <a:off x="311700" y="1152474"/>
            <a:ext cx="8520600" cy="3724325"/>
          </a:xfrm>
        </p:spPr>
        <p:txBody>
          <a:bodyPr>
            <a:normAutofit/>
          </a:bodyPr>
          <a:lstStyle/>
          <a:p>
            <a:pPr marL="469900" indent="-342900">
              <a:buFont typeface="+mj-lt"/>
              <a:buAutoNum type="arabicPeriod"/>
            </a:pPr>
            <a:r>
              <a:rPr lang="en-US" dirty="0"/>
              <a:t>The facilitators are committed to providing a friendly, respectful and welcoming environment for all and to ensure a harassment-free experience for everyone. We request all participants be treated with dignity and respect. </a:t>
            </a:r>
          </a:p>
          <a:p>
            <a:pPr marL="469900" indent="-342900">
              <a:buFont typeface="+mj-lt"/>
              <a:buAutoNum type="arabicPeriod"/>
            </a:pPr>
            <a:r>
              <a:rPr lang="en-US" dirty="0"/>
              <a:t>Participants are encouraged to positively challenge, debate and engage in constructive dialogue in an environment where ideas can be safely shared and discussed. </a:t>
            </a:r>
          </a:p>
          <a:p>
            <a:pPr marL="469900" indent="-342900">
              <a:buFont typeface="+mj-lt"/>
              <a:buAutoNum type="arabicPeriod"/>
            </a:pPr>
            <a:r>
              <a:rPr lang="en-US" dirty="0"/>
              <a:t>Harassment of participants in any form will not be tolerated at any point during talks, workshops, breaks, sessions or on online media. </a:t>
            </a:r>
          </a:p>
          <a:p>
            <a:pPr marL="127000" indent="0">
              <a:buNone/>
            </a:pPr>
            <a:r>
              <a:rPr lang="en-US" dirty="0"/>
              <a:t> </a:t>
            </a:r>
          </a:p>
        </p:txBody>
      </p:sp>
      <p:sp>
        <p:nvSpPr>
          <p:cNvPr id="4" name="Slide Number Placeholder 3">
            <a:extLst>
              <a:ext uri="{FF2B5EF4-FFF2-40B4-BE49-F238E27FC236}">
                <a16:creationId xmlns:a16="http://schemas.microsoft.com/office/drawing/2014/main" id="{2E1E1796-8CE0-3887-DC73-0919A9B88423}"/>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18</a:t>
            </a:fld>
            <a:endParaRPr lang="en" dirty="0"/>
          </a:p>
        </p:txBody>
      </p:sp>
    </p:spTree>
    <p:extLst>
      <p:ext uri="{BB962C8B-B14F-4D97-AF65-F5344CB8AC3E}">
        <p14:creationId xmlns:p14="http://schemas.microsoft.com/office/powerpoint/2010/main" val="28205865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19B017-EF34-87B5-954B-541BE4FA829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91F9D85-B6A7-832F-DEA2-FF712EA022CD}"/>
              </a:ext>
            </a:extLst>
          </p:cNvPr>
          <p:cNvSpPr>
            <a:spLocks noGrp="1"/>
          </p:cNvSpPr>
          <p:nvPr>
            <p:ph type="title"/>
          </p:nvPr>
        </p:nvSpPr>
        <p:spPr/>
        <p:txBody>
          <a:bodyPr>
            <a:normAutofit fontScale="90000"/>
          </a:bodyPr>
          <a:lstStyle/>
          <a:p>
            <a:pPr marL="127000" indent="0">
              <a:buNone/>
            </a:pPr>
            <a:r>
              <a:rPr lang="en-US" sz="2800" b="1" dirty="0"/>
              <a:t>Residents Assembly Code of Conduct</a:t>
            </a:r>
          </a:p>
        </p:txBody>
      </p:sp>
      <p:sp>
        <p:nvSpPr>
          <p:cNvPr id="3" name="Text Placeholder 2">
            <a:extLst>
              <a:ext uri="{FF2B5EF4-FFF2-40B4-BE49-F238E27FC236}">
                <a16:creationId xmlns:a16="http://schemas.microsoft.com/office/drawing/2014/main" id="{9F80A1B7-926F-09FD-6305-D211CF022B64}"/>
              </a:ext>
            </a:extLst>
          </p:cNvPr>
          <p:cNvSpPr>
            <a:spLocks noGrp="1"/>
          </p:cNvSpPr>
          <p:nvPr>
            <p:ph type="body" idx="1"/>
          </p:nvPr>
        </p:nvSpPr>
        <p:spPr>
          <a:xfrm>
            <a:off x="311700" y="1152474"/>
            <a:ext cx="8520592" cy="3724325"/>
          </a:xfrm>
        </p:spPr>
        <p:txBody>
          <a:bodyPr>
            <a:normAutofit/>
          </a:bodyPr>
          <a:lstStyle/>
          <a:p>
            <a:pPr marL="469900" indent="-342900">
              <a:buFont typeface="+mj-lt"/>
              <a:buAutoNum type="arabicPeriod" startAt="4"/>
            </a:pPr>
            <a:r>
              <a:rPr lang="en-US" dirty="0"/>
              <a:t>If a participant engages in </a:t>
            </a:r>
            <a:r>
              <a:rPr lang="en-US" dirty="0" err="1"/>
              <a:t>behaviour</a:t>
            </a:r>
            <a:r>
              <a:rPr lang="en-US" dirty="0"/>
              <a:t> that falls outside of the code of conduct, the facilitators may take any action they deem appropriate, including warning the individual(s) or expulsion from the session. </a:t>
            </a:r>
          </a:p>
          <a:p>
            <a:pPr marL="469900" indent="-342900">
              <a:buFont typeface="+mj-lt"/>
              <a:buAutoNum type="arabicPeriod" startAt="4"/>
            </a:pPr>
            <a:r>
              <a:rPr lang="en-US" dirty="0"/>
              <a:t>If you are being harassed, notice that someone else is being harassed, or have any other concerns, please contact a member of University staff immediately. University staff will be identified at the start of the session. </a:t>
            </a:r>
          </a:p>
          <a:p>
            <a:pPr marL="469900" indent="-342900">
              <a:buFont typeface="+mj-lt"/>
              <a:buAutoNum type="arabicPeriod" startAt="4"/>
            </a:pPr>
            <a:r>
              <a:rPr lang="en-US" dirty="0"/>
              <a:t>Participants must not share any personal information shared by other participants in the session outside of the session.</a:t>
            </a:r>
          </a:p>
          <a:p>
            <a:pPr marL="469900" indent="-342900">
              <a:buFont typeface="+mj-lt"/>
              <a:buAutoNum type="arabicPeriod" startAt="4"/>
            </a:pPr>
            <a:r>
              <a:rPr lang="en-US" dirty="0"/>
              <a:t>The facilitators aim to create a collaborative environment where everyone’s voice can be heard and thank you for your cooperation.</a:t>
            </a:r>
          </a:p>
          <a:p>
            <a:pPr marL="469900" indent="-342900">
              <a:buFont typeface="+mj-lt"/>
              <a:buAutoNum type="arabicPeriod" startAt="4"/>
            </a:pPr>
            <a:endParaRPr lang="en-US" dirty="0"/>
          </a:p>
        </p:txBody>
      </p:sp>
      <p:sp>
        <p:nvSpPr>
          <p:cNvPr id="4" name="Slide Number Placeholder 3">
            <a:extLst>
              <a:ext uri="{FF2B5EF4-FFF2-40B4-BE49-F238E27FC236}">
                <a16:creationId xmlns:a16="http://schemas.microsoft.com/office/drawing/2014/main" id="{333D78DA-0A90-E02D-37EF-843DA6D09F8D}"/>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19</a:t>
            </a:fld>
            <a:endParaRPr lang="en" dirty="0"/>
          </a:p>
        </p:txBody>
      </p:sp>
    </p:spTree>
    <p:extLst>
      <p:ext uri="{BB962C8B-B14F-4D97-AF65-F5344CB8AC3E}">
        <p14:creationId xmlns:p14="http://schemas.microsoft.com/office/powerpoint/2010/main" val="35582031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31">
          <a:extLst>
            <a:ext uri="{FF2B5EF4-FFF2-40B4-BE49-F238E27FC236}">
              <a16:creationId xmlns:a16="http://schemas.microsoft.com/office/drawing/2014/main" id="{4A089969-85F8-BF38-04A2-BD7CB54CDE18}"/>
            </a:ext>
          </a:extLst>
        </p:cNvPr>
        <p:cNvGrpSpPr/>
        <p:nvPr/>
      </p:nvGrpSpPr>
      <p:grpSpPr>
        <a:xfrm>
          <a:off x="0" y="0"/>
          <a:ext cx="0" cy="0"/>
          <a:chOff x="0" y="0"/>
          <a:chExt cx="0" cy="0"/>
        </a:xfrm>
      </p:grpSpPr>
      <p:sp>
        <p:nvSpPr>
          <p:cNvPr id="133" name="Google Shape;133;p19">
            <a:extLst>
              <a:ext uri="{FF2B5EF4-FFF2-40B4-BE49-F238E27FC236}">
                <a16:creationId xmlns:a16="http://schemas.microsoft.com/office/drawing/2014/main" id="{17A28989-CCF8-254D-CB53-4987B427E9E7}"/>
              </a:ext>
            </a:extLst>
          </p:cNvPr>
          <p:cNvSpPr txBox="1">
            <a:spLocks noGrp="1"/>
          </p:cNvSpPr>
          <p:nvPr>
            <p:ph type="title"/>
          </p:nvPr>
        </p:nvSpPr>
        <p:spPr>
          <a:xfrm>
            <a:off x="397986" y="1089325"/>
            <a:ext cx="4045200" cy="1482300"/>
          </a:xfrm>
          <a:prstGeom prst="rect">
            <a:avLst/>
          </a:prstGeom>
        </p:spPr>
        <p:txBody>
          <a:bodyPr spcFirstLastPara="1" wrap="square" lIns="91425" tIns="91425" rIns="91425" bIns="91425" anchor="b" anchorCtr="0">
            <a:normAutofit/>
          </a:bodyPr>
          <a:lstStyle/>
          <a:p>
            <a:pPr marL="139700" lvl="0" indent="0" algn="l" rtl="0">
              <a:lnSpc>
                <a:spcPct val="150000"/>
              </a:lnSpc>
              <a:spcBef>
                <a:spcPts val="0"/>
              </a:spcBef>
              <a:spcAft>
                <a:spcPts val="0"/>
              </a:spcAft>
              <a:buClr>
                <a:srgbClr val="FF9797"/>
              </a:buClr>
              <a:buSzPts val="1400"/>
              <a:buNone/>
            </a:pPr>
            <a:r>
              <a:rPr lang="en-GB" sz="4800" b="1" dirty="0">
                <a:latin typeface="Montserrat Medium"/>
                <a:ea typeface="Montserrat Medium"/>
                <a:cs typeface="Montserrat Medium"/>
                <a:sym typeface="Montserrat Medium"/>
              </a:rPr>
              <a:t>Morning</a:t>
            </a:r>
            <a:endParaRPr lang="en-GB" sz="4000" b="1" dirty="0">
              <a:latin typeface="Montserrat Medium"/>
              <a:ea typeface="Montserrat Medium"/>
              <a:cs typeface="Montserrat Medium"/>
              <a:sym typeface="Montserrat Medium"/>
            </a:endParaRPr>
          </a:p>
        </p:txBody>
      </p:sp>
      <p:sp>
        <p:nvSpPr>
          <p:cNvPr id="134" name="Google Shape;134;p19">
            <a:extLst>
              <a:ext uri="{FF2B5EF4-FFF2-40B4-BE49-F238E27FC236}">
                <a16:creationId xmlns:a16="http://schemas.microsoft.com/office/drawing/2014/main" id="{98D8C82D-991B-F279-F0B4-64500EDF4483}"/>
              </a:ext>
            </a:extLst>
          </p:cNvPr>
          <p:cNvSpPr txBox="1">
            <a:spLocks noGrp="1"/>
          </p:cNvSpPr>
          <p:nvPr>
            <p:ph type="subTitle" idx="1"/>
          </p:nvPr>
        </p:nvSpPr>
        <p:spPr>
          <a:xfrm>
            <a:off x="594721" y="2401102"/>
            <a:ext cx="3848465" cy="1235100"/>
          </a:xfrm>
          <a:prstGeom prst="rect">
            <a:avLst/>
          </a:prstGeom>
        </p:spPr>
        <p:txBody>
          <a:bodyPr spcFirstLastPara="1" wrap="square" lIns="91425" tIns="91425" rIns="91425" bIns="91425" anchor="t" anchorCtr="0">
            <a:normAutofit fontScale="85000" lnSpcReduction="20000"/>
          </a:bodyPr>
          <a:lstStyle/>
          <a:p>
            <a:pPr marL="0" lvl="0" indent="0" algn="l" rtl="0">
              <a:spcBef>
                <a:spcPts val="0"/>
              </a:spcBef>
              <a:spcAft>
                <a:spcPts val="0"/>
              </a:spcAft>
              <a:buNone/>
            </a:pPr>
            <a:r>
              <a:rPr lang="en-GB" sz="2400" dirty="0">
                <a:latin typeface="Montserrat Medium"/>
                <a:ea typeface="Montserrat Medium"/>
                <a:cs typeface="Montserrat Medium"/>
                <a:sym typeface="Montserrat Medium"/>
              </a:rPr>
              <a:t>10:00	Welcome</a:t>
            </a:r>
            <a:br>
              <a:rPr lang="en-GB" sz="2400" dirty="0">
                <a:latin typeface="Montserrat Medium"/>
                <a:ea typeface="Montserrat Medium"/>
                <a:cs typeface="Montserrat Medium"/>
                <a:sym typeface="Montserrat Medium"/>
              </a:rPr>
            </a:br>
            <a:r>
              <a:rPr lang="en-GB" sz="2400" dirty="0">
                <a:latin typeface="Montserrat Medium"/>
                <a:ea typeface="Montserrat Medium"/>
                <a:cs typeface="Montserrat Medium"/>
                <a:sym typeface="Montserrat Medium"/>
              </a:rPr>
              <a:t>10:30	Carefu</a:t>
            </a:r>
            <a:r>
              <a:rPr lang="en-GB" sz="2400" dirty="0"/>
              <a:t>l Trouble 	Session 1</a:t>
            </a:r>
            <a:br>
              <a:rPr lang="en-GB" sz="2400" dirty="0">
                <a:latin typeface="Montserrat Medium"/>
                <a:ea typeface="Montserrat Medium"/>
                <a:cs typeface="Montserrat Medium"/>
                <a:sym typeface="Montserrat Medium"/>
              </a:rPr>
            </a:br>
            <a:r>
              <a:rPr lang="en-GB" sz="2400" dirty="0">
                <a:latin typeface="Montserrat Medium"/>
                <a:ea typeface="Montserrat Medium"/>
                <a:cs typeface="Montserrat Medium"/>
                <a:sym typeface="Montserrat Medium"/>
              </a:rPr>
              <a:t>12:00	Lunch</a:t>
            </a:r>
            <a:endParaRPr dirty="0"/>
          </a:p>
        </p:txBody>
      </p:sp>
      <p:sp>
        <p:nvSpPr>
          <p:cNvPr id="135" name="Google Shape;135;p19">
            <a:extLst>
              <a:ext uri="{FF2B5EF4-FFF2-40B4-BE49-F238E27FC236}">
                <a16:creationId xmlns:a16="http://schemas.microsoft.com/office/drawing/2014/main" id="{5FAF0335-AA85-96F3-1F96-DF06771C888C}"/>
              </a:ext>
            </a:extLst>
          </p:cNvPr>
          <p:cNvSpPr txBox="1">
            <a:spLocks noGrp="1"/>
          </p:cNvSpPr>
          <p:nvPr>
            <p:ph type="body" idx="2"/>
          </p:nvPr>
        </p:nvSpPr>
        <p:spPr>
          <a:xfrm>
            <a:off x="4897550" y="1283100"/>
            <a:ext cx="825000" cy="378000"/>
          </a:xfrm>
          <a:prstGeom prst="rect">
            <a:avLst/>
          </a:prstGeom>
        </p:spPr>
        <p:txBody>
          <a:bodyPr spcFirstLastPara="1" wrap="square" lIns="91425" tIns="91425" rIns="91425" bIns="91425" anchor="ctr" anchorCtr="0">
            <a:noAutofit/>
          </a:bodyPr>
          <a:lstStyle/>
          <a:p>
            <a:pPr marL="0" lvl="0" indent="0" algn="l" rtl="0">
              <a:lnSpc>
                <a:spcPct val="100000"/>
              </a:lnSpc>
              <a:spcBef>
                <a:spcPts val="0"/>
              </a:spcBef>
              <a:spcAft>
                <a:spcPts val="1200"/>
              </a:spcAft>
              <a:buNone/>
            </a:pPr>
            <a:r>
              <a:rPr lang="en" sz="10000" b="1">
                <a:solidFill>
                  <a:srgbClr val="FFCA66"/>
                </a:solidFill>
                <a:latin typeface="Montserrat"/>
                <a:ea typeface="Montserrat"/>
                <a:cs typeface="Montserrat"/>
                <a:sym typeface="Montserrat"/>
              </a:rPr>
              <a:t>“</a:t>
            </a:r>
            <a:endParaRPr sz="10000" b="1">
              <a:solidFill>
                <a:srgbClr val="FFCA66"/>
              </a:solidFill>
              <a:latin typeface="Montserrat"/>
              <a:ea typeface="Montserrat"/>
              <a:cs typeface="Montserrat"/>
              <a:sym typeface="Montserrat"/>
            </a:endParaRPr>
          </a:p>
        </p:txBody>
      </p:sp>
      <p:pic>
        <p:nvPicPr>
          <p:cNvPr id="136" name="Google Shape;136;p19">
            <a:extLst>
              <a:ext uri="{FF2B5EF4-FFF2-40B4-BE49-F238E27FC236}">
                <a16:creationId xmlns:a16="http://schemas.microsoft.com/office/drawing/2014/main" id="{2062FECE-1755-AD96-EEE3-4ECE65D71388}"/>
              </a:ext>
            </a:extLst>
          </p:cNvPr>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flipH="1">
            <a:off x="56525" y="4194300"/>
            <a:ext cx="2015975" cy="949201"/>
          </a:xfrm>
          <a:prstGeom prst="rect">
            <a:avLst/>
          </a:prstGeom>
          <a:noFill/>
          <a:ln>
            <a:noFill/>
          </a:ln>
        </p:spPr>
      </p:pic>
      <p:pic>
        <p:nvPicPr>
          <p:cNvPr id="137" name="Google Shape;137;p19">
            <a:extLst>
              <a:ext uri="{FF2B5EF4-FFF2-40B4-BE49-F238E27FC236}">
                <a16:creationId xmlns:a16="http://schemas.microsoft.com/office/drawing/2014/main" id="{6E328255-CDC0-DF6F-D341-3955A1F3F243}"/>
              </a:ext>
            </a:extLst>
          </p:cNvPr>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rot="10800000" flipH="1">
            <a:off x="3059500" y="441905"/>
            <a:ext cx="887372" cy="417802"/>
          </a:xfrm>
          <a:prstGeom prst="rect">
            <a:avLst/>
          </a:prstGeom>
          <a:noFill/>
          <a:ln>
            <a:noFill/>
          </a:ln>
        </p:spPr>
      </p:pic>
      <p:pic>
        <p:nvPicPr>
          <p:cNvPr id="139" name="Google Shape;139;p19">
            <a:extLst>
              <a:ext uri="{FF2B5EF4-FFF2-40B4-BE49-F238E27FC236}">
                <a16:creationId xmlns:a16="http://schemas.microsoft.com/office/drawing/2014/main" id="{484C8549-4F0D-2002-5C50-38BDCE60287F}"/>
              </a:ext>
            </a:extLst>
          </p:cNvPr>
          <p:cNvPicPr preferRelativeResize="0"/>
          <p:nvPr/>
        </p:nvPicPr>
        <p:blipFill>
          <a:blip r:embed="rId5" cstate="email">
            <a:alphaModFix/>
            <a:extLst>
              <a:ext uri="{28A0092B-C50C-407E-A947-70E740481C1C}">
                <a14:useLocalDpi xmlns:a14="http://schemas.microsoft.com/office/drawing/2010/main"/>
              </a:ext>
            </a:extLst>
          </a:blip>
          <a:stretch>
            <a:fillRect/>
          </a:stretch>
        </p:blipFill>
        <p:spPr>
          <a:xfrm rot="-16">
            <a:off x="3445505" y="238327"/>
            <a:ext cx="1544321" cy="726595"/>
          </a:xfrm>
          <a:prstGeom prst="rect">
            <a:avLst/>
          </a:prstGeom>
          <a:noFill/>
          <a:ln>
            <a:noFill/>
          </a:ln>
        </p:spPr>
      </p:pic>
      <p:pic>
        <p:nvPicPr>
          <p:cNvPr id="140" name="Google Shape;140;p19">
            <a:extLst>
              <a:ext uri="{FF2B5EF4-FFF2-40B4-BE49-F238E27FC236}">
                <a16:creationId xmlns:a16="http://schemas.microsoft.com/office/drawing/2014/main" id="{78190621-DA8C-9038-C8E4-B180AC1E9081}"/>
              </a:ext>
            </a:extLst>
          </p:cNvPr>
          <p:cNvPicPr preferRelativeResize="0"/>
          <p:nvPr/>
        </p:nvPicPr>
        <p:blipFill>
          <a:blip r:embed="rId6" cstate="email">
            <a:alphaModFix/>
            <a:extLst>
              <a:ext uri="{28A0092B-C50C-407E-A947-70E740481C1C}">
                <a14:useLocalDpi xmlns:a14="http://schemas.microsoft.com/office/drawing/2010/main"/>
              </a:ext>
            </a:extLst>
          </a:blip>
          <a:stretch>
            <a:fillRect/>
          </a:stretch>
        </p:blipFill>
        <p:spPr>
          <a:xfrm rot="5400000">
            <a:off x="4712925" y="4358050"/>
            <a:ext cx="1874749" cy="882700"/>
          </a:xfrm>
          <a:prstGeom prst="rect">
            <a:avLst/>
          </a:prstGeom>
          <a:noFill/>
          <a:ln>
            <a:noFill/>
          </a:ln>
        </p:spPr>
      </p:pic>
      <p:sp>
        <p:nvSpPr>
          <p:cNvPr id="141" name="Google Shape;141;p19">
            <a:extLst>
              <a:ext uri="{FF2B5EF4-FFF2-40B4-BE49-F238E27FC236}">
                <a16:creationId xmlns:a16="http://schemas.microsoft.com/office/drawing/2014/main" id="{C198C317-0B2E-3D1B-6CFB-F6A15AA6EA40}"/>
              </a:ext>
            </a:extLst>
          </p:cNvPr>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solidFill>
                  <a:schemeClr val="lt1"/>
                </a:solidFill>
              </a:rPr>
              <a:t>2</a:t>
            </a:fld>
            <a:endParaRPr>
              <a:solidFill>
                <a:schemeClr val="lt1"/>
              </a:solidFill>
            </a:endParaRPr>
          </a:p>
        </p:txBody>
      </p:sp>
      <p:sp>
        <p:nvSpPr>
          <p:cNvPr id="8" name="Google Shape;133;p19">
            <a:extLst>
              <a:ext uri="{FF2B5EF4-FFF2-40B4-BE49-F238E27FC236}">
                <a16:creationId xmlns:a16="http://schemas.microsoft.com/office/drawing/2014/main" id="{310A77B2-9BA4-E98A-9DFA-EB1B3A5F71EF}"/>
              </a:ext>
            </a:extLst>
          </p:cNvPr>
          <p:cNvSpPr txBox="1">
            <a:spLocks/>
          </p:cNvSpPr>
          <p:nvPr/>
        </p:nvSpPr>
        <p:spPr>
          <a:xfrm>
            <a:off x="4897550" y="1089325"/>
            <a:ext cx="4045200" cy="1482300"/>
          </a:xfrm>
          <a:prstGeom prst="rect">
            <a:avLst/>
          </a:prstGeom>
          <a:noFill/>
          <a:ln>
            <a:noFill/>
          </a:ln>
        </p:spPr>
        <p:txBody>
          <a:bodyPr spcFirstLastPara="1" wrap="square" lIns="91425" tIns="91425" rIns="91425" bIns="91425" anchor="b"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274271"/>
              </a:buClr>
              <a:buSzPts val="4000"/>
              <a:buFont typeface="Montserrat"/>
              <a:buNone/>
              <a:defRPr sz="4000" b="1" i="0" u="none" strike="noStrike" cap="none">
                <a:solidFill>
                  <a:srgbClr val="274271"/>
                </a:solidFill>
                <a:latin typeface="Montserrat"/>
                <a:ea typeface="Montserrat"/>
                <a:cs typeface="Montserrat"/>
                <a:sym typeface="Montserrat"/>
              </a:defRPr>
            </a:lvl1pPr>
            <a:lvl2pPr marR="0" lvl="1" algn="l" rtl="0">
              <a:lnSpc>
                <a:spcPct val="100000"/>
              </a:lnSpc>
              <a:spcBef>
                <a:spcPts val="0"/>
              </a:spcBef>
              <a:spcAft>
                <a:spcPts val="0"/>
              </a:spcAft>
              <a:buClr>
                <a:srgbClr val="274271"/>
              </a:buClr>
              <a:buSzPts val="4000"/>
              <a:buFont typeface="Montserrat"/>
              <a:buNone/>
              <a:defRPr sz="4000" b="1" i="0" u="none" strike="noStrike" cap="none">
                <a:solidFill>
                  <a:srgbClr val="274271"/>
                </a:solidFill>
                <a:latin typeface="Montserrat"/>
                <a:ea typeface="Montserrat"/>
                <a:cs typeface="Montserrat"/>
                <a:sym typeface="Montserrat"/>
              </a:defRPr>
            </a:lvl2pPr>
            <a:lvl3pPr marR="0" lvl="2" algn="l" rtl="0">
              <a:lnSpc>
                <a:spcPct val="100000"/>
              </a:lnSpc>
              <a:spcBef>
                <a:spcPts val="0"/>
              </a:spcBef>
              <a:spcAft>
                <a:spcPts val="0"/>
              </a:spcAft>
              <a:buClr>
                <a:srgbClr val="274271"/>
              </a:buClr>
              <a:buSzPts val="4000"/>
              <a:buFont typeface="Montserrat"/>
              <a:buNone/>
              <a:defRPr sz="4000" b="1" i="0" u="none" strike="noStrike" cap="none">
                <a:solidFill>
                  <a:srgbClr val="274271"/>
                </a:solidFill>
                <a:latin typeface="Montserrat"/>
                <a:ea typeface="Montserrat"/>
                <a:cs typeface="Montserrat"/>
                <a:sym typeface="Montserrat"/>
              </a:defRPr>
            </a:lvl3pPr>
            <a:lvl4pPr marR="0" lvl="3" algn="l" rtl="0">
              <a:lnSpc>
                <a:spcPct val="100000"/>
              </a:lnSpc>
              <a:spcBef>
                <a:spcPts val="0"/>
              </a:spcBef>
              <a:spcAft>
                <a:spcPts val="0"/>
              </a:spcAft>
              <a:buClr>
                <a:srgbClr val="274271"/>
              </a:buClr>
              <a:buSzPts val="4000"/>
              <a:buFont typeface="Montserrat"/>
              <a:buNone/>
              <a:defRPr sz="4000" b="1" i="0" u="none" strike="noStrike" cap="none">
                <a:solidFill>
                  <a:srgbClr val="274271"/>
                </a:solidFill>
                <a:latin typeface="Montserrat"/>
                <a:ea typeface="Montserrat"/>
                <a:cs typeface="Montserrat"/>
                <a:sym typeface="Montserrat"/>
              </a:defRPr>
            </a:lvl4pPr>
            <a:lvl5pPr marR="0" lvl="4" algn="l" rtl="0">
              <a:lnSpc>
                <a:spcPct val="100000"/>
              </a:lnSpc>
              <a:spcBef>
                <a:spcPts val="0"/>
              </a:spcBef>
              <a:spcAft>
                <a:spcPts val="0"/>
              </a:spcAft>
              <a:buClr>
                <a:srgbClr val="274271"/>
              </a:buClr>
              <a:buSzPts val="4000"/>
              <a:buFont typeface="Montserrat"/>
              <a:buNone/>
              <a:defRPr sz="4000" b="1" i="0" u="none" strike="noStrike" cap="none">
                <a:solidFill>
                  <a:srgbClr val="274271"/>
                </a:solidFill>
                <a:latin typeface="Montserrat"/>
                <a:ea typeface="Montserrat"/>
                <a:cs typeface="Montserrat"/>
                <a:sym typeface="Montserrat"/>
              </a:defRPr>
            </a:lvl5pPr>
            <a:lvl6pPr marR="0" lvl="5" algn="l" rtl="0">
              <a:lnSpc>
                <a:spcPct val="100000"/>
              </a:lnSpc>
              <a:spcBef>
                <a:spcPts val="0"/>
              </a:spcBef>
              <a:spcAft>
                <a:spcPts val="0"/>
              </a:spcAft>
              <a:buClr>
                <a:srgbClr val="274271"/>
              </a:buClr>
              <a:buSzPts val="4000"/>
              <a:buFont typeface="Montserrat"/>
              <a:buNone/>
              <a:defRPr sz="4000" b="1" i="0" u="none" strike="noStrike" cap="none">
                <a:solidFill>
                  <a:srgbClr val="274271"/>
                </a:solidFill>
                <a:latin typeface="Montserrat"/>
                <a:ea typeface="Montserrat"/>
                <a:cs typeface="Montserrat"/>
                <a:sym typeface="Montserrat"/>
              </a:defRPr>
            </a:lvl6pPr>
            <a:lvl7pPr marR="0" lvl="6" algn="l" rtl="0">
              <a:lnSpc>
                <a:spcPct val="100000"/>
              </a:lnSpc>
              <a:spcBef>
                <a:spcPts val="0"/>
              </a:spcBef>
              <a:spcAft>
                <a:spcPts val="0"/>
              </a:spcAft>
              <a:buClr>
                <a:srgbClr val="274271"/>
              </a:buClr>
              <a:buSzPts val="4000"/>
              <a:buFont typeface="Montserrat"/>
              <a:buNone/>
              <a:defRPr sz="4000" b="1" i="0" u="none" strike="noStrike" cap="none">
                <a:solidFill>
                  <a:srgbClr val="274271"/>
                </a:solidFill>
                <a:latin typeface="Montserrat"/>
                <a:ea typeface="Montserrat"/>
                <a:cs typeface="Montserrat"/>
                <a:sym typeface="Montserrat"/>
              </a:defRPr>
            </a:lvl7pPr>
            <a:lvl8pPr marR="0" lvl="7" algn="l" rtl="0">
              <a:lnSpc>
                <a:spcPct val="100000"/>
              </a:lnSpc>
              <a:spcBef>
                <a:spcPts val="0"/>
              </a:spcBef>
              <a:spcAft>
                <a:spcPts val="0"/>
              </a:spcAft>
              <a:buClr>
                <a:srgbClr val="274271"/>
              </a:buClr>
              <a:buSzPts val="4000"/>
              <a:buFont typeface="Montserrat"/>
              <a:buNone/>
              <a:defRPr sz="4000" b="1" i="0" u="none" strike="noStrike" cap="none">
                <a:solidFill>
                  <a:srgbClr val="274271"/>
                </a:solidFill>
                <a:latin typeface="Montserrat"/>
                <a:ea typeface="Montserrat"/>
                <a:cs typeface="Montserrat"/>
                <a:sym typeface="Montserrat"/>
              </a:defRPr>
            </a:lvl8pPr>
            <a:lvl9pPr marR="0" lvl="8" algn="l" rtl="0">
              <a:lnSpc>
                <a:spcPct val="100000"/>
              </a:lnSpc>
              <a:spcBef>
                <a:spcPts val="0"/>
              </a:spcBef>
              <a:spcAft>
                <a:spcPts val="0"/>
              </a:spcAft>
              <a:buClr>
                <a:srgbClr val="274271"/>
              </a:buClr>
              <a:buSzPts val="4000"/>
              <a:buFont typeface="Montserrat"/>
              <a:buNone/>
              <a:defRPr sz="4000" b="1" i="0" u="none" strike="noStrike" cap="none">
                <a:solidFill>
                  <a:srgbClr val="274271"/>
                </a:solidFill>
                <a:latin typeface="Montserrat"/>
                <a:ea typeface="Montserrat"/>
                <a:cs typeface="Montserrat"/>
                <a:sym typeface="Montserrat"/>
              </a:defRPr>
            </a:lvl9pPr>
          </a:lstStyle>
          <a:p>
            <a:pPr marL="139700">
              <a:lnSpc>
                <a:spcPct val="150000"/>
              </a:lnSpc>
              <a:buClr>
                <a:srgbClr val="FF9797"/>
              </a:buClr>
              <a:buSzPts val="1400"/>
            </a:pPr>
            <a:r>
              <a:rPr lang="en-GB" sz="4800" dirty="0">
                <a:solidFill>
                  <a:schemeClr val="bg1"/>
                </a:solidFill>
                <a:latin typeface="Montserrat Medium"/>
                <a:ea typeface="Montserrat Medium"/>
                <a:cs typeface="Montserrat Medium"/>
                <a:sym typeface="Montserrat Medium"/>
              </a:rPr>
              <a:t>Afternoon</a:t>
            </a:r>
            <a:endParaRPr lang="en-GB" dirty="0">
              <a:solidFill>
                <a:schemeClr val="bg1"/>
              </a:solidFill>
              <a:latin typeface="Montserrat Medium"/>
              <a:ea typeface="Montserrat Medium"/>
              <a:cs typeface="Montserrat Medium"/>
              <a:sym typeface="Montserrat Medium"/>
            </a:endParaRPr>
          </a:p>
        </p:txBody>
      </p:sp>
      <p:sp>
        <p:nvSpPr>
          <p:cNvPr id="9" name="Google Shape;134;p19">
            <a:extLst>
              <a:ext uri="{FF2B5EF4-FFF2-40B4-BE49-F238E27FC236}">
                <a16:creationId xmlns:a16="http://schemas.microsoft.com/office/drawing/2014/main" id="{85EFA891-58C0-ABA5-D4BD-877F234AC5F8}"/>
              </a:ext>
            </a:extLst>
          </p:cNvPr>
          <p:cNvSpPr txBox="1">
            <a:spLocks/>
          </p:cNvSpPr>
          <p:nvPr/>
        </p:nvSpPr>
        <p:spPr>
          <a:xfrm>
            <a:off x="4897550" y="2354270"/>
            <a:ext cx="4045200" cy="12351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30200" algn="l" rtl="0">
              <a:lnSpc>
                <a:spcPct val="100000"/>
              </a:lnSpc>
              <a:spcBef>
                <a:spcPts val="0"/>
              </a:spcBef>
              <a:spcAft>
                <a:spcPts val="0"/>
              </a:spcAft>
              <a:buClr>
                <a:srgbClr val="434343"/>
              </a:buClr>
              <a:buSzPts val="2100"/>
              <a:buFont typeface="Montserrat Medium"/>
              <a:buNone/>
              <a:defRPr sz="2100" b="0" i="0" u="none" strike="noStrike" cap="none">
                <a:solidFill>
                  <a:srgbClr val="434343"/>
                </a:solidFill>
                <a:latin typeface="Montserrat Medium"/>
                <a:ea typeface="Montserrat Medium"/>
                <a:cs typeface="Montserrat Medium"/>
                <a:sym typeface="Montserrat Medium"/>
              </a:defRPr>
            </a:lvl1pPr>
            <a:lvl2pPr marL="914400" marR="0" lvl="1" indent="-304800" algn="ctr" rtl="0">
              <a:lnSpc>
                <a:spcPct val="100000"/>
              </a:lnSpc>
              <a:spcBef>
                <a:spcPts val="0"/>
              </a:spcBef>
              <a:spcAft>
                <a:spcPts val="0"/>
              </a:spcAft>
              <a:buClr>
                <a:srgbClr val="434343"/>
              </a:buClr>
              <a:buSzPts val="2100"/>
              <a:buFont typeface="Montserrat Medium"/>
              <a:buNone/>
              <a:defRPr sz="2100" b="0" i="0" u="none" strike="noStrike" cap="none">
                <a:solidFill>
                  <a:srgbClr val="434343"/>
                </a:solidFill>
                <a:latin typeface="Montserrat Medium"/>
                <a:ea typeface="Montserrat Medium"/>
                <a:cs typeface="Montserrat Medium"/>
                <a:sym typeface="Montserrat Medium"/>
              </a:defRPr>
            </a:lvl2pPr>
            <a:lvl3pPr marL="1371600" marR="0" lvl="2" indent="-304800" algn="ctr" rtl="0">
              <a:lnSpc>
                <a:spcPct val="100000"/>
              </a:lnSpc>
              <a:spcBef>
                <a:spcPts val="0"/>
              </a:spcBef>
              <a:spcAft>
                <a:spcPts val="0"/>
              </a:spcAft>
              <a:buClr>
                <a:srgbClr val="434343"/>
              </a:buClr>
              <a:buSzPts val="2100"/>
              <a:buFont typeface="Montserrat Medium"/>
              <a:buNone/>
              <a:defRPr sz="2100" b="0" i="0" u="none" strike="noStrike" cap="none">
                <a:solidFill>
                  <a:srgbClr val="434343"/>
                </a:solidFill>
                <a:latin typeface="Montserrat Medium"/>
                <a:ea typeface="Montserrat Medium"/>
                <a:cs typeface="Montserrat Medium"/>
                <a:sym typeface="Montserrat Medium"/>
              </a:defRPr>
            </a:lvl3pPr>
            <a:lvl4pPr marL="1828800" marR="0" lvl="3" indent="-304800" algn="ctr" rtl="0">
              <a:lnSpc>
                <a:spcPct val="100000"/>
              </a:lnSpc>
              <a:spcBef>
                <a:spcPts val="0"/>
              </a:spcBef>
              <a:spcAft>
                <a:spcPts val="0"/>
              </a:spcAft>
              <a:buClr>
                <a:srgbClr val="434343"/>
              </a:buClr>
              <a:buSzPts val="2100"/>
              <a:buFont typeface="Montserrat Medium"/>
              <a:buNone/>
              <a:defRPr sz="2100" b="0" i="0" u="none" strike="noStrike" cap="none">
                <a:solidFill>
                  <a:srgbClr val="434343"/>
                </a:solidFill>
                <a:latin typeface="Montserrat Medium"/>
                <a:ea typeface="Montserrat Medium"/>
                <a:cs typeface="Montserrat Medium"/>
                <a:sym typeface="Montserrat Medium"/>
              </a:defRPr>
            </a:lvl4pPr>
            <a:lvl5pPr marL="2286000" marR="0" lvl="4" indent="-304800" algn="ctr" rtl="0">
              <a:lnSpc>
                <a:spcPct val="100000"/>
              </a:lnSpc>
              <a:spcBef>
                <a:spcPts val="0"/>
              </a:spcBef>
              <a:spcAft>
                <a:spcPts val="0"/>
              </a:spcAft>
              <a:buClr>
                <a:srgbClr val="434343"/>
              </a:buClr>
              <a:buSzPts val="2100"/>
              <a:buFont typeface="Montserrat Medium"/>
              <a:buNone/>
              <a:defRPr sz="2100" b="0" i="0" u="none" strike="noStrike" cap="none">
                <a:solidFill>
                  <a:srgbClr val="434343"/>
                </a:solidFill>
                <a:latin typeface="Montserrat Medium"/>
                <a:ea typeface="Montserrat Medium"/>
                <a:cs typeface="Montserrat Medium"/>
                <a:sym typeface="Montserrat Medium"/>
              </a:defRPr>
            </a:lvl5pPr>
            <a:lvl6pPr marL="2743200" marR="0" lvl="5" indent="-304800" algn="ctr" rtl="0">
              <a:lnSpc>
                <a:spcPct val="100000"/>
              </a:lnSpc>
              <a:spcBef>
                <a:spcPts val="0"/>
              </a:spcBef>
              <a:spcAft>
                <a:spcPts val="0"/>
              </a:spcAft>
              <a:buClr>
                <a:srgbClr val="434343"/>
              </a:buClr>
              <a:buSzPts val="2100"/>
              <a:buFont typeface="Montserrat Medium"/>
              <a:buNone/>
              <a:defRPr sz="2100" b="0" i="0" u="none" strike="noStrike" cap="none">
                <a:solidFill>
                  <a:srgbClr val="434343"/>
                </a:solidFill>
                <a:latin typeface="Montserrat Medium"/>
                <a:ea typeface="Montserrat Medium"/>
                <a:cs typeface="Montserrat Medium"/>
                <a:sym typeface="Montserrat Medium"/>
              </a:defRPr>
            </a:lvl6pPr>
            <a:lvl7pPr marL="3200400" marR="0" lvl="6" indent="-304800" algn="ctr" rtl="0">
              <a:lnSpc>
                <a:spcPct val="100000"/>
              </a:lnSpc>
              <a:spcBef>
                <a:spcPts val="0"/>
              </a:spcBef>
              <a:spcAft>
                <a:spcPts val="0"/>
              </a:spcAft>
              <a:buClr>
                <a:srgbClr val="434343"/>
              </a:buClr>
              <a:buSzPts val="2100"/>
              <a:buFont typeface="Montserrat Medium"/>
              <a:buNone/>
              <a:defRPr sz="2100" b="0" i="0" u="none" strike="noStrike" cap="none">
                <a:solidFill>
                  <a:srgbClr val="434343"/>
                </a:solidFill>
                <a:latin typeface="Montserrat Medium"/>
                <a:ea typeface="Montserrat Medium"/>
                <a:cs typeface="Montserrat Medium"/>
                <a:sym typeface="Montserrat Medium"/>
              </a:defRPr>
            </a:lvl7pPr>
            <a:lvl8pPr marL="3657600" marR="0" lvl="7" indent="-304800" algn="ctr" rtl="0">
              <a:lnSpc>
                <a:spcPct val="100000"/>
              </a:lnSpc>
              <a:spcBef>
                <a:spcPts val="0"/>
              </a:spcBef>
              <a:spcAft>
                <a:spcPts val="0"/>
              </a:spcAft>
              <a:buClr>
                <a:srgbClr val="434343"/>
              </a:buClr>
              <a:buSzPts val="2100"/>
              <a:buFont typeface="Montserrat Medium"/>
              <a:buNone/>
              <a:defRPr sz="2100" b="0" i="0" u="none" strike="noStrike" cap="none">
                <a:solidFill>
                  <a:srgbClr val="434343"/>
                </a:solidFill>
                <a:latin typeface="Montserrat Medium"/>
                <a:ea typeface="Montserrat Medium"/>
                <a:cs typeface="Montserrat Medium"/>
                <a:sym typeface="Montserrat Medium"/>
              </a:defRPr>
            </a:lvl8pPr>
            <a:lvl9pPr marL="4114800" marR="0" lvl="8" indent="-304800" algn="ctr" rtl="0">
              <a:lnSpc>
                <a:spcPct val="100000"/>
              </a:lnSpc>
              <a:spcBef>
                <a:spcPts val="0"/>
              </a:spcBef>
              <a:spcAft>
                <a:spcPts val="0"/>
              </a:spcAft>
              <a:buClr>
                <a:srgbClr val="434343"/>
              </a:buClr>
              <a:buSzPts val="2100"/>
              <a:buFont typeface="Montserrat Medium"/>
              <a:buNone/>
              <a:defRPr sz="2100" b="0" i="0" u="none" strike="noStrike" cap="none">
                <a:solidFill>
                  <a:srgbClr val="434343"/>
                </a:solidFill>
                <a:latin typeface="Montserrat Medium"/>
                <a:ea typeface="Montserrat Medium"/>
                <a:cs typeface="Montserrat Medium"/>
                <a:sym typeface="Montserrat Medium"/>
              </a:defRPr>
            </a:lvl9pPr>
          </a:lstStyle>
          <a:p>
            <a:pPr marL="139700" lvl="0" indent="0" algn="l" rtl="0">
              <a:spcBef>
                <a:spcPts val="0"/>
              </a:spcBef>
              <a:spcAft>
                <a:spcPts val="0"/>
              </a:spcAft>
              <a:buClr>
                <a:srgbClr val="FF9797"/>
              </a:buClr>
              <a:buSzPts val="1400"/>
              <a:buNone/>
            </a:pPr>
            <a:r>
              <a:rPr lang="en" sz="1900" dirty="0">
                <a:solidFill>
                  <a:schemeClr val="bg1"/>
                </a:solidFill>
                <a:latin typeface="Montserrat Medium"/>
                <a:ea typeface="Montserrat Medium"/>
                <a:cs typeface="Montserrat Medium"/>
                <a:sym typeface="Montserrat Medium"/>
              </a:rPr>
              <a:t>13:00	</a:t>
            </a:r>
            <a:r>
              <a:rPr lang="en-GB" sz="2000" dirty="0">
                <a:solidFill>
                  <a:schemeClr val="bg1"/>
                </a:solidFill>
                <a:latin typeface="Montserrat Medium"/>
                <a:ea typeface="Montserrat Medium"/>
                <a:cs typeface="Montserrat Medium"/>
                <a:sym typeface="Montserrat Medium"/>
              </a:rPr>
              <a:t>Carefu</a:t>
            </a:r>
            <a:r>
              <a:rPr lang="en-GB" sz="2000" dirty="0">
                <a:solidFill>
                  <a:schemeClr val="bg1"/>
                </a:solidFill>
              </a:rPr>
              <a:t>l Trouble 	Session 2 </a:t>
            </a:r>
          </a:p>
          <a:p>
            <a:pPr marL="139700" lvl="0" indent="0" algn="l" rtl="0">
              <a:spcBef>
                <a:spcPts val="0"/>
              </a:spcBef>
              <a:spcAft>
                <a:spcPts val="0"/>
              </a:spcAft>
              <a:buClr>
                <a:srgbClr val="FF9797"/>
              </a:buClr>
              <a:buSzPts val="1400"/>
              <a:buNone/>
            </a:pPr>
            <a:r>
              <a:rPr lang="en" sz="1900" b="1" dirty="0">
                <a:solidFill>
                  <a:schemeClr val="bg1"/>
                </a:solidFill>
                <a:latin typeface="Montserrat Medium"/>
                <a:ea typeface="Montserrat Medium"/>
                <a:cs typeface="Montserrat Medium"/>
                <a:sym typeface="Montserrat Medium"/>
              </a:rPr>
              <a:t>14:00	Break</a:t>
            </a:r>
          </a:p>
          <a:p>
            <a:pPr marL="139700" lvl="0" indent="0" algn="l" rtl="0">
              <a:spcBef>
                <a:spcPts val="0"/>
              </a:spcBef>
              <a:spcAft>
                <a:spcPts val="0"/>
              </a:spcAft>
              <a:buClr>
                <a:srgbClr val="FF9797"/>
              </a:buClr>
              <a:buSzPts val="1400"/>
              <a:buNone/>
            </a:pPr>
            <a:r>
              <a:rPr lang="en" sz="1900" b="1" dirty="0">
                <a:solidFill>
                  <a:schemeClr val="bg1"/>
                </a:solidFill>
                <a:latin typeface="Montserrat Medium"/>
                <a:ea typeface="Montserrat Medium"/>
                <a:cs typeface="Montserrat Medium"/>
                <a:sym typeface="Montserrat Medium"/>
              </a:rPr>
              <a:t>15:30</a:t>
            </a:r>
            <a:r>
              <a:rPr lang="en" sz="1900" b="1" dirty="0">
                <a:solidFill>
                  <a:schemeClr val="bg1"/>
                </a:solidFill>
              </a:rPr>
              <a:t>	</a:t>
            </a:r>
            <a:r>
              <a:rPr lang="en" sz="1900" b="1" dirty="0">
                <a:solidFill>
                  <a:schemeClr val="bg1"/>
                </a:solidFill>
                <a:latin typeface="Montserrat Medium"/>
                <a:ea typeface="Montserrat Medium"/>
                <a:cs typeface="Montserrat Medium"/>
                <a:sym typeface="Montserrat Medium"/>
              </a:rPr>
              <a:t>Close</a:t>
            </a:r>
          </a:p>
        </p:txBody>
      </p:sp>
      <p:pic>
        <p:nvPicPr>
          <p:cNvPr id="10" name="Picture 9">
            <a:extLst>
              <a:ext uri="{FF2B5EF4-FFF2-40B4-BE49-F238E27FC236}">
                <a16:creationId xmlns:a16="http://schemas.microsoft.com/office/drawing/2014/main" id="{32BAF89D-0015-D078-CB6D-01AE57F808B5}"/>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7724516" y="325279"/>
            <a:ext cx="1094975" cy="552690"/>
          </a:xfrm>
          <a:prstGeom prst="rect">
            <a:avLst/>
          </a:prstGeom>
        </p:spPr>
      </p:pic>
      <p:sp>
        <p:nvSpPr>
          <p:cNvPr id="11" name="TextBox 10">
            <a:extLst>
              <a:ext uri="{FF2B5EF4-FFF2-40B4-BE49-F238E27FC236}">
                <a16:creationId xmlns:a16="http://schemas.microsoft.com/office/drawing/2014/main" id="{2D9A721F-4C75-A066-F786-08A48CEA946F}"/>
              </a:ext>
            </a:extLst>
          </p:cNvPr>
          <p:cNvSpPr txBox="1"/>
          <p:nvPr/>
        </p:nvSpPr>
        <p:spPr>
          <a:xfrm>
            <a:off x="581733" y="1221348"/>
            <a:ext cx="3877985" cy="307777"/>
          </a:xfrm>
          <a:prstGeom prst="rect">
            <a:avLst/>
          </a:prstGeom>
          <a:solidFill>
            <a:srgbClr val="002060"/>
          </a:solidFill>
          <a:effectLst>
            <a:outerShdw blurRad="50800" dist="38100" dir="2700000" algn="tl" rotWithShape="0">
              <a:prstClr val="black">
                <a:alpha val="40000"/>
              </a:prstClr>
            </a:outerShdw>
          </a:effectLst>
        </p:spPr>
        <p:txBody>
          <a:bodyPr wrap="none" rtlCol="0">
            <a:spAutoFit/>
          </a:bodyPr>
          <a:lstStyle/>
          <a:p>
            <a:r>
              <a:rPr lang="en-US" b="1" dirty="0">
                <a:solidFill>
                  <a:schemeClr val="bg1"/>
                </a:solidFill>
              </a:rPr>
              <a:t>Today’s Focus: Learning about AI tradeoffs</a:t>
            </a:r>
          </a:p>
        </p:txBody>
      </p:sp>
    </p:spTree>
    <p:extLst>
      <p:ext uri="{BB962C8B-B14F-4D97-AF65-F5344CB8AC3E}">
        <p14:creationId xmlns:p14="http://schemas.microsoft.com/office/powerpoint/2010/main" val="23744100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Google Shape;96;p16"/>
          <p:cNvSpPr txBox="1">
            <a:spLocks noGrp="1"/>
          </p:cNvSpPr>
          <p:nvPr>
            <p:ph type="ctrTitle"/>
          </p:nvPr>
        </p:nvSpPr>
        <p:spPr>
          <a:xfrm>
            <a:off x="311703" y="744575"/>
            <a:ext cx="5894400" cy="20526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dirty="0"/>
              <a:t>Table </a:t>
            </a:r>
            <a:br>
              <a:rPr lang="en" dirty="0"/>
            </a:br>
            <a:r>
              <a:rPr lang="en" dirty="0"/>
              <a:t>Review</a:t>
            </a:r>
            <a:endParaRPr dirty="0"/>
          </a:p>
        </p:txBody>
      </p:sp>
      <p:pic>
        <p:nvPicPr>
          <p:cNvPr id="97" name="Google Shape;97;p16"/>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a:off x="4817330" y="1150975"/>
            <a:ext cx="3401963" cy="1601751"/>
          </a:xfrm>
          <a:prstGeom prst="rect">
            <a:avLst/>
          </a:prstGeom>
          <a:noFill/>
          <a:ln>
            <a:noFill/>
          </a:ln>
        </p:spPr>
      </p:pic>
      <p:pic>
        <p:nvPicPr>
          <p:cNvPr id="98" name="Google Shape;98;p16"/>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a:off x="4774325" y="2270816"/>
            <a:ext cx="1744101" cy="820608"/>
          </a:xfrm>
          <a:prstGeom prst="rect">
            <a:avLst/>
          </a:prstGeom>
          <a:noFill/>
          <a:ln>
            <a:noFill/>
          </a:ln>
        </p:spPr>
      </p:pic>
      <p:pic>
        <p:nvPicPr>
          <p:cNvPr id="99" name="Google Shape;99;p16"/>
          <p:cNvPicPr preferRelativeResize="0"/>
          <p:nvPr/>
        </p:nvPicPr>
        <p:blipFill>
          <a:blip r:embed="rId5" cstate="email">
            <a:alphaModFix/>
            <a:extLst>
              <a:ext uri="{28A0092B-C50C-407E-A947-70E740481C1C}">
                <a14:useLocalDpi xmlns:a14="http://schemas.microsoft.com/office/drawing/2010/main"/>
              </a:ext>
            </a:extLst>
          </a:blip>
          <a:stretch>
            <a:fillRect/>
          </a:stretch>
        </p:blipFill>
        <p:spPr>
          <a:xfrm rot="-5400000" flipH="1">
            <a:off x="-119676" y="3819175"/>
            <a:ext cx="2700875" cy="1271675"/>
          </a:xfrm>
          <a:prstGeom prst="rect">
            <a:avLst/>
          </a:prstGeom>
          <a:noFill/>
          <a:ln>
            <a:noFill/>
          </a:ln>
        </p:spPr>
      </p:pic>
      <p:pic>
        <p:nvPicPr>
          <p:cNvPr id="100" name="Google Shape;100;p16"/>
          <p:cNvPicPr preferRelativeResize="0"/>
          <p:nvPr/>
        </p:nvPicPr>
        <p:blipFill>
          <a:blip r:embed="rId6" cstate="email">
            <a:alphaModFix/>
            <a:extLst>
              <a:ext uri="{28A0092B-C50C-407E-A947-70E740481C1C}">
                <a14:useLocalDpi xmlns:a14="http://schemas.microsoft.com/office/drawing/2010/main"/>
              </a:ext>
            </a:extLst>
          </a:blip>
          <a:stretch>
            <a:fillRect/>
          </a:stretch>
        </p:blipFill>
        <p:spPr>
          <a:xfrm>
            <a:off x="1201050" y="3817750"/>
            <a:ext cx="1823848" cy="858726"/>
          </a:xfrm>
          <a:prstGeom prst="rect">
            <a:avLst/>
          </a:prstGeom>
          <a:noFill/>
          <a:ln>
            <a:noFill/>
          </a:ln>
        </p:spPr>
      </p:pic>
      <p:pic>
        <p:nvPicPr>
          <p:cNvPr id="101" name="Google Shape;101;p16"/>
          <p:cNvPicPr preferRelativeResize="0"/>
          <p:nvPr/>
        </p:nvPicPr>
        <p:blipFill>
          <a:blip r:embed="rId7" cstate="email">
            <a:alphaModFix/>
            <a:extLst>
              <a:ext uri="{28A0092B-C50C-407E-A947-70E740481C1C}">
                <a14:useLocalDpi xmlns:a14="http://schemas.microsoft.com/office/drawing/2010/main"/>
              </a:ext>
            </a:extLst>
          </a:blip>
          <a:stretch>
            <a:fillRect/>
          </a:stretch>
        </p:blipFill>
        <p:spPr>
          <a:xfrm rot="5400000">
            <a:off x="6593074" y="2565715"/>
            <a:ext cx="1751877" cy="824876"/>
          </a:xfrm>
          <a:prstGeom prst="rect">
            <a:avLst/>
          </a:prstGeom>
          <a:noFill/>
          <a:ln>
            <a:noFill/>
          </a:ln>
        </p:spPr>
      </p:pic>
      <p:sp>
        <p:nvSpPr>
          <p:cNvPr id="102" name="Google Shape;102;p16"/>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20</a:t>
            </a:fld>
            <a:endParaRPr/>
          </a:p>
        </p:txBody>
      </p:sp>
      <p:pic>
        <p:nvPicPr>
          <p:cNvPr id="2" name="Picture 1">
            <a:extLst>
              <a:ext uri="{FF2B5EF4-FFF2-40B4-BE49-F238E27FC236}">
                <a16:creationId xmlns:a16="http://schemas.microsoft.com/office/drawing/2014/main" id="{3DA83703-EE21-5366-2839-CF8ED9AFD24A}"/>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7521358" y="341425"/>
            <a:ext cx="1409653" cy="711525"/>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913008-A728-E4E8-F2C2-E2426A301C67}"/>
              </a:ext>
            </a:extLst>
          </p:cNvPr>
          <p:cNvSpPr>
            <a:spLocks noGrp="1"/>
          </p:cNvSpPr>
          <p:nvPr>
            <p:ph type="ctrTitle"/>
          </p:nvPr>
        </p:nvSpPr>
        <p:spPr/>
        <p:txBody>
          <a:bodyPr>
            <a:normAutofit fontScale="90000"/>
          </a:bodyPr>
          <a:lstStyle/>
          <a:p>
            <a:r>
              <a:rPr lang="en-US" dirty="0"/>
              <a:t>What questions or reflections do you have from yesterday?</a:t>
            </a:r>
          </a:p>
        </p:txBody>
      </p:sp>
      <p:sp>
        <p:nvSpPr>
          <p:cNvPr id="3" name="Subtitle 2">
            <a:extLst>
              <a:ext uri="{FF2B5EF4-FFF2-40B4-BE49-F238E27FC236}">
                <a16:creationId xmlns:a16="http://schemas.microsoft.com/office/drawing/2014/main" id="{4A3C4750-EAE2-02A9-DDA6-8DE62FF0F58A}"/>
              </a:ext>
            </a:extLst>
          </p:cNvPr>
          <p:cNvSpPr>
            <a:spLocks noGrp="1"/>
          </p:cNvSpPr>
          <p:nvPr>
            <p:ph type="subTitle" idx="1"/>
          </p:nvPr>
        </p:nvSpPr>
        <p:spPr>
          <a:xfrm>
            <a:off x="311700" y="2834125"/>
            <a:ext cx="8520600" cy="1564800"/>
          </a:xfrm>
        </p:spPr>
        <p:txBody>
          <a:bodyPr>
            <a:normAutofit/>
          </a:bodyPr>
          <a:lstStyle/>
          <a:p>
            <a:r>
              <a:rPr lang="en-US" dirty="0"/>
              <a:t>Use the hopes and fears cards you made to reflect on what was discussed.</a:t>
            </a:r>
          </a:p>
        </p:txBody>
      </p:sp>
    </p:spTree>
    <p:extLst>
      <p:ext uri="{BB962C8B-B14F-4D97-AF65-F5344CB8AC3E}">
        <p14:creationId xmlns:p14="http://schemas.microsoft.com/office/powerpoint/2010/main" val="415376663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95">
          <a:extLst>
            <a:ext uri="{FF2B5EF4-FFF2-40B4-BE49-F238E27FC236}">
              <a16:creationId xmlns:a16="http://schemas.microsoft.com/office/drawing/2014/main" id="{18DDB15E-33C2-849E-CED0-3E39A1FA1A18}"/>
            </a:ext>
          </a:extLst>
        </p:cNvPr>
        <p:cNvGrpSpPr/>
        <p:nvPr/>
      </p:nvGrpSpPr>
      <p:grpSpPr>
        <a:xfrm>
          <a:off x="0" y="0"/>
          <a:ext cx="0" cy="0"/>
          <a:chOff x="0" y="0"/>
          <a:chExt cx="0" cy="0"/>
        </a:xfrm>
      </p:grpSpPr>
      <p:sp>
        <p:nvSpPr>
          <p:cNvPr id="96" name="Google Shape;96;p16">
            <a:extLst>
              <a:ext uri="{FF2B5EF4-FFF2-40B4-BE49-F238E27FC236}">
                <a16:creationId xmlns:a16="http://schemas.microsoft.com/office/drawing/2014/main" id="{572FDEF6-66B5-F78E-F0F2-68FD1BA092DF}"/>
              </a:ext>
            </a:extLst>
          </p:cNvPr>
          <p:cNvSpPr txBox="1">
            <a:spLocks noGrp="1"/>
          </p:cNvSpPr>
          <p:nvPr>
            <p:ph type="ctrTitle"/>
          </p:nvPr>
        </p:nvSpPr>
        <p:spPr>
          <a:xfrm>
            <a:off x="311703" y="744575"/>
            <a:ext cx="5894400" cy="20526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dirty="0"/>
              <a:t>Careful Trouble</a:t>
            </a:r>
            <a:endParaRPr dirty="0"/>
          </a:p>
        </p:txBody>
      </p:sp>
      <p:pic>
        <p:nvPicPr>
          <p:cNvPr id="97" name="Google Shape;97;p16">
            <a:extLst>
              <a:ext uri="{FF2B5EF4-FFF2-40B4-BE49-F238E27FC236}">
                <a16:creationId xmlns:a16="http://schemas.microsoft.com/office/drawing/2014/main" id="{AC1D4E2F-30AA-E1C9-736F-5714348F0659}"/>
              </a:ext>
            </a:extLst>
          </p:cNvPr>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a:off x="4817330" y="1150975"/>
            <a:ext cx="3401963" cy="1601751"/>
          </a:xfrm>
          <a:prstGeom prst="rect">
            <a:avLst/>
          </a:prstGeom>
          <a:noFill/>
          <a:ln>
            <a:noFill/>
          </a:ln>
        </p:spPr>
      </p:pic>
      <p:pic>
        <p:nvPicPr>
          <p:cNvPr id="98" name="Google Shape;98;p16">
            <a:extLst>
              <a:ext uri="{FF2B5EF4-FFF2-40B4-BE49-F238E27FC236}">
                <a16:creationId xmlns:a16="http://schemas.microsoft.com/office/drawing/2014/main" id="{96F36227-FD66-A477-22C2-794C7F46C29B}"/>
              </a:ext>
            </a:extLst>
          </p:cNvPr>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a:off x="4774325" y="2270816"/>
            <a:ext cx="1744101" cy="820608"/>
          </a:xfrm>
          <a:prstGeom prst="rect">
            <a:avLst/>
          </a:prstGeom>
          <a:noFill/>
          <a:ln>
            <a:noFill/>
          </a:ln>
        </p:spPr>
      </p:pic>
      <p:pic>
        <p:nvPicPr>
          <p:cNvPr id="99" name="Google Shape;99;p16">
            <a:extLst>
              <a:ext uri="{FF2B5EF4-FFF2-40B4-BE49-F238E27FC236}">
                <a16:creationId xmlns:a16="http://schemas.microsoft.com/office/drawing/2014/main" id="{3ACA22AE-3886-6B19-FC06-A5D0F6F9CA27}"/>
              </a:ext>
            </a:extLst>
          </p:cNvPr>
          <p:cNvPicPr preferRelativeResize="0"/>
          <p:nvPr/>
        </p:nvPicPr>
        <p:blipFill>
          <a:blip r:embed="rId5" cstate="email">
            <a:alphaModFix/>
            <a:extLst>
              <a:ext uri="{28A0092B-C50C-407E-A947-70E740481C1C}">
                <a14:useLocalDpi xmlns:a14="http://schemas.microsoft.com/office/drawing/2010/main"/>
              </a:ext>
            </a:extLst>
          </a:blip>
          <a:stretch>
            <a:fillRect/>
          </a:stretch>
        </p:blipFill>
        <p:spPr>
          <a:xfrm rot="-5400000" flipH="1">
            <a:off x="-119676" y="3819175"/>
            <a:ext cx="2700875" cy="1271675"/>
          </a:xfrm>
          <a:prstGeom prst="rect">
            <a:avLst/>
          </a:prstGeom>
          <a:noFill/>
          <a:ln>
            <a:noFill/>
          </a:ln>
        </p:spPr>
      </p:pic>
      <p:pic>
        <p:nvPicPr>
          <p:cNvPr id="100" name="Google Shape;100;p16">
            <a:extLst>
              <a:ext uri="{FF2B5EF4-FFF2-40B4-BE49-F238E27FC236}">
                <a16:creationId xmlns:a16="http://schemas.microsoft.com/office/drawing/2014/main" id="{D4EF72CF-F07F-C52F-E450-4A8F141237CD}"/>
              </a:ext>
            </a:extLst>
          </p:cNvPr>
          <p:cNvPicPr preferRelativeResize="0"/>
          <p:nvPr/>
        </p:nvPicPr>
        <p:blipFill>
          <a:blip r:embed="rId6" cstate="email">
            <a:alphaModFix/>
            <a:extLst>
              <a:ext uri="{28A0092B-C50C-407E-A947-70E740481C1C}">
                <a14:useLocalDpi xmlns:a14="http://schemas.microsoft.com/office/drawing/2010/main"/>
              </a:ext>
            </a:extLst>
          </a:blip>
          <a:stretch>
            <a:fillRect/>
          </a:stretch>
        </p:blipFill>
        <p:spPr>
          <a:xfrm>
            <a:off x="1201050" y="3817750"/>
            <a:ext cx="1823848" cy="858726"/>
          </a:xfrm>
          <a:prstGeom prst="rect">
            <a:avLst/>
          </a:prstGeom>
          <a:noFill/>
          <a:ln>
            <a:noFill/>
          </a:ln>
        </p:spPr>
      </p:pic>
      <p:pic>
        <p:nvPicPr>
          <p:cNvPr id="101" name="Google Shape;101;p16">
            <a:extLst>
              <a:ext uri="{FF2B5EF4-FFF2-40B4-BE49-F238E27FC236}">
                <a16:creationId xmlns:a16="http://schemas.microsoft.com/office/drawing/2014/main" id="{B6F934F8-CA2D-07B7-711E-3C006455F1C0}"/>
              </a:ext>
            </a:extLst>
          </p:cNvPr>
          <p:cNvPicPr preferRelativeResize="0"/>
          <p:nvPr/>
        </p:nvPicPr>
        <p:blipFill>
          <a:blip r:embed="rId7" cstate="email">
            <a:alphaModFix/>
            <a:extLst>
              <a:ext uri="{28A0092B-C50C-407E-A947-70E740481C1C}">
                <a14:useLocalDpi xmlns:a14="http://schemas.microsoft.com/office/drawing/2010/main"/>
              </a:ext>
            </a:extLst>
          </a:blip>
          <a:stretch>
            <a:fillRect/>
          </a:stretch>
        </p:blipFill>
        <p:spPr>
          <a:xfrm rot="5400000">
            <a:off x="6593074" y="2565715"/>
            <a:ext cx="1751877" cy="824876"/>
          </a:xfrm>
          <a:prstGeom prst="rect">
            <a:avLst/>
          </a:prstGeom>
          <a:noFill/>
          <a:ln>
            <a:noFill/>
          </a:ln>
        </p:spPr>
      </p:pic>
      <p:sp>
        <p:nvSpPr>
          <p:cNvPr id="102" name="Google Shape;102;p16">
            <a:extLst>
              <a:ext uri="{FF2B5EF4-FFF2-40B4-BE49-F238E27FC236}">
                <a16:creationId xmlns:a16="http://schemas.microsoft.com/office/drawing/2014/main" id="{30740E31-163E-9B24-73A4-6C6854C3CBA6}"/>
              </a:ext>
            </a:extLst>
          </p:cNvPr>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22</a:t>
            </a:fld>
            <a:endParaRPr/>
          </a:p>
        </p:txBody>
      </p:sp>
      <p:pic>
        <p:nvPicPr>
          <p:cNvPr id="2" name="Picture 1">
            <a:extLst>
              <a:ext uri="{FF2B5EF4-FFF2-40B4-BE49-F238E27FC236}">
                <a16:creationId xmlns:a16="http://schemas.microsoft.com/office/drawing/2014/main" id="{E0E2A6D2-FA5D-AF5B-DA33-639F3A553ABE}"/>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7521358" y="341425"/>
            <a:ext cx="1409653" cy="711525"/>
          </a:xfrm>
          <a:prstGeom prst="rect">
            <a:avLst/>
          </a:prstGeom>
        </p:spPr>
      </p:pic>
    </p:spTree>
    <p:extLst>
      <p:ext uri="{BB962C8B-B14F-4D97-AF65-F5344CB8AC3E}">
        <p14:creationId xmlns:p14="http://schemas.microsoft.com/office/powerpoint/2010/main" val="266847283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0509B2-E8A4-2E73-F109-BF76DD4D133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16C37AE-35F6-F3C3-1706-ABFD490700E0}"/>
              </a:ext>
            </a:extLst>
          </p:cNvPr>
          <p:cNvSpPr>
            <a:spLocks noGrp="1"/>
          </p:cNvSpPr>
          <p:nvPr>
            <p:ph type="ctrTitle"/>
          </p:nvPr>
        </p:nvSpPr>
        <p:spPr/>
        <p:txBody>
          <a:bodyPr/>
          <a:lstStyle/>
          <a:p>
            <a:r>
              <a:rPr lang="en-US" dirty="0"/>
              <a:t>Lunch</a:t>
            </a:r>
          </a:p>
        </p:txBody>
      </p:sp>
      <p:sp>
        <p:nvSpPr>
          <p:cNvPr id="3" name="Slide Number Placeholder 2">
            <a:extLst>
              <a:ext uri="{FF2B5EF4-FFF2-40B4-BE49-F238E27FC236}">
                <a16:creationId xmlns:a16="http://schemas.microsoft.com/office/drawing/2014/main" id="{199ABE27-A74B-9F91-544C-43E190B9081B}"/>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23</a:t>
            </a:fld>
            <a:endParaRPr lang="en"/>
          </a:p>
        </p:txBody>
      </p:sp>
      <p:pic>
        <p:nvPicPr>
          <p:cNvPr id="4" name="Google Shape;71;p14">
            <a:extLst>
              <a:ext uri="{FF2B5EF4-FFF2-40B4-BE49-F238E27FC236}">
                <a16:creationId xmlns:a16="http://schemas.microsoft.com/office/drawing/2014/main" id="{AAE0A1F4-A6DD-C46B-4E12-A1A99A79FFD8}"/>
              </a:ext>
            </a:extLst>
          </p:cNvPr>
          <p:cNvPicPr preferRelativeResize="0"/>
          <p:nvPr/>
        </p:nvPicPr>
        <p:blipFill>
          <a:blip r:embed="rId2" cstate="email">
            <a:alphaModFix/>
            <a:extLst>
              <a:ext uri="{28A0092B-C50C-407E-A947-70E740481C1C}">
                <a14:useLocalDpi xmlns:a14="http://schemas.microsoft.com/office/drawing/2010/main"/>
              </a:ext>
            </a:extLst>
          </a:blip>
          <a:stretch>
            <a:fillRect/>
          </a:stretch>
        </p:blipFill>
        <p:spPr>
          <a:xfrm>
            <a:off x="311700" y="243325"/>
            <a:ext cx="1094975" cy="730000"/>
          </a:xfrm>
          <a:prstGeom prst="rect">
            <a:avLst/>
          </a:prstGeom>
          <a:noFill/>
          <a:ln>
            <a:noFill/>
          </a:ln>
        </p:spPr>
      </p:pic>
      <p:pic>
        <p:nvPicPr>
          <p:cNvPr id="5" name="Picture 4">
            <a:extLst>
              <a:ext uri="{FF2B5EF4-FFF2-40B4-BE49-F238E27FC236}">
                <a16:creationId xmlns:a16="http://schemas.microsoft.com/office/drawing/2014/main" id="{19E61797-F2CE-B249-8587-749E3C2DEFC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587876" y="324825"/>
            <a:ext cx="1094975" cy="552690"/>
          </a:xfrm>
          <a:prstGeom prst="rect">
            <a:avLst/>
          </a:prstGeom>
        </p:spPr>
      </p:pic>
    </p:spTree>
    <p:extLst>
      <p:ext uri="{BB962C8B-B14F-4D97-AF65-F5344CB8AC3E}">
        <p14:creationId xmlns:p14="http://schemas.microsoft.com/office/powerpoint/2010/main" val="38682004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849241-1C76-DC06-FCAB-3FA9A1739E5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9541DB8-3DB9-B790-DF06-2D986BF8C4B4}"/>
              </a:ext>
            </a:extLst>
          </p:cNvPr>
          <p:cNvSpPr>
            <a:spLocks noGrp="1"/>
          </p:cNvSpPr>
          <p:nvPr>
            <p:ph type="ctrTitle"/>
          </p:nvPr>
        </p:nvSpPr>
        <p:spPr/>
        <p:txBody>
          <a:bodyPr/>
          <a:lstStyle/>
          <a:p>
            <a:r>
              <a:rPr lang="en-US" dirty="0"/>
              <a:t>Break – 15 min</a:t>
            </a:r>
          </a:p>
        </p:txBody>
      </p:sp>
      <p:sp>
        <p:nvSpPr>
          <p:cNvPr id="3" name="Slide Number Placeholder 2">
            <a:extLst>
              <a:ext uri="{FF2B5EF4-FFF2-40B4-BE49-F238E27FC236}">
                <a16:creationId xmlns:a16="http://schemas.microsoft.com/office/drawing/2014/main" id="{DBB68004-C1FE-F658-3127-714E8EC73E45}"/>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24</a:t>
            </a:fld>
            <a:endParaRPr lang="en"/>
          </a:p>
        </p:txBody>
      </p:sp>
      <p:pic>
        <p:nvPicPr>
          <p:cNvPr id="4" name="Google Shape;71;p14">
            <a:extLst>
              <a:ext uri="{FF2B5EF4-FFF2-40B4-BE49-F238E27FC236}">
                <a16:creationId xmlns:a16="http://schemas.microsoft.com/office/drawing/2014/main" id="{981D6CD9-7A08-A2E4-4C7D-641168CD0331}"/>
              </a:ext>
            </a:extLst>
          </p:cNvPr>
          <p:cNvPicPr preferRelativeResize="0"/>
          <p:nvPr/>
        </p:nvPicPr>
        <p:blipFill>
          <a:blip r:embed="rId2" cstate="email">
            <a:alphaModFix/>
            <a:extLst>
              <a:ext uri="{28A0092B-C50C-407E-A947-70E740481C1C}">
                <a14:useLocalDpi xmlns:a14="http://schemas.microsoft.com/office/drawing/2010/main"/>
              </a:ext>
            </a:extLst>
          </a:blip>
          <a:stretch>
            <a:fillRect/>
          </a:stretch>
        </p:blipFill>
        <p:spPr>
          <a:xfrm>
            <a:off x="311700" y="243325"/>
            <a:ext cx="1094975" cy="730000"/>
          </a:xfrm>
          <a:prstGeom prst="rect">
            <a:avLst/>
          </a:prstGeom>
          <a:noFill/>
          <a:ln>
            <a:noFill/>
          </a:ln>
        </p:spPr>
      </p:pic>
      <p:pic>
        <p:nvPicPr>
          <p:cNvPr id="5" name="Picture 4">
            <a:extLst>
              <a:ext uri="{FF2B5EF4-FFF2-40B4-BE49-F238E27FC236}">
                <a16:creationId xmlns:a16="http://schemas.microsoft.com/office/drawing/2014/main" id="{620F75B3-D3D1-5057-D03E-45003EEDA15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587876" y="324825"/>
            <a:ext cx="1094975" cy="552690"/>
          </a:xfrm>
          <a:prstGeom prst="rect">
            <a:avLst/>
          </a:prstGeom>
        </p:spPr>
      </p:pic>
    </p:spTree>
    <p:extLst>
      <p:ext uri="{BB962C8B-B14F-4D97-AF65-F5344CB8AC3E}">
        <p14:creationId xmlns:p14="http://schemas.microsoft.com/office/powerpoint/2010/main" val="400892154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06">
          <a:extLst>
            <a:ext uri="{FF2B5EF4-FFF2-40B4-BE49-F238E27FC236}">
              <a16:creationId xmlns:a16="http://schemas.microsoft.com/office/drawing/2014/main" id="{08A33FCE-8703-5A2E-AD32-298C59375962}"/>
            </a:ext>
          </a:extLst>
        </p:cNvPr>
        <p:cNvGrpSpPr/>
        <p:nvPr/>
      </p:nvGrpSpPr>
      <p:grpSpPr>
        <a:xfrm>
          <a:off x="0" y="0"/>
          <a:ext cx="0" cy="0"/>
          <a:chOff x="0" y="0"/>
          <a:chExt cx="0" cy="0"/>
        </a:xfrm>
      </p:grpSpPr>
      <p:sp>
        <p:nvSpPr>
          <p:cNvPr id="107" name="Google Shape;107;p17">
            <a:extLst>
              <a:ext uri="{FF2B5EF4-FFF2-40B4-BE49-F238E27FC236}">
                <a16:creationId xmlns:a16="http://schemas.microsoft.com/office/drawing/2014/main" id="{76D79670-7FD5-CBC6-110A-0234D8FFF053}"/>
              </a:ext>
            </a:extLst>
          </p:cNvPr>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dirty="0"/>
              <a:t>Reminders</a:t>
            </a:r>
            <a:endParaRPr dirty="0"/>
          </a:p>
        </p:txBody>
      </p:sp>
      <p:sp>
        <p:nvSpPr>
          <p:cNvPr id="108" name="Google Shape;108;p17">
            <a:extLst>
              <a:ext uri="{FF2B5EF4-FFF2-40B4-BE49-F238E27FC236}">
                <a16:creationId xmlns:a16="http://schemas.microsoft.com/office/drawing/2014/main" id="{22F7C817-378D-AF50-19AA-6866A76DC51D}"/>
              </a:ext>
            </a:extLst>
          </p:cNvPr>
          <p:cNvSpPr txBox="1">
            <a:spLocks noGrp="1"/>
          </p:cNvSpPr>
          <p:nvPr>
            <p:ph type="body" idx="1"/>
          </p:nvPr>
        </p:nvSpPr>
        <p:spPr>
          <a:xfrm>
            <a:off x="311700" y="1152475"/>
            <a:ext cx="8520600" cy="1801200"/>
          </a:xfrm>
          <a:prstGeom prst="rect">
            <a:avLst/>
          </a:prstGeom>
        </p:spPr>
        <p:txBody>
          <a:bodyPr spcFirstLastPara="1" wrap="square" lIns="91425" tIns="91425" rIns="91425" bIns="91425" anchor="t" anchorCtr="0">
            <a:normAutofit/>
          </a:bodyPr>
          <a:lstStyle/>
          <a:p>
            <a:pPr marL="342900" lvl="0" indent="-342900" algn="l" rtl="0">
              <a:spcBef>
                <a:spcPts val="0"/>
              </a:spcBef>
              <a:spcAft>
                <a:spcPts val="1200"/>
              </a:spcAft>
              <a:buFont typeface="+mj-lt"/>
              <a:buAutoNum type="arabicPeriod"/>
            </a:pPr>
            <a:r>
              <a:rPr lang="en" sz="2000" dirty="0">
                <a:latin typeface="Montserrat Medium"/>
                <a:ea typeface="Montserrat Medium"/>
                <a:cs typeface="Montserrat Medium"/>
                <a:sym typeface="Montserrat Medium"/>
              </a:rPr>
              <a:t>Payment</a:t>
            </a:r>
          </a:p>
          <a:p>
            <a:pPr marL="342900" lvl="0" indent="-342900" algn="l" rtl="0">
              <a:spcBef>
                <a:spcPts val="0"/>
              </a:spcBef>
              <a:spcAft>
                <a:spcPts val="1200"/>
              </a:spcAft>
              <a:buFont typeface="+mj-lt"/>
              <a:buAutoNum type="arabicPeriod"/>
            </a:pPr>
            <a:r>
              <a:rPr lang="en" sz="2000" dirty="0">
                <a:latin typeface="Montserrat Medium"/>
                <a:ea typeface="Montserrat Medium"/>
                <a:cs typeface="Montserrat Medium"/>
                <a:sym typeface="Montserrat Medium"/>
              </a:rPr>
              <a:t>Debrief</a:t>
            </a:r>
          </a:p>
          <a:p>
            <a:pPr marL="342900" lvl="0" indent="-342900" algn="l" rtl="0">
              <a:spcBef>
                <a:spcPts val="0"/>
              </a:spcBef>
              <a:spcAft>
                <a:spcPts val="1200"/>
              </a:spcAft>
              <a:buFont typeface="+mj-lt"/>
              <a:buAutoNum type="arabicPeriod"/>
            </a:pPr>
            <a:r>
              <a:rPr lang="en" sz="2000" dirty="0">
                <a:solidFill>
                  <a:schemeClr val="bg1"/>
                </a:solidFill>
                <a:highlight>
                  <a:srgbClr val="000000"/>
                </a:highlight>
                <a:latin typeface="Montserrat Medium"/>
                <a:ea typeface="Montserrat Medium"/>
                <a:cs typeface="Montserrat Medium"/>
                <a:sym typeface="Montserrat Medium"/>
              </a:rPr>
              <a:t>Day </a:t>
            </a:r>
            <a:r>
              <a:rPr lang="en" sz="2000">
                <a:solidFill>
                  <a:schemeClr val="bg1"/>
                </a:solidFill>
                <a:highlight>
                  <a:srgbClr val="000000"/>
                </a:highlight>
                <a:latin typeface="Montserrat Medium"/>
                <a:ea typeface="Montserrat Medium"/>
                <a:cs typeface="Montserrat Medium"/>
                <a:sym typeface="Montserrat Medium"/>
              </a:rPr>
              <a:t>3 starts </a:t>
            </a:r>
            <a:r>
              <a:rPr lang="en" sz="2000" dirty="0">
                <a:solidFill>
                  <a:schemeClr val="bg1"/>
                </a:solidFill>
                <a:highlight>
                  <a:srgbClr val="000000"/>
                </a:highlight>
                <a:latin typeface="Montserrat Medium"/>
                <a:ea typeface="Montserrat Medium"/>
                <a:cs typeface="Montserrat Medium"/>
                <a:sym typeface="Montserrat Medium"/>
              </a:rPr>
              <a:t>March 13 promptly at 10 am</a:t>
            </a:r>
          </a:p>
        </p:txBody>
      </p:sp>
      <p:pic>
        <p:nvPicPr>
          <p:cNvPr id="109" name="Google Shape;109;p17">
            <a:extLst>
              <a:ext uri="{FF2B5EF4-FFF2-40B4-BE49-F238E27FC236}">
                <a16:creationId xmlns:a16="http://schemas.microsoft.com/office/drawing/2014/main" id="{A7B09582-6089-9458-BCA9-94C008ACF983}"/>
              </a:ext>
            </a:extLst>
          </p:cNvPr>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a:off x="1183100" y="4314491"/>
            <a:ext cx="1744101" cy="820608"/>
          </a:xfrm>
          <a:prstGeom prst="rect">
            <a:avLst/>
          </a:prstGeom>
          <a:noFill/>
          <a:ln>
            <a:noFill/>
          </a:ln>
        </p:spPr>
      </p:pic>
      <p:pic>
        <p:nvPicPr>
          <p:cNvPr id="110" name="Google Shape;110;p17">
            <a:extLst>
              <a:ext uri="{FF2B5EF4-FFF2-40B4-BE49-F238E27FC236}">
                <a16:creationId xmlns:a16="http://schemas.microsoft.com/office/drawing/2014/main" id="{40A35D3F-D00A-CC33-6079-763AEE9319DA}"/>
              </a:ext>
            </a:extLst>
          </p:cNvPr>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flipH="1">
            <a:off x="1386850" y="3809383"/>
            <a:ext cx="1072825" cy="505125"/>
          </a:xfrm>
          <a:prstGeom prst="rect">
            <a:avLst/>
          </a:prstGeom>
          <a:noFill/>
          <a:ln>
            <a:noFill/>
          </a:ln>
        </p:spPr>
      </p:pic>
      <p:pic>
        <p:nvPicPr>
          <p:cNvPr id="111" name="Google Shape;111;p17">
            <a:extLst>
              <a:ext uri="{FF2B5EF4-FFF2-40B4-BE49-F238E27FC236}">
                <a16:creationId xmlns:a16="http://schemas.microsoft.com/office/drawing/2014/main" id="{15A80755-7DCD-A638-B2BD-DD70E6AAB63C}"/>
              </a:ext>
            </a:extLst>
          </p:cNvPr>
          <p:cNvPicPr preferRelativeResize="0"/>
          <p:nvPr/>
        </p:nvPicPr>
        <p:blipFill>
          <a:blip r:embed="rId5" cstate="email">
            <a:alphaModFix/>
            <a:extLst>
              <a:ext uri="{28A0092B-C50C-407E-A947-70E740481C1C}">
                <a14:useLocalDpi xmlns:a14="http://schemas.microsoft.com/office/drawing/2010/main"/>
              </a:ext>
            </a:extLst>
          </a:blip>
          <a:stretch>
            <a:fillRect/>
          </a:stretch>
        </p:blipFill>
        <p:spPr>
          <a:xfrm rot="-5400000">
            <a:off x="3949112" y="3862737"/>
            <a:ext cx="3118700" cy="1468426"/>
          </a:xfrm>
          <a:prstGeom prst="rect">
            <a:avLst/>
          </a:prstGeom>
          <a:noFill/>
          <a:ln>
            <a:noFill/>
          </a:ln>
        </p:spPr>
      </p:pic>
      <p:pic>
        <p:nvPicPr>
          <p:cNvPr id="112" name="Google Shape;112;p17">
            <a:extLst>
              <a:ext uri="{FF2B5EF4-FFF2-40B4-BE49-F238E27FC236}">
                <a16:creationId xmlns:a16="http://schemas.microsoft.com/office/drawing/2014/main" id="{14A10FCB-6E88-23F3-428D-03C20569870C}"/>
              </a:ext>
            </a:extLst>
          </p:cNvPr>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flipH="1">
            <a:off x="6554415" y="330652"/>
            <a:ext cx="1072832" cy="505125"/>
          </a:xfrm>
          <a:prstGeom prst="rect">
            <a:avLst/>
          </a:prstGeom>
          <a:noFill/>
          <a:ln>
            <a:noFill/>
          </a:ln>
        </p:spPr>
      </p:pic>
      <p:pic>
        <p:nvPicPr>
          <p:cNvPr id="113" name="Google Shape;113;p17">
            <a:extLst>
              <a:ext uri="{FF2B5EF4-FFF2-40B4-BE49-F238E27FC236}">
                <a16:creationId xmlns:a16="http://schemas.microsoft.com/office/drawing/2014/main" id="{41162AC3-13E8-1A80-E9F7-1571F1A2F9C3}"/>
              </a:ext>
            </a:extLst>
          </p:cNvPr>
          <p:cNvPicPr preferRelativeResize="0"/>
          <p:nvPr/>
        </p:nvPicPr>
        <p:blipFill>
          <a:blip r:embed="rId6" cstate="email">
            <a:alphaModFix/>
            <a:extLst>
              <a:ext uri="{28A0092B-C50C-407E-A947-70E740481C1C}">
                <a14:useLocalDpi xmlns:a14="http://schemas.microsoft.com/office/drawing/2010/main"/>
              </a:ext>
            </a:extLst>
          </a:blip>
          <a:stretch>
            <a:fillRect/>
          </a:stretch>
        </p:blipFill>
        <p:spPr>
          <a:xfrm>
            <a:off x="7029475" y="196550"/>
            <a:ext cx="1744100" cy="821170"/>
          </a:xfrm>
          <a:prstGeom prst="rect">
            <a:avLst/>
          </a:prstGeom>
          <a:noFill/>
          <a:ln>
            <a:noFill/>
          </a:ln>
        </p:spPr>
      </p:pic>
      <p:sp>
        <p:nvSpPr>
          <p:cNvPr id="114" name="Google Shape;114;p17">
            <a:extLst>
              <a:ext uri="{FF2B5EF4-FFF2-40B4-BE49-F238E27FC236}">
                <a16:creationId xmlns:a16="http://schemas.microsoft.com/office/drawing/2014/main" id="{2AB6736F-F71A-12A9-5196-A513292316CD}"/>
              </a:ext>
            </a:extLst>
          </p:cNvPr>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25</a:t>
            </a:fld>
            <a:endParaRPr/>
          </a:p>
        </p:txBody>
      </p:sp>
    </p:spTree>
    <p:extLst>
      <p:ext uri="{BB962C8B-B14F-4D97-AF65-F5344CB8AC3E}">
        <p14:creationId xmlns:p14="http://schemas.microsoft.com/office/powerpoint/2010/main" val="178694169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49EF00-97AB-14A2-8CFC-70C9FC587D5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597F5BA-5A0B-0033-4382-64F070518EBE}"/>
              </a:ext>
            </a:extLst>
          </p:cNvPr>
          <p:cNvSpPr>
            <a:spLocks noGrp="1"/>
          </p:cNvSpPr>
          <p:nvPr>
            <p:ph type="ctrTitle"/>
          </p:nvPr>
        </p:nvSpPr>
        <p:spPr/>
        <p:txBody>
          <a:bodyPr/>
          <a:lstStyle/>
          <a:p>
            <a:r>
              <a:rPr lang="en-US" dirty="0"/>
              <a:t>Close</a:t>
            </a:r>
          </a:p>
        </p:txBody>
      </p:sp>
      <p:sp>
        <p:nvSpPr>
          <p:cNvPr id="3" name="Slide Number Placeholder 2">
            <a:extLst>
              <a:ext uri="{FF2B5EF4-FFF2-40B4-BE49-F238E27FC236}">
                <a16:creationId xmlns:a16="http://schemas.microsoft.com/office/drawing/2014/main" id="{29A9B33B-3D42-6E5E-4BEA-0DBF53DE23A7}"/>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26</a:t>
            </a:fld>
            <a:endParaRPr lang="en"/>
          </a:p>
        </p:txBody>
      </p:sp>
      <p:pic>
        <p:nvPicPr>
          <p:cNvPr id="4" name="Google Shape;71;p14">
            <a:extLst>
              <a:ext uri="{FF2B5EF4-FFF2-40B4-BE49-F238E27FC236}">
                <a16:creationId xmlns:a16="http://schemas.microsoft.com/office/drawing/2014/main" id="{3487EDA5-EBD6-3352-D82E-EF2D26818A8D}"/>
              </a:ext>
            </a:extLst>
          </p:cNvPr>
          <p:cNvPicPr preferRelativeResize="0"/>
          <p:nvPr/>
        </p:nvPicPr>
        <p:blipFill>
          <a:blip r:embed="rId2" cstate="email">
            <a:alphaModFix/>
            <a:extLst>
              <a:ext uri="{28A0092B-C50C-407E-A947-70E740481C1C}">
                <a14:useLocalDpi xmlns:a14="http://schemas.microsoft.com/office/drawing/2010/main"/>
              </a:ext>
            </a:extLst>
          </a:blip>
          <a:stretch>
            <a:fillRect/>
          </a:stretch>
        </p:blipFill>
        <p:spPr>
          <a:xfrm>
            <a:off x="311700" y="243325"/>
            <a:ext cx="1094975" cy="730000"/>
          </a:xfrm>
          <a:prstGeom prst="rect">
            <a:avLst/>
          </a:prstGeom>
          <a:noFill/>
          <a:ln>
            <a:noFill/>
          </a:ln>
        </p:spPr>
      </p:pic>
      <p:pic>
        <p:nvPicPr>
          <p:cNvPr id="5" name="Picture 4">
            <a:extLst>
              <a:ext uri="{FF2B5EF4-FFF2-40B4-BE49-F238E27FC236}">
                <a16:creationId xmlns:a16="http://schemas.microsoft.com/office/drawing/2014/main" id="{112CD768-2458-3748-B95B-FE08D497FB6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587876" y="324825"/>
            <a:ext cx="1094975" cy="552690"/>
          </a:xfrm>
          <a:prstGeom prst="rect">
            <a:avLst/>
          </a:prstGeom>
        </p:spPr>
      </p:pic>
    </p:spTree>
    <p:extLst>
      <p:ext uri="{BB962C8B-B14F-4D97-AF65-F5344CB8AC3E}">
        <p14:creationId xmlns:p14="http://schemas.microsoft.com/office/powerpoint/2010/main" val="359753892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928362-4A01-9F34-578D-9818B0EDC8D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FC71362-F94B-FA99-3DF4-67CC89FFD744}"/>
              </a:ext>
            </a:extLst>
          </p:cNvPr>
          <p:cNvSpPr>
            <a:spLocks noGrp="1"/>
          </p:cNvSpPr>
          <p:nvPr>
            <p:ph type="ctrTitle"/>
          </p:nvPr>
        </p:nvSpPr>
        <p:spPr/>
        <p:txBody>
          <a:bodyPr/>
          <a:lstStyle/>
          <a:p>
            <a:r>
              <a:rPr lang="en-US" dirty="0"/>
              <a:t>Additional slides for resident questions</a:t>
            </a:r>
          </a:p>
        </p:txBody>
      </p:sp>
      <p:sp>
        <p:nvSpPr>
          <p:cNvPr id="3" name="Slide Number Placeholder 2">
            <a:extLst>
              <a:ext uri="{FF2B5EF4-FFF2-40B4-BE49-F238E27FC236}">
                <a16:creationId xmlns:a16="http://schemas.microsoft.com/office/drawing/2014/main" id="{7F33EBC5-6305-523A-167F-72DCCE9ADE88}"/>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27</a:t>
            </a:fld>
            <a:endParaRPr lang="en"/>
          </a:p>
        </p:txBody>
      </p:sp>
      <p:pic>
        <p:nvPicPr>
          <p:cNvPr id="4" name="Google Shape;71;p14">
            <a:extLst>
              <a:ext uri="{FF2B5EF4-FFF2-40B4-BE49-F238E27FC236}">
                <a16:creationId xmlns:a16="http://schemas.microsoft.com/office/drawing/2014/main" id="{14A318D4-DAB0-7F07-0ADA-801DD75E0684}"/>
              </a:ext>
            </a:extLst>
          </p:cNvPr>
          <p:cNvPicPr preferRelativeResize="0"/>
          <p:nvPr/>
        </p:nvPicPr>
        <p:blipFill>
          <a:blip r:embed="rId2" cstate="email">
            <a:alphaModFix/>
            <a:extLst>
              <a:ext uri="{28A0092B-C50C-407E-A947-70E740481C1C}">
                <a14:useLocalDpi xmlns:a14="http://schemas.microsoft.com/office/drawing/2010/main"/>
              </a:ext>
            </a:extLst>
          </a:blip>
          <a:stretch>
            <a:fillRect/>
          </a:stretch>
        </p:blipFill>
        <p:spPr>
          <a:xfrm>
            <a:off x="311700" y="243325"/>
            <a:ext cx="1094975" cy="730000"/>
          </a:xfrm>
          <a:prstGeom prst="rect">
            <a:avLst/>
          </a:prstGeom>
          <a:noFill/>
          <a:ln>
            <a:noFill/>
          </a:ln>
        </p:spPr>
      </p:pic>
      <p:pic>
        <p:nvPicPr>
          <p:cNvPr id="5" name="Picture 4">
            <a:extLst>
              <a:ext uri="{FF2B5EF4-FFF2-40B4-BE49-F238E27FC236}">
                <a16:creationId xmlns:a16="http://schemas.microsoft.com/office/drawing/2014/main" id="{6539481D-2A09-0514-5E07-71A69ACB6C29}"/>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587876" y="324825"/>
            <a:ext cx="1094975" cy="552690"/>
          </a:xfrm>
          <a:prstGeom prst="rect">
            <a:avLst/>
          </a:prstGeom>
        </p:spPr>
      </p:pic>
    </p:spTree>
    <p:extLst>
      <p:ext uri="{BB962C8B-B14F-4D97-AF65-F5344CB8AC3E}">
        <p14:creationId xmlns:p14="http://schemas.microsoft.com/office/powerpoint/2010/main" val="211531139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DF7BB4A2-1188-A94B-054C-998FBE6B6B9E}"/>
              </a:ext>
            </a:extLst>
          </p:cNvPr>
          <p:cNvSpPr>
            <a:spLocks noGrp="1"/>
          </p:cNvSpPr>
          <p:nvPr>
            <p:ph type="body" idx="1"/>
          </p:nvPr>
        </p:nvSpPr>
        <p:spPr/>
        <p:txBody>
          <a:bodyPr/>
          <a:lstStyle/>
          <a:p>
            <a:endParaRPr lang="en-US"/>
          </a:p>
        </p:txBody>
      </p:sp>
      <p:sp>
        <p:nvSpPr>
          <p:cNvPr id="8" name="Text Placeholder 7">
            <a:extLst>
              <a:ext uri="{FF2B5EF4-FFF2-40B4-BE49-F238E27FC236}">
                <a16:creationId xmlns:a16="http://schemas.microsoft.com/office/drawing/2014/main" id="{E15C223E-CB24-9221-F675-55B9FA339B80}"/>
              </a:ext>
            </a:extLst>
          </p:cNvPr>
          <p:cNvSpPr>
            <a:spLocks noGrp="1"/>
          </p:cNvSpPr>
          <p:nvPr>
            <p:ph type="body" idx="2"/>
          </p:nvPr>
        </p:nvSpPr>
        <p:spPr/>
        <p:txBody>
          <a:bodyPr/>
          <a:lstStyle/>
          <a:p>
            <a:endParaRPr lang="en-US"/>
          </a:p>
        </p:txBody>
      </p:sp>
      <p:sp>
        <p:nvSpPr>
          <p:cNvPr id="2" name="Title 1">
            <a:extLst>
              <a:ext uri="{FF2B5EF4-FFF2-40B4-BE49-F238E27FC236}">
                <a16:creationId xmlns:a16="http://schemas.microsoft.com/office/drawing/2014/main" id="{D9968E5F-8016-5703-D68C-FB507DB11665}"/>
              </a:ext>
            </a:extLst>
          </p:cNvPr>
          <p:cNvSpPr>
            <a:spLocks noGrp="1"/>
          </p:cNvSpPr>
          <p:nvPr>
            <p:ph type="title"/>
          </p:nvPr>
        </p:nvSpPr>
        <p:spPr/>
        <p:txBody>
          <a:bodyPr>
            <a:normAutofit fontScale="90000"/>
          </a:bodyPr>
          <a:lstStyle/>
          <a:p>
            <a:r>
              <a:rPr lang="en-US" dirty="0"/>
              <a:t>Keep data secure</a:t>
            </a:r>
          </a:p>
        </p:txBody>
      </p:sp>
      <p:pic>
        <p:nvPicPr>
          <p:cNvPr id="5" name="Content Placeholder 4" descr="A hand typing on a keyboard&#10;&#10;Description automatically generated">
            <a:extLst>
              <a:ext uri="{FF2B5EF4-FFF2-40B4-BE49-F238E27FC236}">
                <a16:creationId xmlns:a16="http://schemas.microsoft.com/office/drawing/2014/main" id="{3C627C1C-0F37-C76F-18D7-2DF292E641C7}"/>
              </a:ext>
            </a:extLst>
          </p:cNvPr>
          <p:cNvPicPr>
            <a:picLocks noGrp="1" noChangeAspect="1"/>
          </p:cNvPicPr>
          <p:nvPr>
            <p:ph idx="4294967295"/>
          </p:nvPr>
        </p:nvPicPr>
        <p:blipFill>
          <a:blip r:embed="rId3" cstate="email">
            <a:extLst>
              <a:ext uri="{28A0092B-C50C-407E-A947-70E740481C1C}">
                <a14:useLocalDpi xmlns:a14="http://schemas.microsoft.com/office/drawing/2010/main"/>
              </a:ext>
            </a:extLst>
          </a:blip>
          <a:stretch>
            <a:fillRect/>
          </a:stretch>
        </p:blipFill>
        <p:spPr>
          <a:xfrm>
            <a:off x="3355499" y="1152475"/>
            <a:ext cx="3807705" cy="3023708"/>
          </a:xfrm>
        </p:spPr>
      </p:pic>
    </p:spTree>
    <p:extLst>
      <p:ext uri="{BB962C8B-B14F-4D97-AF65-F5344CB8AC3E}">
        <p14:creationId xmlns:p14="http://schemas.microsoft.com/office/powerpoint/2010/main" val="236783570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FB5DE56-7BE5-A9C9-8488-5E305B1C0FB5}"/>
              </a:ext>
            </a:extLst>
          </p:cNvPr>
          <p:cNvSpPr>
            <a:spLocks noGrp="1"/>
          </p:cNvSpPr>
          <p:nvPr>
            <p:ph type="body" idx="1"/>
          </p:nvPr>
        </p:nvSpPr>
        <p:spPr/>
        <p:txBody>
          <a:bodyPr/>
          <a:lstStyle/>
          <a:p>
            <a:endParaRPr lang="en-US"/>
          </a:p>
        </p:txBody>
      </p:sp>
      <p:sp>
        <p:nvSpPr>
          <p:cNvPr id="2" name="Title 1">
            <a:extLst>
              <a:ext uri="{FF2B5EF4-FFF2-40B4-BE49-F238E27FC236}">
                <a16:creationId xmlns:a16="http://schemas.microsoft.com/office/drawing/2014/main" id="{7079E80C-0E33-151D-0941-45B8633DAFE7}"/>
              </a:ext>
            </a:extLst>
          </p:cNvPr>
          <p:cNvSpPr>
            <a:spLocks noGrp="1"/>
          </p:cNvSpPr>
          <p:nvPr>
            <p:ph type="title"/>
          </p:nvPr>
        </p:nvSpPr>
        <p:spPr/>
        <p:txBody>
          <a:bodyPr>
            <a:normAutofit fontScale="90000"/>
          </a:bodyPr>
          <a:lstStyle/>
          <a:p>
            <a:r>
              <a:rPr lang="en-US" dirty="0"/>
              <a:t>Using data with minimum intrusion necessary</a:t>
            </a:r>
          </a:p>
        </p:txBody>
      </p:sp>
      <p:pic>
        <p:nvPicPr>
          <p:cNvPr id="3" name="Picture 2">
            <a:extLst>
              <a:ext uri="{FF2B5EF4-FFF2-40B4-BE49-F238E27FC236}">
                <a16:creationId xmlns:a16="http://schemas.microsoft.com/office/drawing/2014/main" id="{A9EDE046-F249-C392-4DF0-C9BCCA0FF618}"/>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701932" y="445025"/>
            <a:ext cx="3673141" cy="3930809"/>
          </a:xfrm>
          <a:prstGeom prst="rect">
            <a:avLst/>
          </a:prstGeom>
        </p:spPr>
      </p:pic>
    </p:spTree>
    <p:extLst>
      <p:ext uri="{BB962C8B-B14F-4D97-AF65-F5344CB8AC3E}">
        <p14:creationId xmlns:p14="http://schemas.microsoft.com/office/powerpoint/2010/main" val="23202359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5E28C7-CF1D-061B-8900-0A7144FE448C}"/>
              </a:ext>
            </a:extLst>
          </p:cNvPr>
          <p:cNvSpPr>
            <a:spLocks noGrp="1"/>
          </p:cNvSpPr>
          <p:nvPr>
            <p:ph type="ctrTitle"/>
          </p:nvPr>
        </p:nvSpPr>
        <p:spPr/>
        <p:txBody>
          <a:bodyPr/>
          <a:lstStyle/>
          <a:p>
            <a:r>
              <a:rPr lang="en-US" dirty="0"/>
              <a:t>Housekeeping</a:t>
            </a:r>
          </a:p>
        </p:txBody>
      </p:sp>
      <p:sp>
        <p:nvSpPr>
          <p:cNvPr id="3" name="Slide Number Placeholder 2">
            <a:extLst>
              <a:ext uri="{FF2B5EF4-FFF2-40B4-BE49-F238E27FC236}">
                <a16:creationId xmlns:a16="http://schemas.microsoft.com/office/drawing/2014/main" id="{5B781A02-882F-8C89-B1C9-3AAE494C7D93}"/>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3</a:t>
            </a:fld>
            <a:endParaRPr lang="en"/>
          </a:p>
        </p:txBody>
      </p:sp>
      <p:pic>
        <p:nvPicPr>
          <p:cNvPr id="5" name="Google Shape;71;p14">
            <a:extLst>
              <a:ext uri="{FF2B5EF4-FFF2-40B4-BE49-F238E27FC236}">
                <a16:creationId xmlns:a16="http://schemas.microsoft.com/office/drawing/2014/main" id="{B033D3C5-579A-4EAE-BA1D-D0A2ACC4DA88}"/>
              </a:ext>
            </a:extLst>
          </p:cNvPr>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a:off x="311700" y="243325"/>
            <a:ext cx="1094975" cy="730000"/>
          </a:xfrm>
          <a:prstGeom prst="rect">
            <a:avLst/>
          </a:prstGeom>
          <a:noFill/>
          <a:ln>
            <a:noFill/>
          </a:ln>
        </p:spPr>
      </p:pic>
      <p:pic>
        <p:nvPicPr>
          <p:cNvPr id="6" name="Picture 5">
            <a:extLst>
              <a:ext uri="{FF2B5EF4-FFF2-40B4-BE49-F238E27FC236}">
                <a16:creationId xmlns:a16="http://schemas.microsoft.com/office/drawing/2014/main" id="{6A135314-398E-BF7B-2EE2-A24719B6EBD3}"/>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587876" y="324825"/>
            <a:ext cx="1094975" cy="552690"/>
          </a:xfrm>
          <a:prstGeom prst="rect">
            <a:avLst/>
          </a:prstGeom>
        </p:spPr>
      </p:pic>
      <p:sp>
        <p:nvSpPr>
          <p:cNvPr id="7" name="TextBox 6">
            <a:extLst>
              <a:ext uri="{FF2B5EF4-FFF2-40B4-BE49-F238E27FC236}">
                <a16:creationId xmlns:a16="http://schemas.microsoft.com/office/drawing/2014/main" id="{DE3D5769-A67D-4C6D-7601-9CB4BDA39C01}"/>
              </a:ext>
            </a:extLst>
          </p:cNvPr>
          <p:cNvSpPr txBox="1"/>
          <p:nvPr/>
        </p:nvSpPr>
        <p:spPr>
          <a:xfrm>
            <a:off x="386080" y="2797175"/>
            <a:ext cx="4742004" cy="1169551"/>
          </a:xfrm>
          <a:prstGeom prst="rect">
            <a:avLst/>
          </a:prstGeom>
          <a:noFill/>
        </p:spPr>
        <p:txBody>
          <a:bodyPr wrap="none" rtlCol="0">
            <a:spAutoFit/>
          </a:bodyPr>
          <a:lstStyle/>
          <a:p>
            <a:r>
              <a:rPr lang="en-US" b="1" dirty="0">
                <a:solidFill>
                  <a:schemeClr val="bg1"/>
                </a:solidFill>
                <a:latin typeface="Montserrat" pitchFamily="2" charset="77"/>
              </a:rPr>
              <a:t>Payment and consent forms</a:t>
            </a:r>
          </a:p>
          <a:p>
            <a:r>
              <a:rPr lang="en-US" b="1" dirty="0">
                <a:solidFill>
                  <a:schemeClr val="bg1"/>
                </a:solidFill>
                <a:latin typeface="Montserrat" pitchFamily="2" charset="77"/>
              </a:rPr>
              <a:t>Fire drills</a:t>
            </a:r>
          </a:p>
          <a:p>
            <a:r>
              <a:rPr lang="en-US" b="1" dirty="0">
                <a:solidFill>
                  <a:schemeClr val="bg1"/>
                </a:solidFill>
                <a:latin typeface="Montserrat" pitchFamily="2" charset="77"/>
              </a:rPr>
              <a:t>Washrooms + Quiet space + Prayer Room</a:t>
            </a:r>
          </a:p>
          <a:p>
            <a:r>
              <a:rPr lang="en-US" b="1" dirty="0">
                <a:solidFill>
                  <a:schemeClr val="bg1"/>
                </a:solidFill>
                <a:latin typeface="Montserrat" pitchFamily="2" charset="77"/>
              </a:rPr>
              <a:t>Debrief</a:t>
            </a:r>
          </a:p>
          <a:p>
            <a:r>
              <a:rPr lang="en-US" b="1" dirty="0">
                <a:solidFill>
                  <a:schemeClr val="bg1"/>
                </a:solidFill>
                <a:latin typeface="Montserrat" pitchFamily="2" charset="77"/>
              </a:rPr>
              <a:t>Phone Check – if possible quiet and off the table</a:t>
            </a:r>
          </a:p>
        </p:txBody>
      </p:sp>
    </p:spTree>
    <p:extLst>
      <p:ext uri="{BB962C8B-B14F-4D97-AF65-F5344CB8AC3E}">
        <p14:creationId xmlns:p14="http://schemas.microsoft.com/office/powerpoint/2010/main" val="68831399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C4771BD-99CF-5CB1-40AB-C2CBF22C0E4B}"/>
              </a:ext>
            </a:extLst>
          </p:cNvPr>
          <p:cNvSpPr>
            <a:spLocks noGrp="1"/>
          </p:cNvSpPr>
          <p:nvPr>
            <p:ph type="body" idx="1"/>
          </p:nvPr>
        </p:nvSpPr>
        <p:spPr/>
        <p:txBody>
          <a:bodyPr/>
          <a:lstStyle/>
          <a:p>
            <a:endParaRPr lang="en-US"/>
          </a:p>
        </p:txBody>
      </p:sp>
      <p:sp>
        <p:nvSpPr>
          <p:cNvPr id="2" name="Title 1">
            <a:extLst>
              <a:ext uri="{FF2B5EF4-FFF2-40B4-BE49-F238E27FC236}">
                <a16:creationId xmlns:a16="http://schemas.microsoft.com/office/drawing/2014/main" id="{7079E80C-0E33-151D-0941-45B8633DAFE7}"/>
              </a:ext>
            </a:extLst>
          </p:cNvPr>
          <p:cNvSpPr>
            <a:spLocks noGrp="1"/>
          </p:cNvSpPr>
          <p:nvPr>
            <p:ph type="title"/>
          </p:nvPr>
        </p:nvSpPr>
        <p:spPr/>
        <p:txBody>
          <a:bodyPr>
            <a:normAutofit fontScale="90000"/>
          </a:bodyPr>
          <a:lstStyle/>
          <a:p>
            <a:r>
              <a:rPr lang="en-US" dirty="0"/>
              <a:t>Be open and accountable</a:t>
            </a:r>
          </a:p>
        </p:txBody>
      </p:sp>
      <p:pic>
        <p:nvPicPr>
          <p:cNvPr id="5" name="Picture 4">
            <a:extLst>
              <a:ext uri="{FF2B5EF4-FFF2-40B4-BE49-F238E27FC236}">
                <a16:creationId xmlns:a16="http://schemas.microsoft.com/office/drawing/2014/main" id="{C2FF530C-F571-340C-6CF5-D9E49625080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797252" y="574500"/>
            <a:ext cx="4975148" cy="3511553"/>
          </a:xfrm>
          <a:prstGeom prst="rect">
            <a:avLst/>
          </a:prstGeom>
        </p:spPr>
      </p:pic>
    </p:spTree>
    <p:extLst>
      <p:ext uri="{BB962C8B-B14F-4D97-AF65-F5344CB8AC3E}">
        <p14:creationId xmlns:p14="http://schemas.microsoft.com/office/powerpoint/2010/main" val="141344137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1B021D4-E66B-1BD8-9F12-F0E037DDDA46}"/>
              </a:ext>
            </a:extLst>
          </p:cNvPr>
          <p:cNvSpPr>
            <a:spLocks noGrp="1"/>
          </p:cNvSpPr>
          <p:nvPr>
            <p:ph type="body" idx="1"/>
          </p:nvPr>
        </p:nvSpPr>
        <p:spPr/>
        <p:txBody>
          <a:bodyPr/>
          <a:lstStyle/>
          <a:p>
            <a:endParaRPr lang="en-US"/>
          </a:p>
        </p:txBody>
      </p:sp>
      <p:sp>
        <p:nvSpPr>
          <p:cNvPr id="2" name="Title 1">
            <a:extLst>
              <a:ext uri="{FF2B5EF4-FFF2-40B4-BE49-F238E27FC236}">
                <a16:creationId xmlns:a16="http://schemas.microsoft.com/office/drawing/2014/main" id="{7079E80C-0E33-151D-0941-45B8633DAFE7}"/>
              </a:ext>
            </a:extLst>
          </p:cNvPr>
          <p:cNvSpPr>
            <a:spLocks noGrp="1"/>
          </p:cNvSpPr>
          <p:nvPr>
            <p:ph type="title"/>
          </p:nvPr>
        </p:nvSpPr>
        <p:spPr/>
        <p:txBody>
          <a:bodyPr>
            <a:normAutofit fontScale="90000"/>
          </a:bodyPr>
          <a:lstStyle/>
          <a:p>
            <a:r>
              <a:rPr lang="en-US" dirty="0"/>
              <a:t>Diverse perspectives</a:t>
            </a:r>
          </a:p>
        </p:txBody>
      </p:sp>
      <p:pic>
        <p:nvPicPr>
          <p:cNvPr id="9" name="Picture 8" descr="A graph of a person&#10;&#10;Description automatically generated with medium confidence">
            <a:extLst>
              <a:ext uri="{FF2B5EF4-FFF2-40B4-BE49-F238E27FC236}">
                <a16:creationId xmlns:a16="http://schemas.microsoft.com/office/drawing/2014/main" id="{84FB2202-8DE4-5000-38CE-C446B0C44E7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466356" y="661422"/>
            <a:ext cx="4722953" cy="4025522"/>
          </a:xfrm>
          <a:prstGeom prst="rect">
            <a:avLst/>
          </a:prstGeom>
        </p:spPr>
      </p:pic>
    </p:spTree>
    <p:extLst>
      <p:ext uri="{BB962C8B-B14F-4D97-AF65-F5344CB8AC3E}">
        <p14:creationId xmlns:p14="http://schemas.microsoft.com/office/powerpoint/2010/main" val="315323204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B22138E7-7385-0ED7-F914-61BFEA8C1FDA}"/>
              </a:ext>
            </a:extLst>
          </p:cNvPr>
          <p:cNvSpPr>
            <a:spLocks noGrp="1"/>
          </p:cNvSpPr>
          <p:nvPr>
            <p:ph type="body" idx="1"/>
          </p:nvPr>
        </p:nvSpPr>
        <p:spPr/>
        <p:txBody>
          <a:bodyPr/>
          <a:lstStyle/>
          <a:p>
            <a:endParaRPr lang="en-US"/>
          </a:p>
        </p:txBody>
      </p:sp>
      <p:sp>
        <p:nvSpPr>
          <p:cNvPr id="2" name="Title 1">
            <a:extLst>
              <a:ext uri="{FF2B5EF4-FFF2-40B4-BE49-F238E27FC236}">
                <a16:creationId xmlns:a16="http://schemas.microsoft.com/office/drawing/2014/main" id="{7079E80C-0E33-151D-0941-45B8633DAFE7}"/>
              </a:ext>
            </a:extLst>
          </p:cNvPr>
          <p:cNvSpPr>
            <a:spLocks noGrp="1"/>
          </p:cNvSpPr>
          <p:nvPr>
            <p:ph type="title"/>
          </p:nvPr>
        </p:nvSpPr>
        <p:spPr/>
        <p:txBody>
          <a:bodyPr>
            <a:normAutofit fontScale="90000"/>
          </a:bodyPr>
          <a:lstStyle/>
          <a:p>
            <a:r>
              <a:rPr lang="en-US" dirty="0"/>
              <a:t>Create robust data science models</a:t>
            </a:r>
          </a:p>
        </p:txBody>
      </p:sp>
      <p:pic>
        <p:nvPicPr>
          <p:cNvPr id="8" name="Picture 7">
            <a:extLst>
              <a:ext uri="{FF2B5EF4-FFF2-40B4-BE49-F238E27FC236}">
                <a16:creationId xmlns:a16="http://schemas.microsoft.com/office/drawing/2014/main" id="{816A8E6F-797D-881D-7D7D-6FB1A3C8D7A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695652" y="1017725"/>
            <a:ext cx="5829300" cy="2838044"/>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73179808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B7D343-4087-0989-2AF4-6F84ECBBF0C6}"/>
              </a:ext>
            </a:extLst>
          </p:cNvPr>
          <p:cNvSpPr>
            <a:spLocks noGrp="1"/>
          </p:cNvSpPr>
          <p:nvPr>
            <p:ph type="title"/>
          </p:nvPr>
        </p:nvSpPr>
        <p:spPr/>
        <p:txBody>
          <a:bodyPr>
            <a:normAutofit/>
          </a:bodyPr>
          <a:lstStyle/>
          <a:p>
            <a:r>
              <a:rPr lang="en-GB" dirty="0"/>
              <a:t>What does “de-identification” look like?</a:t>
            </a:r>
          </a:p>
        </p:txBody>
      </p:sp>
      <p:sp>
        <p:nvSpPr>
          <p:cNvPr id="3" name="Content Placeholder 2">
            <a:extLst>
              <a:ext uri="{FF2B5EF4-FFF2-40B4-BE49-F238E27FC236}">
                <a16:creationId xmlns:a16="http://schemas.microsoft.com/office/drawing/2014/main" id="{DF7653F7-6E89-F958-E5F7-E861531A6DAB}"/>
              </a:ext>
            </a:extLst>
          </p:cNvPr>
          <p:cNvSpPr>
            <a:spLocks noGrp="1"/>
          </p:cNvSpPr>
          <p:nvPr>
            <p:ph idx="1"/>
          </p:nvPr>
        </p:nvSpPr>
        <p:spPr>
          <a:xfrm>
            <a:off x="653980" y="3368412"/>
            <a:ext cx="1726514" cy="485443"/>
          </a:xfrm>
        </p:spPr>
        <p:txBody>
          <a:bodyPr>
            <a:normAutofit/>
          </a:bodyPr>
          <a:lstStyle/>
          <a:p>
            <a:pPr algn="ctr"/>
            <a:r>
              <a:rPr lang="en-GB" b="1" dirty="0">
                <a:solidFill>
                  <a:schemeClr val="accent2"/>
                </a:solidFill>
              </a:rPr>
              <a:t>NHS </a:t>
            </a:r>
            <a:br>
              <a:rPr lang="en-GB" b="1" dirty="0">
                <a:solidFill>
                  <a:schemeClr val="accent2"/>
                </a:solidFill>
              </a:rPr>
            </a:br>
            <a:r>
              <a:rPr lang="en-GB" b="1" dirty="0">
                <a:solidFill>
                  <a:schemeClr val="accent2"/>
                </a:solidFill>
              </a:rPr>
              <a:t>number</a:t>
            </a:r>
          </a:p>
        </p:txBody>
      </p:sp>
      <p:sp>
        <p:nvSpPr>
          <p:cNvPr id="4" name="Footer Placeholder 3">
            <a:extLst>
              <a:ext uri="{FF2B5EF4-FFF2-40B4-BE49-F238E27FC236}">
                <a16:creationId xmlns:a16="http://schemas.microsoft.com/office/drawing/2014/main" id="{365DE4AC-5FBF-0E99-13FB-A3E11664EFDA}"/>
              </a:ext>
            </a:extLst>
          </p:cNvPr>
          <p:cNvSpPr>
            <a:spLocks noGrp="1"/>
          </p:cNvSpPr>
          <p:nvPr>
            <p:ph type="ftr" sz="quarter" idx="11"/>
          </p:nvPr>
        </p:nvSpPr>
        <p:spPr/>
        <p:txBody>
          <a:bodyPr/>
          <a:lstStyle/>
          <a:p>
            <a:pPr defTabSz="685800">
              <a:buClrTx/>
            </a:pPr>
            <a:r>
              <a:rPr lang="en-GB" kern="1200">
                <a:solidFill>
                  <a:srgbClr val="415462"/>
                </a:solidFill>
                <a:ea typeface="+mn-ea"/>
                <a:cs typeface="+mn-cs"/>
              </a:rPr>
              <a:t>Cheshire and Merseyside Secure Data Environment</a:t>
            </a:r>
            <a:endParaRPr lang="en-GB" kern="1200" dirty="0">
              <a:solidFill>
                <a:srgbClr val="415462"/>
              </a:solidFill>
              <a:ea typeface="+mn-ea"/>
              <a:cs typeface="+mn-cs"/>
            </a:endParaRPr>
          </a:p>
        </p:txBody>
      </p:sp>
      <p:sp>
        <p:nvSpPr>
          <p:cNvPr id="5" name="Slide Number Placeholder 4">
            <a:extLst>
              <a:ext uri="{FF2B5EF4-FFF2-40B4-BE49-F238E27FC236}">
                <a16:creationId xmlns:a16="http://schemas.microsoft.com/office/drawing/2014/main" id="{FB59FCF0-43DD-93F9-02F2-DF18571BE657}"/>
              </a:ext>
            </a:extLst>
          </p:cNvPr>
          <p:cNvSpPr>
            <a:spLocks noGrp="1"/>
          </p:cNvSpPr>
          <p:nvPr>
            <p:ph type="sldNum" sz="quarter" idx="12"/>
          </p:nvPr>
        </p:nvSpPr>
        <p:spPr/>
        <p:txBody>
          <a:bodyPr/>
          <a:lstStyle/>
          <a:p>
            <a:pPr defTabSz="685800">
              <a:buClrTx/>
            </a:pPr>
            <a:fld id="{4AE82366-37E6-B747-BCA8-2E369D8F9656}" type="slidenum">
              <a:rPr lang="en-GB" kern="1200">
                <a:solidFill>
                  <a:srgbClr val="415462"/>
                </a:solidFill>
                <a:ea typeface="+mn-ea"/>
                <a:cs typeface="+mn-cs"/>
              </a:rPr>
              <a:pPr defTabSz="685800">
                <a:buClrTx/>
              </a:pPr>
              <a:t>33</a:t>
            </a:fld>
            <a:endParaRPr lang="en-GB" kern="1200">
              <a:solidFill>
                <a:srgbClr val="415462"/>
              </a:solidFill>
              <a:ea typeface="+mn-ea"/>
              <a:cs typeface="+mn-cs"/>
            </a:endParaRPr>
          </a:p>
        </p:txBody>
      </p:sp>
      <p:sp>
        <p:nvSpPr>
          <p:cNvPr id="7" name="Content Placeholder 6">
            <a:extLst>
              <a:ext uri="{FF2B5EF4-FFF2-40B4-BE49-F238E27FC236}">
                <a16:creationId xmlns:a16="http://schemas.microsoft.com/office/drawing/2014/main" id="{C0A192D0-1731-E4C4-9E6C-35166B7414F3}"/>
              </a:ext>
            </a:extLst>
          </p:cNvPr>
          <p:cNvSpPr>
            <a:spLocks noGrp="1"/>
          </p:cNvSpPr>
          <p:nvPr>
            <p:ph idx="14"/>
          </p:nvPr>
        </p:nvSpPr>
        <p:spPr/>
        <p:txBody>
          <a:bodyPr/>
          <a:lstStyle/>
          <a:p>
            <a:pPr algn="ctr"/>
            <a:r>
              <a:rPr lang="en-GB" b="1" dirty="0">
                <a:solidFill>
                  <a:schemeClr val="accent2"/>
                </a:solidFill>
              </a:rPr>
              <a:t>Hospital </a:t>
            </a:r>
            <a:br>
              <a:rPr lang="en-GB" b="1" dirty="0">
                <a:solidFill>
                  <a:schemeClr val="accent2"/>
                </a:solidFill>
              </a:rPr>
            </a:br>
            <a:r>
              <a:rPr lang="en-GB" b="1" dirty="0">
                <a:solidFill>
                  <a:schemeClr val="accent2"/>
                </a:solidFill>
              </a:rPr>
              <a:t>number</a:t>
            </a:r>
          </a:p>
        </p:txBody>
      </p:sp>
      <p:sp>
        <p:nvSpPr>
          <p:cNvPr id="8" name="Content Placeholder 7">
            <a:extLst>
              <a:ext uri="{FF2B5EF4-FFF2-40B4-BE49-F238E27FC236}">
                <a16:creationId xmlns:a16="http://schemas.microsoft.com/office/drawing/2014/main" id="{F96CA1E4-900C-40BF-6D9E-E61395798C38}"/>
              </a:ext>
            </a:extLst>
          </p:cNvPr>
          <p:cNvSpPr>
            <a:spLocks noGrp="1"/>
          </p:cNvSpPr>
          <p:nvPr>
            <p:ph idx="15"/>
          </p:nvPr>
        </p:nvSpPr>
        <p:spPr/>
        <p:txBody>
          <a:bodyPr/>
          <a:lstStyle/>
          <a:p>
            <a:pPr algn="ctr"/>
            <a:r>
              <a:rPr lang="en-GB" b="1" dirty="0">
                <a:solidFill>
                  <a:schemeClr val="accent2"/>
                </a:solidFill>
              </a:rPr>
              <a:t>National Insurance </a:t>
            </a:r>
            <a:br>
              <a:rPr lang="en-GB" b="1" dirty="0">
                <a:solidFill>
                  <a:schemeClr val="accent2"/>
                </a:solidFill>
              </a:rPr>
            </a:br>
            <a:r>
              <a:rPr lang="en-GB" b="1" dirty="0">
                <a:solidFill>
                  <a:schemeClr val="accent2"/>
                </a:solidFill>
              </a:rPr>
              <a:t>number</a:t>
            </a:r>
          </a:p>
        </p:txBody>
      </p:sp>
      <p:pic>
        <p:nvPicPr>
          <p:cNvPr id="63" name="Picture Placeholder 62" descr="A black and white image of a building&#10;&#10;Description automatically generated">
            <a:extLst>
              <a:ext uri="{FF2B5EF4-FFF2-40B4-BE49-F238E27FC236}">
                <a16:creationId xmlns:a16="http://schemas.microsoft.com/office/drawing/2014/main" id="{58E9EB26-F91C-1DEF-B20F-2FA6ED26807F}"/>
              </a:ext>
            </a:extLst>
          </p:cNvPr>
          <p:cNvPicPr>
            <a:picLocks noGrp="1" noChangeAspect="1"/>
          </p:cNvPicPr>
          <p:nvPr>
            <p:ph type="pic" sz="quarter" idx="16"/>
          </p:nvPr>
        </p:nvPicPr>
        <p:blipFill rotWithShape="1">
          <a:blip r:embed="rId2" cstate="email">
            <a:extLst>
              <a:ext uri="{28A0092B-C50C-407E-A947-70E740481C1C}">
                <a14:useLocalDpi xmlns:a14="http://schemas.microsoft.com/office/drawing/2010/main"/>
              </a:ext>
            </a:extLst>
          </a:blip>
          <a:srcRect l="-24456" t="6866" r="-23875" b="6284"/>
          <a:stretch/>
        </p:blipFill>
        <p:spPr>
          <a:xfrm>
            <a:off x="2710214" y="2241361"/>
            <a:ext cx="1726514" cy="1010902"/>
          </a:xfrm>
          <a:noFill/>
        </p:spPr>
      </p:pic>
      <p:sp>
        <p:nvSpPr>
          <p:cNvPr id="10" name="Content Placeholder 9">
            <a:extLst>
              <a:ext uri="{FF2B5EF4-FFF2-40B4-BE49-F238E27FC236}">
                <a16:creationId xmlns:a16="http://schemas.microsoft.com/office/drawing/2014/main" id="{581BFA5C-587E-F150-1308-366DDCE767F5}"/>
              </a:ext>
            </a:extLst>
          </p:cNvPr>
          <p:cNvSpPr>
            <a:spLocks noGrp="1"/>
          </p:cNvSpPr>
          <p:nvPr>
            <p:ph idx="18"/>
          </p:nvPr>
        </p:nvSpPr>
        <p:spPr/>
        <p:txBody>
          <a:bodyPr/>
          <a:lstStyle/>
          <a:p>
            <a:pPr algn="ctr"/>
            <a:r>
              <a:rPr lang="en-GB" b="1" dirty="0">
                <a:solidFill>
                  <a:schemeClr val="accent2"/>
                </a:solidFill>
              </a:rPr>
              <a:t>Mobile </a:t>
            </a:r>
            <a:br>
              <a:rPr lang="en-GB" b="1" dirty="0">
                <a:solidFill>
                  <a:schemeClr val="accent2"/>
                </a:solidFill>
              </a:rPr>
            </a:br>
            <a:r>
              <a:rPr lang="en-GB" b="1" dirty="0">
                <a:solidFill>
                  <a:schemeClr val="accent2"/>
                </a:solidFill>
              </a:rPr>
              <a:t>number</a:t>
            </a:r>
          </a:p>
        </p:txBody>
      </p:sp>
      <p:pic>
        <p:nvPicPr>
          <p:cNvPr id="65" name="Picture Placeholder 64" descr="A phone with a chat bubble&#10;&#10;Description automatically generated">
            <a:extLst>
              <a:ext uri="{FF2B5EF4-FFF2-40B4-BE49-F238E27FC236}">
                <a16:creationId xmlns:a16="http://schemas.microsoft.com/office/drawing/2014/main" id="{03B407E2-6FCB-ADA8-A4EF-BA90694F3F30}"/>
              </a:ext>
            </a:extLst>
          </p:cNvPr>
          <p:cNvPicPr>
            <a:picLocks noGrp="1" noChangeAspect="1"/>
          </p:cNvPicPr>
          <p:nvPr>
            <p:ph type="pic" sz="quarter" idx="20"/>
          </p:nvPr>
        </p:nvPicPr>
        <p:blipFill rotWithShape="1">
          <a:blip r:embed="rId3" cstate="email">
            <a:extLst>
              <a:ext uri="{28A0092B-C50C-407E-A947-70E740481C1C}">
                <a14:useLocalDpi xmlns:a14="http://schemas.microsoft.com/office/drawing/2010/main"/>
              </a:ext>
            </a:extLst>
          </a:blip>
          <a:srcRect l="-27706" t="5355" r="-27309" b="3944"/>
          <a:stretch/>
        </p:blipFill>
        <p:spPr>
          <a:xfrm>
            <a:off x="6820472" y="2260893"/>
            <a:ext cx="1726514" cy="1010902"/>
          </a:xfrm>
          <a:noFill/>
        </p:spPr>
      </p:pic>
      <p:sp>
        <p:nvSpPr>
          <p:cNvPr id="13" name="Content Placeholder 12">
            <a:extLst>
              <a:ext uri="{FF2B5EF4-FFF2-40B4-BE49-F238E27FC236}">
                <a16:creationId xmlns:a16="http://schemas.microsoft.com/office/drawing/2014/main" id="{0A024551-0310-9D75-5412-41A3D7E06854}"/>
              </a:ext>
            </a:extLst>
          </p:cNvPr>
          <p:cNvSpPr>
            <a:spLocks noGrp="1"/>
          </p:cNvSpPr>
          <p:nvPr>
            <p:ph idx="21"/>
          </p:nvPr>
        </p:nvSpPr>
        <p:spPr/>
        <p:txBody>
          <a:bodyPr/>
          <a:lstStyle/>
          <a:p>
            <a:r>
              <a:rPr lang="en-GB" b="1" dirty="0"/>
              <a:t>These are removed for secondary uses, which helps to protect privacy.</a:t>
            </a:r>
          </a:p>
        </p:txBody>
      </p:sp>
      <p:sp>
        <p:nvSpPr>
          <p:cNvPr id="14" name="Content Placeholder 13">
            <a:extLst>
              <a:ext uri="{FF2B5EF4-FFF2-40B4-BE49-F238E27FC236}">
                <a16:creationId xmlns:a16="http://schemas.microsoft.com/office/drawing/2014/main" id="{AC5AF4AA-8DCB-FFE7-E583-6C211EF996E7}"/>
              </a:ext>
            </a:extLst>
          </p:cNvPr>
          <p:cNvSpPr>
            <a:spLocks noGrp="1"/>
          </p:cNvSpPr>
          <p:nvPr>
            <p:ph idx="22"/>
          </p:nvPr>
        </p:nvSpPr>
        <p:spPr/>
        <p:txBody>
          <a:bodyPr/>
          <a:lstStyle/>
          <a:p>
            <a:r>
              <a:rPr lang="en-GB" b="1" dirty="0">
                <a:solidFill>
                  <a:schemeClr val="accent1"/>
                </a:solidFill>
              </a:rPr>
              <a:t>Data unique to you</a:t>
            </a:r>
          </a:p>
        </p:txBody>
      </p:sp>
      <p:pic>
        <p:nvPicPr>
          <p:cNvPr id="61" name="Picture Placeholder 60" descr="A white fingerprint on a black background&#10;&#10;Description automatically generated">
            <a:extLst>
              <a:ext uri="{FF2B5EF4-FFF2-40B4-BE49-F238E27FC236}">
                <a16:creationId xmlns:a16="http://schemas.microsoft.com/office/drawing/2014/main" id="{8D087E5C-486B-28C2-8FCF-6FE61FDCEC1F}"/>
              </a:ext>
            </a:extLst>
          </p:cNvPr>
          <p:cNvPicPr>
            <a:picLocks noGrp="1" noChangeAspect="1"/>
          </p:cNvPicPr>
          <p:nvPr>
            <p:ph type="pic" sz="quarter" idx="23"/>
          </p:nvPr>
        </p:nvPicPr>
        <p:blipFill>
          <a:blip r:embed="rId4" cstate="email">
            <a:extLst>
              <a:ext uri="{28A0092B-C50C-407E-A947-70E740481C1C}">
                <a14:useLocalDpi xmlns:a14="http://schemas.microsoft.com/office/drawing/2010/main"/>
              </a:ext>
            </a:extLst>
          </a:blip>
          <a:srcRect/>
          <a:stretch>
            <a:fillRect/>
          </a:stretch>
        </p:blipFill>
        <p:spPr>
          <a:prstGeom prst="snip1Rect">
            <a:avLst/>
          </a:prstGeom>
        </p:spPr>
      </p:pic>
      <p:grpSp>
        <p:nvGrpSpPr>
          <p:cNvPr id="75" name="Group 74">
            <a:extLst>
              <a:ext uri="{FF2B5EF4-FFF2-40B4-BE49-F238E27FC236}">
                <a16:creationId xmlns:a16="http://schemas.microsoft.com/office/drawing/2014/main" id="{93950E6C-113C-8A19-E036-BE94AD7B394A}"/>
              </a:ext>
            </a:extLst>
          </p:cNvPr>
          <p:cNvGrpSpPr/>
          <p:nvPr/>
        </p:nvGrpSpPr>
        <p:grpSpPr>
          <a:xfrm>
            <a:off x="4939654" y="2373721"/>
            <a:ext cx="1377892" cy="817358"/>
            <a:chOff x="6586205" y="3164960"/>
            <a:chExt cx="1837189" cy="1089811"/>
          </a:xfrm>
        </p:grpSpPr>
        <p:grpSp>
          <p:nvGrpSpPr>
            <p:cNvPr id="74" name="Group 73">
              <a:extLst>
                <a:ext uri="{FF2B5EF4-FFF2-40B4-BE49-F238E27FC236}">
                  <a16:creationId xmlns:a16="http://schemas.microsoft.com/office/drawing/2014/main" id="{B6857148-E182-AF9D-A00C-855D666BCD9A}"/>
                </a:ext>
              </a:extLst>
            </p:cNvPr>
            <p:cNvGrpSpPr/>
            <p:nvPr/>
          </p:nvGrpSpPr>
          <p:grpSpPr>
            <a:xfrm>
              <a:off x="6586205" y="3164960"/>
              <a:ext cx="1837189" cy="1089811"/>
              <a:chOff x="6586205" y="3164960"/>
              <a:chExt cx="1837189" cy="1089811"/>
            </a:xfrm>
          </p:grpSpPr>
          <p:sp>
            <p:nvSpPr>
              <p:cNvPr id="66" name="Rounded Rectangle 65">
                <a:extLst>
                  <a:ext uri="{FF2B5EF4-FFF2-40B4-BE49-F238E27FC236}">
                    <a16:creationId xmlns:a16="http://schemas.microsoft.com/office/drawing/2014/main" id="{CAF8777C-E417-03B2-8D83-28C27DED4F31}"/>
                  </a:ext>
                </a:extLst>
              </p:cNvPr>
              <p:cNvSpPr/>
              <p:nvPr/>
            </p:nvSpPr>
            <p:spPr>
              <a:xfrm>
                <a:off x="6586205" y="3164960"/>
                <a:ext cx="1837189" cy="1089811"/>
              </a:xfrm>
              <a:prstGeom prst="roundRect">
                <a:avLst/>
              </a:prstGeom>
              <a:no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685800">
                  <a:buClrTx/>
                </a:pPr>
                <a:endParaRPr lang="en-GB" sz="1350" kern="1200">
                  <a:solidFill>
                    <a:srgbClr val="FFFFFF"/>
                  </a:solidFill>
                  <a:latin typeface="Arial" panose="020B0604020202020204"/>
                </a:endParaRPr>
              </a:p>
            </p:txBody>
          </p:sp>
          <p:sp>
            <p:nvSpPr>
              <p:cNvPr id="67" name="Rectangle 66">
                <a:extLst>
                  <a:ext uri="{FF2B5EF4-FFF2-40B4-BE49-F238E27FC236}">
                    <a16:creationId xmlns:a16="http://schemas.microsoft.com/office/drawing/2014/main" id="{497A83B4-F052-5EDF-CDDB-24A9E2062C18}"/>
                  </a:ext>
                </a:extLst>
              </p:cNvPr>
              <p:cNvSpPr/>
              <p:nvPr/>
            </p:nvSpPr>
            <p:spPr>
              <a:xfrm>
                <a:off x="6719582" y="3662415"/>
                <a:ext cx="1568741" cy="355912"/>
              </a:xfrm>
              <a:prstGeom prst="rect">
                <a:avLst/>
              </a:prstGeom>
              <a:no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685800">
                  <a:buClrTx/>
                </a:pPr>
                <a:endParaRPr lang="en-GB" sz="1350" kern="1200">
                  <a:solidFill>
                    <a:srgbClr val="FFFFFF"/>
                  </a:solidFill>
                  <a:latin typeface="Arial" panose="020B0604020202020204"/>
                </a:endParaRPr>
              </a:p>
            </p:txBody>
          </p:sp>
        </p:grpSp>
        <p:sp>
          <p:nvSpPr>
            <p:cNvPr id="68" name="TextBox 27">
              <a:extLst>
                <a:ext uri="{FF2B5EF4-FFF2-40B4-BE49-F238E27FC236}">
                  <a16:creationId xmlns:a16="http://schemas.microsoft.com/office/drawing/2014/main" id="{54326BC7-FCF7-1DE7-7E34-6AB10B15AE5D}"/>
                </a:ext>
                <a:ext uri="{C183D7F6-B498-43B3-948B-1728B52AA6E4}">
                  <adec:decorative xmlns:adec="http://schemas.microsoft.com/office/drawing/2017/decorative" val="1"/>
                </a:ext>
              </a:extLst>
            </p:cNvPr>
            <p:cNvSpPr txBox="1"/>
            <p:nvPr/>
          </p:nvSpPr>
          <p:spPr>
            <a:xfrm>
              <a:off x="6757240" y="3453641"/>
              <a:ext cx="1531084" cy="508431"/>
            </a:xfrm>
            <a:prstGeom prst="rect">
              <a:avLst/>
            </a:prstGeom>
          </p:spPr>
          <p:txBody>
            <a:bodyPr wrap="square" lIns="0" tIns="0" rIns="0" bIns="0" rtlCol="0" anchor="t">
              <a:spAutoFit/>
            </a:bodyPr>
            <a:lstStyle/>
            <a:p>
              <a:pPr algn="ctr" defTabSz="685800">
                <a:lnSpc>
                  <a:spcPts val="3639"/>
                </a:lnSpc>
                <a:buClrTx/>
              </a:pPr>
              <a:r>
                <a:rPr lang="en-US" sz="1200" b="1" kern="1200" dirty="0">
                  <a:ea typeface="+mn-ea"/>
                  <a:cs typeface="+mn-cs"/>
                </a:rPr>
                <a:t>AB 12 34 56 C</a:t>
              </a:r>
            </a:p>
          </p:txBody>
        </p:sp>
      </p:grpSp>
      <p:pic>
        <p:nvPicPr>
          <p:cNvPr id="69" name="Picture 68">
            <a:extLst>
              <a:ext uri="{FF2B5EF4-FFF2-40B4-BE49-F238E27FC236}">
                <a16:creationId xmlns:a16="http://schemas.microsoft.com/office/drawing/2014/main" id="{0C34413D-EFBA-F9EF-E687-EA2AF7979DBE}"/>
              </a:ext>
            </a:extLst>
          </p:cNvPr>
          <p:cNvPicPr>
            <a:picLocks noChangeAspect="1"/>
          </p:cNvPicPr>
          <p:nvPr/>
        </p:nvPicPr>
        <p:blipFill>
          <a:blip r:embed="rId5"/>
          <a:stretch>
            <a:fillRect/>
          </a:stretch>
        </p:blipFill>
        <p:spPr>
          <a:xfrm>
            <a:off x="1113561" y="2241361"/>
            <a:ext cx="807353" cy="322941"/>
          </a:xfrm>
          <a:prstGeom prst="rect">
            <a:avLst/>
          </a:prstGeom>
        </p:spPr>
      </p:pic>
      <p:cxnSp>
        <p:nvCxnSpPr>
          <p:cNvPr id="71" name="Straight Connector 70">
            <a:extLst>
              <a:ext uri="{FF2B5EF4-FFF2-40B4-BE49-F238E27FC236}">
                <a16:creationId xmlns:a16="http://schemas.microsoft.com/office/drawing/2014/main" id="{B2D8DE02-B1FF-9DD1-6AA6-DAB181D39898}"/>
              </a:ext>
              <a:ext uri="{C183D7F6-B498-43B3-948B-1728B52AA6E4}">
                <adec:decorative xmlns:adec="http://schemas.microsoft.com/office/drawing/2017/decorative" val="1"/>
              </a:ext>
            </a:extLst>
          </p:cNvPr>
          <p:cNvCxnSpPr>
            <a:cxnSpLocks/>
          </p:cNvCxnSpPr>
          <p:nvPr/>
        </p:nvCxnSpPr>
        <p:spPr>
          <a:xfrm>
            <a:off x="859750" y="3179660"/>
            <a:ext cx="1314974" cy="0"/>
          </a:xfrm>
          <a:prstGeom prst="line">
            <a:avLst/>
          </a:prstGeom>
          <a:ln w="381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2" name="TextBox 27">
            <a:extLst>
              <a:ext uri="{FF2B5EF4-FFF2-40B4-BE49-F238E27FC236}">
                <a16:creationId xmlns:a16="http://schemas.microsoft.com/office/drawing/2014/main" id="{9BE58509-F66A-F31C-C8C2-10DA55B16E94}"/>
              </a:ext>
              <a:ext uri="{C183D7F6-B498-43B3-948B-1728B52AA6E4}">
                <adec:decorative xmlns:adec="http://schemas.microsoft.com/office/drawing/2017/decorative" val="1"/>
              </a:ext>
            </a:extLst>
          </p:cNvPr>
          <p:cNvSpPr txBox="1"/>
          <p:nvPr/>
        </p:nvSpPr>
        <p:spPr>
          <a:xfrm>
            <a:off x="849261" y="2706873"/>
            <a:ext cx="1335951" cy="398827"/>
          </a:xfrm>
          <a:prstGeom prst="rect">
            <a:avLst/>
          </a:prstGeom>
        </p:spPr>
        <p:txBody>
          <a:bodyPr wrap="square" lIns="0" tIns="0" rIns="0" bIns="0" rtlCol="0" anchor="t">
            <a:spAutoFit/>
          </a:bodyPr>
          <a:lstStyle/>
          <a:p>
            <a:pPr algn="ctr" defTabSz="685800">
              <a:lnSpc>
                <a:spcPts val="3639"/>
              </a:lnSpc>
              <a:buClrTx/>
            </a:pPr>
            <a:r>
              <a:rPr lang="en-US" sz="1800" b="1" kern="1200" dirty="0">
                <a:ea typeface="+mn-ea"/>
                <a:cs typeface="+mn-cs"/>
              </a:rPr>
              <a:t>000 000 000</a:t>
            </a:r>
          </a:p>
        </p:txBody>
      </p:sp>
    </p:spTree>
    <p:extLst>
      <p:ext uri="{BB962C8B-B14F-4D97-AF65-F5344CB8AC3E}">
        <p14:creationId xmlns:p14="http://schemas.microsoft.com/office/powerpoint/2010/main" val="26409647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fade">
                                      <p:cBhvr>
                                        <p:cTn id="7" dur="500"/>
                                        <p:tgtEl>
                                          <p:spTgt spid="6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2"/>
                                        </p:tgtEl>
                                        <p:attrNameLst>
                                          <p:attrName>style.visibility</p:attrName>
                                        </p:attrNameLst>
                                      </p:cBhvr>
                                      <p:to>
                                        <p:strVal val="visible"/>
                                      </p:to>
                                    </p:set>
                                    <p:animEffect transition="in" filter="fade">
                                      <p:cBhvr>
                                        <p:cTn id="10" dur="500"/>
                                        <p:tgtEl>
                                          <p:spTgt spid="72"/>
                                        </p:tgtEl>
                                      </p:cBhvr>
                                    </p:animEffect>
                                  </p:childTnLst>
                                </p:cTn>
                              </p:par>
                              <p:par>
                                <p:cTn id="11" presetID="10" presetClass="entr" presetSubtype="0" fill="hold" nodeType="withEffect">
                                  <p:stCondLst>
                                    <p:cond delay="0"/>
                                  </p:stCondLst>
                                  <p:childTnLst>
                                    <p:set>
                                      <p:cBhvr>
                                        <p:cTn id="12" dur="1" fill="hold">
                                          <p:stCondLst>
                                            <p:cond delay="0"/>
                                          </p:stCondLst>
                                        </p:cTn>
                                        <p:tgtEl>
                                          <p:spTgt spid="71"/>
                                        </p:tgtEl>
                                        <p:attrNameLst>
                                          <p:attrName>style.visibility</p:attrName>
                                        </p:attrNameLst>
                                      </p:cBhvr>
                                      <p:to>
                                        <p:strVal val="visible"/>
                                      </p:to>
                                    </p:set>
                                    <p:animEffect transition="in" filter="fade">
                                      <p:cBhvr>
                                        <p:cTn id="13" dur="500"/>
                                        <p:tgtEl>
                                          <p:spTgt spid="71"/>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Effect transition="in" filter="fade">
                                      <p:cBhvr>
                                        <p:cTn id="16" dur="500"/>
                                        <p:tgtEl>
                                          <p:spTgt spid="3">
                                            <p:txEl>
                                              <p:pRg st="0" end="0"/>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63"/>
                                        </p:tgtEl>
                                        <p:attrNameLst>
                                          <p:attrName>style.visibility</p:attrName>
                                        </p:attrNameLst>
                                      </p:cBhvr>
                                      <p:to>
                                        <p:strVal val="visible"/>
                                      </p:to>
                                    </p:set>
                                    <p:animEffect transition="in" filter="fade">
                                      <p:cBhvr>
                                        <p:cTn id="19" dur="500"/>
                                        <p:tgtEl>
                                          <p:spTgt spid="63"/>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7">
                                            <p:txEl>
                                              <p:pRg st="0" end="0"/>
                                            </p:txEl>
                                          </p:spTgt>
                                        </p:tgtEl>
                                        <p:attrNameLst>
                                          <p:attrName>style.visibility</p:attrName>
                                        </p:attrNameLst>
                                      </p:cBhvr>
                                      <p:to>
                                        <p:strVal val="visible"/>
                                      </p:to>
                                    </p:set>
                                    <p:animEffect transition="in" filter="fade">
                                      <p:cBhvr>
                                        <p:cTn id="22" dur="500"/>
                                        <p:tgtEl>
                                          <p:spTgt spid="7">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75"/>
                                        </p:tgtEl>
                                        <p:attrNameLst>
                                          <p:attrName>style.visibility</p:attrName>
                                        </p:attrNameLst>
                                      </p:cBhvr>
                                      <p:to>
                                        <p:strVal val="visible"/>
                                      </p:to>
                                    </p:set>
                                    <p:animEffect transition="in" filter="fade">
                                      <p:cBhvr>
                                        <p:cTn id="27" dur="500"/>
                                        <p:tgtEl>
                                          <p:spTgt spid="75"/>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8">
                                            <p:txEl>
                                              <p:pRg st="0" end="0"/>
                                            </p:txEl>
                                          </p:spTgt>
                                        </p:tgtEl>
                                        <p:attrNameLst>
                                          <p:attrName>style.visibility</p:attrName>
                                        </p:attrNameLst>
                                      </p:cBhvr>
                                      <p:to>
                                        <p:strVal val="visible"/>
                                      </p:to>
                                    </p:set>
                                    <p:animEffect transition="in" filter="fade">
                                      <p:cBhvr>
                                        <p:cTn id="30" dur="500"/>
                                        <p:tgtEl>
                                          <p:spTgt spid="8">
                                            <p:txEl>
                                              <p:pRg st="0" end="0"/>
                                            </p:txEl>
                                          </p:spTgt>
                                        </p:tgtEl>
                                      </p:cBhvr>
                                    </p:animEffect>
                                  </p:childTnLst>
                                </p:cTn>
                              </p:par>
                              <p:par>
                                <p:cTn id="31" presetID="10" presetClass="entr" presetSubtype="0" fill="hold" nodeType="withEffect">
                                  <p:stCondLst>
                                    <p:cond delay="0"/>
                                  </p:stCondLst>
                                  <p:childTnLst>
                                    <p:set>
                                      <p:cBhvr>
                                        <p:cTn id="32" dur="1" fill="hold">
                                          <p:stCondLst>
                                            <p:cond delay="0"/>
                                          </p:stCondLst>
                                        </p:cTn>
                                        <p:tgtEl>
                                          <p:spTgt spid="65"/>
                                        </p:tgtEl>
                                        <p:attrNameLst>
                                          <p:attrName>style.visibility</p:attrName>
                                        </p:attrNameLst>
                                      </p:cBhvr>
                                      <p:to>
                                        <p:strVal val="visible"/>
                                      </p:to>
                                    </p:set>
                                    <p:animEffect transition="in" filter="fade">
                                      <p:cBhvr>
                                        <p:cTn id="33" dur="500"/>
                                        <p:tgtEl>
                                          <p:spTgt spid="65"/>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0">
                                            <p:txEl>
                                              <p:pRg st="0" end="0"/>
                                            </p:txEl>
                                          </p:spTgt>
                                        </p:tgtEl>
                                        <p:attrNameLst>
                                          <p:attrName>style.visibility</p:attrName>
                                        </p:attrNameLst>
                                      </p:cBhvr>
                                      <p:to>
                                        <p:strVal val="visible"/>
                                      </p:to>
                                    </p:set>
                                    <p:animEffect transition="in" filter="fade">
                                      <p:cBhvr>
                                        <p:cTn id="36"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7" grpId="0" build="p"/>
      <p:bldP spid="8" grpId="0" build="p"/>
      <p:bldP spid="10" grpId="0" build="p"/>
      <p:bldP spid="72"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55D941-87FC-6768-3759-35777218C9F5}"/>
              </a:ext>
            </a:extLst>
          </p:cNvPr>
          <p:cNvSpPr>
            <a:spLocks noGrp="1"/>
          </p:cNvSpPr>
          <p:nvPr>
            <p:ph type="title"/>
          </p:nvPr>
        </p:nvSpPr>
        <p:spPr/>
        <p:txBody>
          <a:bodyPr>
            <a:normAutofit/>
          </a:bodyPr>
          <a:lstStyle/>
          <a:p>
            <a:r>
              <a:rPr lang="en-GB" dirty="0"/>
              <a:t>What does “de-identification” look like?</a:t>
            </a:r>
          </a:p>
        </p:txBody>
      </p:sp>
      <p:sp>
        <p:nvSpPr>
          <p:cNvPr id="3" name="Content Placeholder 2">
            <a:extLst>
              <a:ext uri="{FF2B5EF4-FFF2-40B4-BE49-F238E27FC236}">
                <a16:creationId xmlns:a16="http://schemas.microsoft.com/office/drawing/2014/main" id="{B9A68ECF-9452-6656-8B7B-AD0F084B0783}"/>
              </a:ext>
            </a:extLst>
          </p:cNvPr>
          <p:cNvSpPr>
            <a:spLocks noGrp="1"/>
          </p:cNvSpPr>
          <p:nvPr>
            <p:ph idx="1"/>
          </p:nvPr>
        </p:nvSpPr>
        <p:spPr>
          <a:xfrm>
            <a:off x="633692" y="2989101"/>
            <a:ext cx="1804063" cy="273838"/>
          </a:xfrm>
        </p:spPr>
        <p:txBody>
          <a:bodyPr/>
          <a:lstStyle/>
          <a:p>
            <a:pPr algn="ctr"/>
            <a:r>
              <a:rPr lang="en-GB" dirty="0">
                <a:solidFill>
                  <a:schemeClr val="accent2"/>
                </a:solidFill>
              </a:rPr>
              <a:t>Full address</a:t>
            </a:r>
          </a:p>
        </p:txBody>
      </p:sp>
      <p:sp>
        <p:nvSpPr>
          <p:cNvPr id="4" name="Footer Placeholder 3">
            <a:extLst>
              <a:ext uri="{FF2B5EF4-FFF2-40B4-BE49-F238E27FC236}">
                <a16:creationId xmlns:a16="http://schemas.microsoft.com/office/drawing/2014/main" id="{4C4DA760-304C-4C8F-D96A-24EB9A914213}"/>
              </a:ext>
            </a:extLst>
          </p:cNvPr>
          <p:cNvSpPr>
            <a:spLocks noGrp="1"/>
          </p:cNvSpPr>
          <p:nvPr>
            <p:ph type="ftr" sz="quarter" idx="11"/>
          </p:nvPr>
        </p:nvSpPr>
        <p:spPr/>
        <p:txBody>
          <a:bodyPr/>
          <a:lstStyle/>
          <a:p>
            <a:pPr defTabSz="685800">
              <a:buClrTx/>
            </a:pPr>
            <a:r>
              <a:rPr lang="en-GB" kern="1200">
                <a:solidFill>
                  <a:srgbClr val="415462"/>
                </a:solidFill>
                <a:ea typeface="+mn-ea"/>
                <a:cs typeface="+mn-cs"/>
              </a:rPr>
              <a:t>Cheshire and Merseyside Secure Data Environment</a:t>
            </a:r>
            <a:endParaRPr lang="en-GB" kern="1200" dirty="0">
              <a:solidFill>
                <a:srgbClr val="415462"/>
              </a:solidFill>
              <a:ea typeface="+mn-ea"/>
              <a:cs typeface="+mn-cs"/>
            </a:endParaRPr>
          </a:p>
        </p:txBody>
      </p:sp>
      <p:sp>
        <p:nvSpPr>
          <p:cNvPr id="5" name="Slide Number Placeholder 4">
            <a:extLst>
              <a:ext uri="{FF2B5EF4-FFF2-40B4-BE49-F238E27FC236}">
                <a16:creationId xmlns:a16="http://schemas.microsoft.com/office/drawing/2014/main" id="{9DFA1BC4-D7A9-0F89-C252-BCC31F97B495}"/>
              </a:ext>
            </a:extLst>
          </p:cNvPr>
          <p:cNvSpPr>
            <a:spLocks noGrp="1"/>
          </p:cNvSpPr>
          <p:nvPr>
            <p:ph type="sldNum" sz="quarter" idx="12"/>
          </p:nvPr>
        </p:nvSpPr>
        <p:spPr/>
        <p:txBody>
          <a:bodyPr/>
          <a:lstStyle/>
          <a:p>
            <a:pPr defTabSz="685800">
              <a:buClrTx/>
            </a:pPr>
            <a:fld id="{4AE82366-37E6-B747-BCA8-2E369D8F9656}" type="slidenum">
              <a:rPr lang="en-GB" kern="1200">
                <a:solidFill>
                  <a:srgbClr val="415462"/>
                </a:solidFill>
                <a:ea typeface="+mn-ea"/>
                <a:cs typeface="+mn-cs"/>
              </a:rPr>
              <a:pPr defTabSz="685800">
                <a:buClrTx/>
              </a:pPr>
              <a:t>34</a:t>
            </a:fld>
            <a:endParaRPr lang="en-GB" kern="1200">
              <a:solidFill>
                <a:srgbClr val="415462"/>
              </a:solidFill>
              <a:ea typeface="+mn-ea"/>
              <a:cs typeface="+mn-cs"/>
            </a:endParaRPr>
          </a:p>
        </p:txBody>
      </p:sp>
      <p:pic>
        <p:nvPicPr>
          <p:cNvPr id="55" name="Picture Placeholder 54" descr="A black and white logo&#10;&#10;Description automatically generated">
            <a:extLst>
              <a:ext uri="{FF2B5EF4-FFF2-40B4-BE49-F238E27FC236}">
                <a16:creationId xmlns:a16="http://schemas.microsoft.com/office/drawing/2014/main" id="{38FD017E-32C9-0291-8475-76C13721172F}"/>
              </a:ext>
            </a:extLst>
          </p:cNvPr>
          <p:cNvPicPr>
            <a:picLocks noGrp="1" noChangeAspect="1"/>
          </p:cNvPicPr>
          <p:nvPr>
            <p:ph type="pic" sz="quarter" idx="13"/>
          </p:nvPr>
        </p:nvPicPr>
        <p:blipFill>
          <a:blip r:embed="rId2" cstate="email">
            <a:extLst>
              <a:ext uri="{28A0092B-C50C-407E-A947-70E740481C1C}">
                <a14:useLocalDpi xmlns:a14="http://schemas.microsoft.com/office/drawing/2010/main"/>
              </a:ext>
            </a:extLst>
          </a:blip>
          <a:srcRect/>
          <a:stretch>
            <a:fillRect/>
          </a:stretch>
        </p:blipFill>
        <p:spPr>
          <a:noFill/>
        </p:spPr>
      </p:pic>
      <p:sp>
        <p:nvSpPr>
          <p:cNvPr id="7" name="Content Placeholder 6">
            <a:extLst>
              <a:ext uri="{FF2B5EF4-FFF2-40B4-BE49-F238E27FC236}">
                <a16:creationId xmlns:a16="http://schemas.microsoft.com/office/drawing/2014/main" id="{D6C75E22-855C-E842-D453-EAF41EF912A6}"/>
              </a:ext>
            </a:extLst>
          </p:cNvPr>
          <p:cNvSpPr>
            <a:spLocks noGrp="1"/>
          </p:cNvSpPr>
          <p:nvPr>
            <p:ph idx="21"/>
          </p:nvPr>
        </p:nvSpPr>
        <p:spPr/>
        <p:txBody>
          <a:bodyPr>
            <a:normAutofit/>
          </a:bodyPr>
          <a:lstStyle/>
          <a:p>
            <a:r>
              <a:rPr lang="en-GB" b="1" dirty="0"/>
              <a:t>Data aggregation </a:t>
            </a:r>
            <a:r>
              <a:rPr lang="en-GB" dirty="0"/>
              <a:t>combines and summarises information to analyse trends and patterns. </a:t>
            </a:r>
          </a:p>
          <a:p>
            <a:r>
              <a:rPr lang="en-GB" dirty="0"/>
              <a:t>Identifiable data is </a:t>
            </a:r>
            <a:r>
              <a:rPr lang="en-GB" b="1" dirty="0"/>
              <a:t>made less detailed </a:t>
            </a:r>
            <a:r>
              <a:rPr lang="en-GB" dirty="0"/>
              <a:t>for research to protect privacy.</a:t>
            </a:r>
          </a:p>
        </p:txBody>
      </p:sp>
      <p:sp>
        <p:nvSpPr>
          <p:cNvPr id="8" name="Content Placeholder 7">
            <a:extLst>
              <a:ext uri="{FF2B5EF4-FFF2-40B4-BE49-F238E27FC236}">
                <a16:creationId xmlns:a16="http://schemas.microsoft.com/office/drawing/2014/main" id="{34F5583C-4A09-C21F-0370-D47669E93809}"/>
              </a:ext>
            </a:extLst>
          </p:cNvPr>
          <p:cNvSpPr>
            <a:spLocks noGrp="1"/>
          </p:cNvSpPr>
          <p:nvPr>
            <p:ph idx="22"/>
          </p:nvPr>
        </p:nvSpPr>
        <p:spPr/>
        <p:txBody>
          <a:bodyPr/>
          <a:lstStyle/>
          <a:p>
            <a:r>
              <a:rPr lang="en-GB" b="1" dirty="0">
                <a:solidFill>
                  <a:schemeClr val="accent1"/>
                </a:solidFill>
              </a:rPr>
              <a:t>Identifiable data is not unique but could identify you.</a:t>
            </a:r>
          </a:p>
        </p:txBody>
      </p:sp>
      <p:sp>
        <p:nvSpPr>
          <p:cNvPr id="10" name="Content Placeholder 9">
            <a:extLst>
              <a:ext uri="{FF2B5EF4-FFF2-40B4-BE49-F238E27FC236}">
                <a16:creationId xmlns:a16="http://schemas.microsoft.com/office/drawing/2014/main" id="{AF9814E0-79D9-D588-E165-A561142FF102}"/>
              </a:ext>
            </a:extLst>
          </p:cNvPr>
          <p:cNvSpPr>
            <a:spLocks noGrp="1"/>
          </p:cNvSpPr>
          <p:nvPr>
            <p:ph idx="24"/>
          </p:nvPr>
        </p:nvSpPr>
        <p:spPr>
          <a:xfrm>
            <a:off x="2587076" y="2989101"/>
            <a:ext cx="1804063" cy="273838"/>
          </a:xfrm>
        </p:spPr>
        <p:txBody>
          <a:bodyPr/>
          <a:lstStyle/>
          <a:p>
            <a:pPr algn="ctr"/>
            <a:r>
              <a:rPr lang="en-GB" dirty="0">
                <a:solidFill>
                  <a:schemeClr val="accent2"/>
                </a:solidFill>
              </a:rPr>
              <a:t>Date of birth</a:t>
            </a:r>
          </a:p>
        </p:txBody>
      </p:sp>
      <p:pic>
        <p:nvPicPr>
          <p:cNvPr id="48" name="Picture Placeholder 47" descr="A piece of cake with whipped cream on top&#10;&#10;Description automatically generated">
            <a:extLst>
              <a:ext uri="{FF2B5EF4-FFF2-40B4-BE49-F238E27FC236}">
                <a16:creationId xmlns:a16="http://schemas.microsoft.com/office/drawing/2014/main" id="{4276BB18-5D32-8EE5-34F3-342B9C30E28A}"/>
              </a:ext>
            </a:extLst>
          </p:cNvPr>
          <p:cNvPicPr>
            <a:picLocks noGrp="1" noChangeAspect="1"/>
          </p:cNvPicPr>
          <p:nvPr>
            <p:ph type="pic" sz="quarter" idx="25"/>
          </p:nvPr>
        </p:nvPicPr>
        <p:blipFill>
          <a:blip r:embed="rId3" cstate="email">
            <a:extLst>
              <a:ext uri="{28A0092B-C50C-407E-A947-70E740481C1C}">
                <a14:useLocalDpi xmlns:a14="http://schemas.microsoft.com/office/drawing/2010/main"/>
              </a:ext>
            </a:extLst>
          </a:blip>
          <a:srcRect/>
          <a:stretch>
            <a:fillRect/>
          </a:stretch>
        </p:blipFill>
        <p:spPr>
          <a:xfrm>
            <a:off x="3103199" y="2213840"/>
            <a:ext cx="771816" cy="706749"/>
          </a:xfrm>
          <a:noFill/>
        </p:spPr>
      </p:pic>
      <p:sp>
        <p:nvSpPr>
          <p:cNvPr id="12" name="Content Placeholder 11">
            <a:extLst>
              <a:ext uri="{FF2B5EF4-FFF2-40B4-BE49-F238E27FC236}">
                <a16:creationId xmlns:a16="http://schemas.microsoft.com/office/drawing/2014/main" id="{D95CA452-6B7C-ED82-E215-B787BF893082}"/>
              </a:ext>
            </a:extLst>
          </p:cNvPr>
          <p:cNvSpPr>
            <a:spLocks noGrp="1"/>
          </p:cNvSpPr>
          <p:nvPr>
            <p:ph idx="26"/>
          </p:nvPr>
        </p:nvSpPr>
        <p:spPr/>
        <p:txBody>
          <a:bodyPr>
            <a:normAutofit/>
          </a:bodyPr>
          <a:lstStyle/>
          <a:p>
            <a:pPr algn="ctr"/>
            <a:r>
              <a:rPr lang="en-GB" dirty="0">
                <a:solidFill>
                  <a:schemeClr val="accent2"/>
                </a:solidFill>
              </a:rPr>
              <a:t>An area AB1 2 - -  </a:t>
            </a:r>
          </a:p>
        </p:txBody>
      </p:sp>
      <p:pic>
        <p:nvPicPr>
          <p:cNvPr id="53" name="Picture Placeholder 52" descr="A black and white map with a pin&#10;&#10;Description automatically generated">
            <a:extLst>
              <a:ext uri="{FF2B5EF4-FFF2-40B4-BE49-F238E27FC236}">
                <a16:creationId xmlns:a16="http://schemas.microsoft.com/office/drawing/2014/main" id="{1279841F-B563-AB1E-1E28-E85E03ABA80C}"/>
              </a:ext>
            </a:extLst>
          </p:cNvPr>
          <p:cNvPicPr>
            <a:picLocks noGrp="1" noChangeAspect="1"/>
          </p:cNvPicPr>
          <p:nvPr>
            <p:ph type="pic" sz="quarter" idx="27"/>
          </p:nvPr>
        </p:nvPicPr>
        <p:blipFill>
          <a:blip r:embed="rId4" cstate="email">
            <a:extLst>
              <a:ext uri="{28A0092B-C50C-407E-A947-70E740481C1C}">
                <a14:useLocalDpi xmlns:a14="http://schemas.microsoft.com/office/drawing/2010/main"/>
              </a:ext>
            </a:extLst>
          </a:blip>
          <a:srcRect/>
          <a:stretch>
            <a:fillRect/>
          </a:stretch>
        </p:blipFill>
        <p:spPr>
          <a:noFill/>
        </p:spPr>
      </p:pic>
      <p:sp>
        <p:nvSpPr>
          <p:cNvPr id="14" name="Content Placeholder 13">
            <a:extLst>
              <a:ext uri="{FF2B5EF4-FFF2-40B4-BE49-F238E27FC236}">
                <a16:creationId xmlns:a16="http://schemas.microsoft.com/office/drawing/2014/main" id="{1DDF9E2F-5ED2-F9EB-C961-146DFA859B23}"/>
              </a:ext>
            </a:extLst>
          </p:cNvPr>
          <p:cNvSpPr>
            <a:spLocks noGrp="1"/>
          </p:cNvSpPr>
          <p:nvPr>
            <p:ph idx="28"/>
          </p:nvPr>
        </p:nvSpPr>
        <p:spPr/>
        <p:txBody>
          <a:bodyPr/>
          <a:lstStyle/>
          <a:p>
            <a:pPr algn="ctr"/>
            <a:r>
              <a:rPr lang="en-GB" dirty="0">
                <a:solidFill>
                  <a:schemeClr val="accent2"/>
                </a:solidFill>
              </a:rPr>
              <a:t>Age band</a:t>
            </a:r>
          </a:p>
        </p:txBody>
      </p:sp>
      <p:pic>
        <p:nvPicPr>
          <p:cNvPr id="50" name="Picture Placeholder 49" descr="A group of people with a speech bubble&#10;&#10;Description automatically generated">
            <a:extLst>
              <a:ext uri="{FF2B5EF4-FFF2-40B4-BE49-F238E27FC236}">
                <a16:creationId xmlns:a16="http://schemas.microsoft.com/office/drawing/2014/main" id="{73A4C9FE-A64A-AB42-B57A-2F72DA83E6C3}"/>
              </a:ext>
            </a:extLst>
          </p:cNvPr>
          <p:cNvPicPr>
            <a:picLocks noGrp="1" noChangeAspect="1"/>
          </p:cNvPicPr>
          <p:nvPr>
            <p:ph type="pic" sz="quarter" idx="29"/>
          </p:nvPr>
        </p:nvPicPr>
        <p:blipFill>
          <a:blip r:embed="rId5" cstate="email">
            <a:extLst>
              <a:ext uri="{28A0092B-C50C-407E-A947-70E740481C1C}">
                <a14:useLocalDpi xmlns:a14="http://schemas.microsoft.com/office/drawing/2010/main"/>
              </a:ext>
            </a:extLst>
          </a:blip>
          <a:srcRect/>
          <a:stretch>
            <a:fillRect/>
          </a:stretch>
        </p:blipFill>
        <p:spPr>
          <a:xfrm>
            <a:off x="3103199" y="3572780"/>
            <a:ext cx="771816" cy="706749"/>
          </a:xfrm>
          <a:noFill/>
        </p:spPr>
      </p:pic>
      <p:pic>
        <p:nvPicPr>
          <p:cNvPr id="46" name="Picture Placeholder 45" descr="A white text with a black background&#10;&#10;Description automatically generated">
            <a:extLst>
              <a:ext uri="{FF2B5EF4-FFF2-40B4-BE49-F238E27FC236}">
                <a16:creationId xmlns:a16="http://schemas.microsoft.com/office/drawing/2014/main" id="{53F4DF01-1500-ED0A-69C6-41F18982F0DD}"/>
              </a:ext>
            </a:extLst>
          </p:cNvPr>
          <p:cNvPicPr>
            <a:picLocks noGrp="1" noChangeAspect="1"/>
          </p:cNvPicPr>
          <p:nvPr>
            <p:ph type="pic" sz="quarter" idx="23"/>
          </p:nvPr>
        </p:nvPicPr>
        <p:blipFill rotWithShape="1">
          <a:blip r:embed="rId6" cstate="email">
            <a:extLst>
              <a:ext uri="{28A0092B-C50C-407E-A947-70E740481C1C}">
                <a14:useLocalDpi xmlns:a14="http://schemas.microsoft.com/office/drawing/2010/main"/>
              </a:ext>
            </a:extLst>
          </a:blip>
          <a:srcRect l="-15924" t="-14803" r="-15091" b="-16015"/>
          <a:stretch/>
        </p:blipFill>
        <p:spPr>
          <a:xfrm>
            <a:off x="7990703" y="1105663"/>
            <a:ext cx="774900" cy="774900"/>
          </a:xfrm>
          <a:prstGeom prst="snip1Rect">
            <a:avLst/>
          </a:prstGeom>
        </p:spPr>
      </p:pic>
      <p:sp>
        <p:nvSpPr>
          <p:cNvPr id="51" name="Content Placeholder 13">
            <a:extLst>
              <a:ext uri="{FF2B5EF4-FFF2-40B4-BE49-F238E27FC236}">
                <a16:creationId xmlns:a16="http://schemas.microsoft.com/office/drawing/2014/main" id="{15B9F9F9-0677-5682-79B1-B02798809417}"/>
              </a:ext>
              <a:ext uri="{C183D7F6-B498-43B3-948B-1728B52AA6E4}">
                <adec:decorative xmlns:adec="http://schemas.microsoft.com/office/drawing/2017/decorative" val="1"/>
              </a:ext>
            </a:extLst>
          </p:cNvPr>
          <p:cNvSpPr txBox="1">
            <a:spLocks/>
          </p:cNvSpPr>
          <p:nvPr/>
        </p:nvSpPr>
        <p:spPr>
          <a:xfrm>
            <a:off x="3319069" y="3655422"/>
            <a:ext cx="526289" cy="273838"/>
          </a:xfrm>
          <a:prstGeom prst="rect">
            <a:avLst/>
          </a:prstGeom>
        </p:spPr>
        <p:txBody>
          <a:bodyPr vert="horz" lIns="0" tIns="0" rIns="0" bIns="0" rtlCol="0">
            <a:normAutofit/>
          </a:bodyPr>
          <a:lstStyle>
            <a:lvl1pPr marL="0" indent="0" algn="l" defTabSz="914400" rtl="0" eaLnBrk="1" latinLnBrk="0" hangingPunct="1">
              <a:lnSpc>
                <a:spcPct val="100000"/>
              </a:lnSpc>
              <a:spcBef>
                <a:spcPts val="1000"/>
              </a:spcBef>
              <a:buFont typeface="Arial" panose="020B0604020202020204" pitchFamily="34" charset="0"/>
              <a:buNone/>
              <a:defRPr sz="2000" b="1" kern="1200">
                <a:solidFill>
                  <a:schemeClr val="tx2"/>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200" kern="1200">
                <a:solidFill>
                  <a:schemeClr val="tx2"/>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6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defTabSz="685800">
              <a:spcBef>
                <a:spcPts val="750"/>
              </a:spcBef>
              <a:buClrTx/>
            </a:pPr>
            <a:r>
              <a:rPr lang="en-GB" sz="900" dirty="0">
                <a:solidFill>
                  <a:srgbClr val="000000"/>
                </a:solidFill>
                <a:latin typeface="Arial" panose="020B0604020202020204"/>
              </a:rPr>
              <a:t>18-35</a:t>
            </a:r>
          </a:p>
        </p:txBody>
      </p:sp>
    </p:spTree>
    <p:extLst>
      <p:ext uri="{BB962C8B-B14F-4D97-AF65-F5344CB8AC3E}">
        <p14:creationId xmlns:p14="http://schemas.microsoft.com/office/powerpoint/2010/main" val="15104748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55D941-87FC-6768-3759-35777218C9F5}"/>
              </a:ext>
            </a:extLst>
          </p:cNvPr>
          <p:cNvSpPr>
            <a:spLocks noGrp="1"/>
          </p:cNvSpPr>
          <p:nvPr>
            <p:ph type="title"/>
          </p:nvPr>
        </p:nvSpPr>
        <p:spPr/>
        <p:txBody>
          <a:bodyPr>
            <a:normAutofit/>
          </a:bodyPr>
          <a:lstStyle/>
          <a:p>
            <a:r>
              <a:rPr lang="en-GB" dirty="0"/>
              <a:t>What does “de-identification” look like?</a:t>
            </a:r>
          </a:p>
        </p:txBody>
      </p:sp>
      <p:sp>
        <p:nvSpPr>
          <p:cNvPr id="3" name="Content Placeholder 2">
            <a:extLst>
              <a:ext uri="{FF2B5EF4-FFF2-40B4-BE49-F238E27FC236}">
                <a16:creationId xmlns:a16="http://schemas.microsoft.com/office/drawing/2014/main" id="{B9A68ECF-9452-6656-8B7B-AD0F084B0783}"/>
              </a:ext>
            </a:extLst>
          </p:cNvPr>
          <p:cNvSpPr>
            <a:spLocks noGrp="1"/>
          </p:cNvSpPr>
          <p:nvPr>
            <p:ph idx="1"/>
          </p:nvPr>
        </p:nvSpPr>
        <p:spPr/>
        <p:txBody>
          <a:bodyPr>
            <a:normAutofit/>
          </a:bodyPr>
          <a:lstStyle/>
          <a:p>
            <a:pPr algn="ctr"/>
            <a:r>
              <a:rPr lang="en-GB" sz="1350" dirty="0">
                <a:solidFill>
                  <a:schemeClr val="accent2"/>
                </a:solidFill>
              </a:rPr>
              <a:t>Your full name</a:t>
            </a:r>
          </a:p>
        </p:txBody>
      </p:sp>
      <p:sp>
        <p:nvSpPr>
          <p:cNvPr id="4" name="Footer Placeholder 3">
            <a:extLst>
              <a:ext uri="{FF2B5EF4-FFF2-40B4-BE49-F238E27FC236}">
                <a16:creationId xmlns:a16="http://schemas.microsoft.com/office/drawing/2014/main" id="{4C4DA760-304C-4C8F-D96A-24EB9A914213}"/>
              </a:ext>
            </a:extLst>
          </p:cNvPr>
          <p:cNvSpPr>
            <a:spLocks noGrp="1"/>
          </p:cNvSpPr>
          <p:nvPr>
            <p:ph type="ftr" sz="quarter" idx="11"/>
          </p:nvPr>
        </p:nvSpPr>
        <p:spPr/>
        <p:txBody>
          <a:bodyPr/>
          <a:lstStyle/>
          <a:p>
            <a:pPr defTabSz="685800">
              <a:buClrTx/>
            </a:pPr>
            <a:r>
              <a:rPr lang="en-GB" kern="1200">
                <a:solidFill>
                  <a:srgbClr val="415462"/>
                </a:solidFill>
                <a:ea typeface="+mn-ea"/>
                <a:cs typeface="+mn-cs"/>
              </a:rPr>
              <a:t>Cheshire and Merseyside Secure Data Environment</a:t>
            </a:r>
            <a:endParaRPr lang="en-GB" kern="1200" dirty="0">
              <a:solidFill>
                <a:srgbClr val="415462"/>
              </a:solidFill>
              <a:ea typeface="+mn-ea"/>
              <a:cs typeface="+mn-cs"/>
            </a:endParaRPr>
          </a:p>
        </p:txBody>
      </p:sp>
      <p:sp>
        <p:nvSpPr>
          <p:cNvPr id="5" name="Slide Number Placeholder 4">
            <a:extLst>
              <a:ext uri="{FF2B5EF4-FFF2-40B4-BE49-F238E27FC236}">
                <a16:creationId xmlns:a16="http://schemas.microsoft.com/office/drawing/2014/main" id="{9DFA1BC4-D7A9-0F89-C252-BCC31F97B495}"/>
              </a:ext>
            </a:extLst>
          </p:cNvPr>
          <p:cNvSpPr>
            <a:spLocks noGrp="1"/>
          </p:cNvSpPr>
          <p:nvPr>
            <p:ph type="sldNum" sz="quarter" idx="12"/>
          </p:nvPr>
        </p:nvSpPr>
        <p:spPr/>
        <p:txBody>
          <a:bodyPr/>
          <a:lstStyle/>
          <a:p>
            <a:pPr defTabSz="685800">
              <a:buClrTx/>
            </a:pPr>
            <a:fld id="{4AE82366-37E6-B747-BCA8-2E369D8F9656}" type="slidenum">
              <a:rPr lang="en-GB" kern="1200">
                <a:solidFill>
                  <a:srgbClr val="415462"/>
                </a:solidFill>
                <a:ea typeface="+mn-ea"/>
                <a:cs typeface="+mn-cs"/>
              </a:rPr>
              <a:pPr defTabSz="685800">
                <a:buClrTx/>
              </a:pPr>
              <a:t>35</a:t>
            </a:fld>
            <a:endParaRPr lang="en-GB" kern="1200">
              <a:solidFill>
                <a:srgbClr val="415462"/>
              </a:solidFill>
              <a:ea typeface="+mn-ea"/>
              <a:cs typeface="+mn-cs"/>
            </a:endParaRPr>
          </a:p>
        </p:txBody>
      </p:sp>
      <p:pic>
        <p:nvPicPr>
          <p:cNvPr id="16" name="Picture Placeholder 15" descr="A black and white line art of a person behind a card&#10;&#10;Description automatically generated">
            <a:extLst>
              <a:ext uri="{FF2B5EF4-FFF2-40B4-BE49-F238E27FC236}">
                <a16:creationId xmlns:a16="http://schemas.microsoft.com/office/drawing/2014/main" id="{0A2179BF-5AB4-C94C-A8D4-8785E7E64ECC}"/>
              </a:ext>
            </a:extLst>
          </p:cNvPr>
          <p:cNvPicPr>
            <a:picLocks noGrp="1" noChangeAspect="1"/>
          </p:cNvPicPr>
          <p:nvPr>
            <p:ph type="pic" sz="quarter" idx="13"/>
          </p:nvPr>
        </p:nvPicPr>
        <p:blipFill rotWithShape="1">
          <a:blip r:embed="rId2" cstate="email">
            <a:extLst>
              <a:ext uri="{28A0092B-C50C-407E-A947-70E740481C1C}">
                <a14:useLocalDpi xmlns:a14="http://schemas.microsoft.com/office/drawing/2010/main"/>
              </a:ext>
            </a:extLst>
          </a:blip>
          <a:srcRect l="-40300" r="-39320"/>
          <a:stretch/>
        </p:blipFill>
        <p:spPr>
          <a:xfrm>
            <a:off x="793668" y="2212389"/>
            <a:ext cx="1231630" cy="601644"/>
          </a:xfrm>
          <a:noFill/>
        </p:spPr>
      </p:pic>
      <p:sp>
        <p:nvSpPr>
          <p:cNvPr id="7" name="Content Placeholder 6">
            <a:extLst>
              <a:ext uri="{FF2B5EF4-FFF2-40B4-BE49-F238E27FC236}">
                <a16:creationId xmlns:a16="http://schemas.microsoft.com/office/drawing/2014/main" id="{D6C75E22-855C-E842-D453-EAF41EF912A6}"/>
              </a:ext>
            </a:extLst>
          </p:cNvPr>
          <p:cNvSpPr>
            <a:spLocks noGrp="1"/>
          </p:cNvSpPr>
          <p:nvPr>
            <p:ph idx="21"/>
          </p:nvPr>
        </p:nvSpPr>
        <p:spPr/>
        <p:txBody>
          <a:bodyPr>
            <a:normAutofit/>
          </a:bodyPr>
          <a:lstStyle/>
          <a:p>
            <a:r>
              <a:rPr lang="en-GB" b="1" dirty="0"/>
              <a:t>Data minimisation </a:t>
            </a:r>
            <a:r>
              <a:rPr lang="en-GB" dirty="0"/>
              <a:t>is a principle that emphasises collecting and processing only the essential information necessary for the specific purpose.</a:t>
            </a:r>
          </a:p>
          <a:p>
            <a:r>
              <a:rPr lang="en-GB" dirty="0"/>
              <a:t>Identifiable data is </a:t>
            </a:r>
            <a:r>
              <a:rPr lang="en-GB" b="1" dirty="0"/>
              <a:t>removed</a:t>
            </a:r>
            <a:r>
              <a:rPr lang="en-GB" dirty="0"/>
              <a:t> to protect privacy.</a:t>
            </a:r>
          </a:p>
        </p:txBody>
      </p:sp>
      <p:sp>
        <p:nvSpPr>
          <p:cNvPr id="8" name="Content Placeholder 7">
            <a:extLst>
              <a:ext uri="{FF2B5EF4-FFF2-40B4-BE49-F238E27FC236}">
                <a16:creationId xmlns:a16="http://schemas.microsoft.com/office/drawing/2014/main" id="{34F5583C-4A09-C21F-0370-D47669E93809}"/>
              </a:ext>
            </a:extLst>
          </p:cNvPr>
          <p:cNvSpPr>
            <a:spLocks noGrp="1"/>
          </p:cNvSpPr>
          <p:nvPr>
            <p:ph idx="22"/>
          </p:nvPr>
        </p:nvSpPr>
        <p:spPr/>
        <p:txBody>
          <a:bodyPr/>
          <a:lstStyle/>
          <a:p>
            <a:r>
              <a:rPr lang="en-GB" b="1" dirty="0">
                <a:solidFill>
                  <a:schemeClr val="accent1"/>
                </a:solidFill>
              </a:rPr>
              <a:t>Identifiable data is not unique but could identify you.</a:t>
            </a:r>
          </a:p>
        </p:txBody>
      </p:sp>
      <p:sp>
        <p:nvSpPr>
          <p:cNvPr id="10" name="Content Placeholder 9">
            <a:extLst>
              <a:ext uri="{FF2B5EF4-FFF2-40B4-BE49-F238E27FC236}">
                <a16:creationId xmlns:a16="http://schemas.microsoft.com/office/drawing/2014/main" id="{AF9814E0-79D9-D588-E165-A561142FF102}"/>
              </a:ext>
            </a:extLst>
          </p:cNvPr>
          <p:cNvSpPr>
            <a:spLocks noGrp="1"/>
          </p:cNvSpPr>
          <p:nvPr>
            <p:ph idx="24"/>
          </p:nvPr>
        </p:nvSpPr>
        <p:spPr/>
        <p:txBody>
          <a:bodyPr>
            <a:noAutofit/>
          </a:bodyPr>
          <a:lstStyle/>
          <a:p>
            <a:pPr algn="ctr"/>
            <a:r>
              <a:rPr lang="en-GB" sz="1350" dirty="0">
                <a:solidFill>
                  <a:schemeClr val="accent2"/>
                </a:solidFill>
              </a:rPr>
              <a:t>Your children’s birthdays</a:t>
            </a:r>
          </a:p>
          <a:p>
            <a:pPr algn="ctr"/>
            <a:endParaRPr lang="en-GB" sz="1350" dirty="0">
              <a:solidFill>
                <a:schemeClr val="accent2"/>
              </a:solidFill>
            </a:endParaRPr>
          </a:p>
        </p:txBody>
      </p:sp>
      <p:pic>
        <p:nvPicPr>
          <p:cNvPr id="19" name="Picture Placeholder 18" descr="A person and two children&#10;&#10;Description automatically generated">
            <a:extLst>
              <a:ext uri="{FF2B5EF4-FFF2-40B4-BE49-F238E27FC236}">
                <a16:creationId xmlns:a16="http://schemas.microsoft.com/office/drawing/2014/main" id="{D51F239A-1091-DA0A-F700-F130517F8993}"/>
              </a:ext>
            </a:extLst>
          </p:cNvPr>
          <p:cNvPicPr>
            <a:picLocks noGrp="1" noChangeAspect="1"/>
          </p:cNvPicPr>
          <p:nvPr>
            <p:ph type="pic" sz="quarter" idx="25"/>
          </p:nvPr>
        </p:nvPicPr>
        <p:blipFill rotWithShape="1">
          <a:blip r:embed="rId3" cstate="email">
            <a:extLst>
              <a:ext uri="{28A0092B-C50C-407E-A947-70E740481C1C}">
                <a14:useLocalDpi xmlns:a14="http://schemas.microsoft.com/office/drawing/2010/main"/>
              </a:ext>
            </a:extLst>
          </a:blip>
          <a:srcRect l="-49477" r="-49477"/>
          <a:stretch/>
        </p:blipFill>
        <p:spPr>
          <a:xfrm>
            <a:off x="2848041" y="2212389"/>
            <a:ext cx="1231630" cy="601644"/>
          </a:xfrm>
          <a:noFill/>
        </p:spPr>
      </p:pic>
      <p:sp>
        <p:nvSpPr>
          <p:cNvPr id="12" name="Content Placeholder 11">
            <a:extLst>
              <a:ext uri="{FF2B5EF4-FFF2-40B4-BE49-F238E27FC236}">
                <a16:creationId xmlns:a16="http://schemas.microsoft.com/office/drawing/2014/main" id="{D95CA452-6B7C-ED82-E215-B787BF893082}"/>
              </a:ext>
            </a:extLst>
          </p:cNvPr>
          <p:cNvSpPr>
            <a:spLocks noGrp="1"/>
          </p:cNvSpPr>
          <p:nvPr>
            <p:ph idx="26"/>
          </p:nvPr>
        </p:nvSpPr>
        <p:spPr/>
        <p:txBody>
          <a:bodyPr>
            <a:normAutofit/>
          </a:bodyPr>
          <a:lstStyle/>
          <a:p>
            <a:pPr algn="ctr"/>
            <a:r>
              <a:rPr lang="en-GB" sz="1350" dirty="0">
                <a:solidFill>
                  <a:schemeClr val="accent2"/>
                </a:solidFill>
              </a:rPr>
              <a:t>Not even initials</a:t>
            </a:r>
          </a:p>
        </p:txBody>
      </p:sp>
      <p:sp>
        <p:nvSpPr>
          <p:cNvPr id="14" name="Content Placeholder 13">
            <a:extLst>
              <a:ext uri="{FF2B5EF4-FFF2-40B4-BE49-F238E27FC236}">
                <a16:creationId xmlns:a16="http://schemas.microsoft.com/office/drawing/2014/main" id="{1DDF9E2F-5ED2-F9EB-C961-146DFA859B23}"/>
              </a:ext>
            </a:extLst>
          </p:cNvPr>
          <p:cNvSpPr>
            <a:spLocks noGrp="1"/>
          </p:cNvSpPr>
          <p:nvPr>
            <p:ph idx="28"/>
          </p:nvPr>
        </p:nvSpPr>
        <p:spPr/>
        <p:txBody>
          <a:bodyPr>
            <a:noAutofit/>
          </a:bodyPr>
          <a:lstStyle/>
          <a:p>
            <a:pPr algn="ctr"/>
            <a:r>
              <a:rPr lang="en-GB" sz="1350" dirty="0">
                <a:solidFill>
                  <a:schemeClr val="accent2"/>
                </a:solidFill>
              </a:rPr>
              <a:t>Only necessary details</a:t>
            </a:r>
          </a:p>
        </p:txBody>
      </p:sp>
      <p:pic>
        <p:nvPicPr>
          <p:cNvPr id="22" name="Picture Placeholder 21" descr="A black circle with a cross in it&#10;&#10;Description automatically generated">
            <a:extLst>
              <a:ext uri="{FF2B5EF4-FFF2-40B4-BE49-F238E27FC236}">
                <a16:creationId xmlns:a16="http://schemas.microsoft.com/office/drawing/2014/main" id="{F7C78B0A-F1CC-4EC0-3E6D-D9921FAE5AD7}"/>
              </a:ext>
            </a:extLst>
          </p:cNvPr>
          <p:cNvPicPr>
            <a:picLocks noGrp="1" noChangeAspect="1"/>
          </p:cNvPicPr>
          <p:nvPr>
            <p:ph type="pic" sz="quarter" idx="29"/>
          </p:nvPr>
        </p:nvPicPr>
        <p:blipFill rotWithShape="1">
          <a:blip r:embed="rId4" cstate="email">
            <a:extLst>
              <a:ext uri="{28A0092B-C50C-407E-A947-70E740481C1C}">
                <a14:useLocalDpi xmlns:a14="http://schemas.microsoft.com/office/drawing/2010/main"/>
              </a:ext>
            </a:extLst>
          </a:blip>
          <a:srcRect l="-47489" t="-175" r="-47489"/>
          <a:stretch/>
        </p:blipFill>
        <p:spPr>
          <a:xfrm>
            <a:off x="2848041" y="3412505"/>
            <a:ext cx="1231630" cy="601644"/>
          </a:xfrm>
          <a:noFill/>
        </p:spPr>
      </p:pic>
      <p:sp>
        <p:nvSpPr>
          <p:cNvPr id="21" name="Content Placeholder 20">
            <a:extLst>
              <a:ext uri="{FF2B5EF4-FFF2-40B4-BE49-F238E27FC236}">
                <a16:creationId xmlns:a16="http://schemas.microsoft.com/office/drawing/2014/main" id="{D71CDCA9-91BA-4EEF-E0A2-D5353357756C}"/>
              </a:ext>
            </a:extLst>
          </p:cNvPr>
          <p:cNvSpPr>
            <a:spLocks noGrp="1"/>
          </p:cNvSpPr>
          <p:nvPr>
            <p:ph idx="30"/>
          </p:nvPr>
        </p:nvSpPr>
        <p:spPr/>
        <p:txBody>
          <a:bodyPr/>
          <a:lstStyle/>
          <a:p>
            <a:r>
              <a:rPr lang="en-GB" dirty="0"/>
              <a:t>Data minimisation</a:t>
            </a:r>
          </a:p>
          <a:p>
            <a:endParaRPr lang="en-GB" dirty="0"/>
          </a:p>
          <a:p>
            <a:endParaRPr lang="en-GB" dirty="0"/>
          </a:p>
        </p:txBody>
      </p:sp>
      <p:pic>
        <p:nvPicPr>
          <p:cNvPr id="52" name="Picture Placeholder 45" descr="A white text with a black background&#10;&#10;Description automatically generated">
            <a:extLst>
              <a:ext uri="{FF2B5EF4-FFF2-40B4-BE49-F238E27FC236}">
                <a16:creationId xmlns:a16="http://schemas.microsoft.com/office/drawing/2014/main" id="{4DB60511-BDE5-9CB1-99D4-E9D718041CF9}"/>
              </a:ext>
            </a:extLst>
          </p:cNvPr>
          <p:cNvPicPr>
            <a:picLocks noGrp="1" noChangeAspect="1"/>
          </p:cNvPicPr>
          <p:nvPr>
            <p:ph type="pic" sz="quarter" idx="23"/>
          </p:nvPr>
        </p:nvPicPr>
        <p:blipFill rotWithShape="1">
          <a:blip r:embed="rId5" cstate="email">
            <a:extLst>
              <a:ext uri="{28A0092B-C50C-407E-A947-70E740481C1C}">
                <a14:useLocalDpi xmlns:a14="http://schemas.microsoft.com/office/drawing/2010/main"/>
              </a:ext>
            </a:extLst>
          </a:blip>
          <a:srcRect l="-15924" t="-14803" r="-15091" b="-16015"/>
          <a:stretch/>
        </p:blipFill>
        <p:spPr>
          <a:xfrm>
            <a:off x="7990703" y="1105663"/>
            <a:ext cx="774900" cy="774900"/>
          </a:xfrm>
          <a:prstGeom prst="snip1Rect">
            <a:avLst/>
          </a:prstGeom>
        </p:spPr>
      </p:pic>
      <p:pic>
        <p:nvPicPr>
          <p:cNvPr id="17" name="Picture Placeholder 15" descr="A black and white line art of a person behind a card&#10;&#10;Description automatically generated">
            <a:extLst>
              <a:ext uri="{FF2B5EF4-FFF2-40B4-BE49-F238E27FC236}">
                <a16:creationId xmlns:a16="http://schemas.microsoft.com/office/drawing/2014/main" id="{4CB42883-C537-39D4-7256-9FE7BBC0F15A}"/>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l="-40300" r="-39320"/>
          <a:stretch/>
        </p:blipFill>
        <p:spPr>
          <a:xfrm>
            <a:off x="791700" y="3413879"/>
            <a:ext cx="1231630" cy="601644"/>
          </a:xfrm>
          <a:prstGeom prst="rect">
            <a:avLst/>
          </a:prstGeom>
          <a:noFill/>
        </p:spPr>
      </p:pic>
    </p:spTree>
    <p:extLst>
      <p:ext uri="{BB962C8B-B14F-4D97-AF65-F5344CB8AC3E}">
        <p14:creationId xmlns:p14="http://schemas.microsoft.com/office/powerpoint/2010/main" val="14559700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B7D343-4087-0989-2AF4-6F84ECBBF0C6}"/>
              </a:ext>
            </a:extLst>
          </p:cNvPr>
          <p:cNvSpPr>
            <a:spLocks noGrp="1"/>
          </p:cNvSpPr>
          <p:nvPr>
            <p:ph type="title"/>
          </p:nvPr>
        </p:nvSpPr>
        <p:spPr/>
        <p:txBody>
          <a:bodyPr>
            <a:normAutofit/>
          </a:bodyPr>
          <a:lstStyle/>
          <a:p>
            <a:r>
              <a:rPr lang="en-GB" dirty="0"/>
              <a:t>What does “de-identification” look like?</a:t>
            </a:r>
          </a:p>
        </p:txBody>
      </p:sp>
      <p:sp>
        <p:nvSpPr>
          <p:cNvPr id="3" name="Content Placeholder 2">
            <a:extLst>
              <a:ext uri="{FF2B5EF4-FFF2-40B4-BE49-F238E27FC236}">
                <a16:creationId xmlns:a16="http://schemas.microsoft.com/office/drawing/2014/main" id="{DF7653F7-6E89-F958-E5F7-E861531A6DAB}"/>
              </a:ext>
            </a:extLst>
          </p:cNvPr>
          <p:cNvSpPr>
            <a:spLocks noGrp="1"/>
          </p:cNvSpPr>
          <p:nvPr>
            <p:ph idx="1"/>
          </p:nvPr>
        </p:nvSpPr>
        <p:spPr/>
        <p:txBody>
          <a:bodyPr>
            <a:normAutofit/>
          </a:bodyPr>
          <a:lstStyle/>
          <a:p>
            <a:pPr algn="ctr"/>
            <a:r>
              <a:rPr lang="en-GB" b="1" dirty="0">
                <a:solidFill>
                  <a:schemeClr val="accent2"/>
                </a:solidFill>
              </a:rPr>
              <a:t>Your </a:t>
            </a:r>
            <a:br>
              <a:rPr lang="en-GB" b="1" dirty="0">
                <a:solidFill>
                  <a:schemeClr val="accent2"/>
                </a:solidFill>
              </a:rPr>
            </a:br>
            <a:r>
              <a:rPr lang="en-GB" b="1" dirty="0">
                <a:solidFill>
                  <a:schemeClr val="accent2"/>
                </a:solidFill>
              </a:rPr>
              <a:t>diagnoses</a:t>
            </a:r>
          </a:p>
        </p:txBody>
      </p:sp>
      <p:sp>
        <p:nvSpPr>
          <p:cNvPr id="4" name="Footer Placeholder 3">
            <a:extLst>
              <a:ext uri="{FF2B5EF4-FFF2-40B4-BE49-F238E27FC236}">
                <a16:creationId xmlns:a16="http://schemas.microsoft.com/office/drawing/2014/main" id="{365DE4AC-5FBF-0E99-13FB-A3E11664EFDA}"/>
              </a:ext>
            </a:extLst>
          </p:cNvPr>
          <p:cNvSpPr>
            <a:spLocks noGrp="1"/>
          </p:cNvSpPr>
          <p:nvPr>
            <p:ph type="ftr" sz="quarter" idx="11"/>
          </p:nvPr>
        </p:nvSpPr>
        <p:spPr/>
        <p:txBody>
          <a:bodyPr/>
          <a:lstStyle/>
          <a:p>
            <a:pPr defTabSz="685800">
              <a:buClrTx/>
            </a:pPr>
            <a:r>
              <a:rPr lang="en-GB" kern="1200">
                <a:solidFill>
                  <a:srgbClr val="415462"/>
                </a:solidFill>
                <a:ea typeface="+mn-ea"/>
                <a:cs typeface="+mn-cs"/>
              </a:rPr>
              <a:t>Cheshire and Merseyside Secure Data Environment</a:t>
            </a:r>
            <a:endParaRPr lang="en-GB" kern="1200" dirty="0">
              <a:solidFill>
                <a:srgbClr val="415462"/>
              </a:solidFill>
              <a:ea typeface="+mn-ea"/>
              <a:cs typeface="+mn-cs"/>
            </a:endParaRPr>
          </a:p>
        </p:txBody>
      </p:sp>
      <p:sp>
        <p:nvSpPr>
          <p:cNvPr id="5" name="Slide Number Placeholder 4">
            <a:extLst>
              <a:ext uri="{FF2B5EF4-FFF2-40B4-BE49-F238E27FC236}">
                <a16:creationId xmlns:a16="http://schemas.microsoft.com/office/drawing/2014/main" id="{FB59FCF0-43DD-93F9-02F2-DF18571BE657}"/>
              </a:ext>
            </a:extLst>
          </p:cNvPr>
          <p:cNvSpPr>
            <a:spLocks noGrp="1"/>
          </p:cNvSpPr>
          <p:nvPr>
            <p:ph type="sldNum" sz="quarter" idx="12"/>
          </p:nvPr>
        </p:nvSpPr>
        <p:spPr/>
        <p:txBody>
          <a:bodyPr/>
          <a:lstStyle/>
          <a:p>
            <a:pPr defTabSz="685800">
              <a:buClrTx/>
            </a:pPr>
            <a:fld id="{4AE82366-37E6-B747-BCA8-2E369D8F9656}" type="slidenum">
              <a:rPr lang="en-GB" kern="1200">
                <a:solidFill>
                  <a:srgbClr val="415462"/>
                </a:solidFill>
                <a:ea typeface="+mn-ea"/>
                <a:cs typeface="+mn-cs"/>
              </a:rPr>
              <a:pPr defTabSz="685800">
                <a:buClrTx/>
              </a:pPr>
              <a:t>36</a:t>
            </a:fld>
            <a:endParaRPr lang="en-GB" kern="1200">
              <a:solidFill>
                <a:srgbClr val="415462"/>
              </a:solidFill>
              <a:ea typeface="+mn-ea"/>
              <a:cs typeface="+mn-cs"/>
            </a:endParaRPr>
          </a:p>
        </p:txBody>
      </p:sp>
      <p:pic>
        <p:nvPicPr>
          <p:cNvPr id="22" name="Picture Placeholder 21">
            <a:extLst>
              <a:ext uri="{FF2B5EF4-FFF2-40B4-BE49-F238E27FC236}">
                <a16:creationId xmlns:a16="http://schemas.microsoft.com/office/drawing/2014/main" id="{48960867-A1A0-7F8A-9950-5098F652E0F4}"/>
              </a:ext>
            </a:extLst>
          </p:cNvPr>
          <p:cNvPicPr>
            <a:picLocks noGrp="1" noChangeAspect="1"/>
          </p:cNvPicPr>
          <p:nvPr>
            <p:ph type="pic" sz="quarter" idx="13"/>
          </p:nvPr>
        </p:nvPicPr>
        <p:blipFill rotWithShape="1">
          <a:blip r:embed="rId2" cstate="email">
            <a:extLst>
              <a:ext uri="{28A0092B-C50C-407E-A947-70E740481C1C}">
                <a14:useLocalDpi xmlns:a14="http://schemas.microsoft.com/office/drawing/2010/main"/>
              </a:ext>
            </a:extLst>
          </a:blip>
          <a:srcRect l="-31774" t="2272" r="-31252" b="2272"/>
          <a:stretch/>
        </p:blipFill>
        <p:spPr>
          <a:xfrm>
            <a:off x="652316" y="2241362"/>
            <a:ext cx="1726514" cy="1010901"/>
          </a:xfrm>
          <a:noFill/>
        </p:spPr>
      </p:pic>
      <p:sp>
        <p:nvSpPr>
          <p:cNvPr id="7" name="Content Placeholder 6">
            <a:extLst>
              <a:ext uri="{FF2B5EF4-FFF2-40B4-BE49-F238E27FC236}">
                <a16:creationId xmlns:a16="http://schemas.microsoft.com/office/drawing/2014/main" id="{C0A192D0-1731-E4C4-9E6C-35166B7414F3}"/>
              </a:ext>
            </a:extLst>
          </p:cNvPr>
          <p:cNvSpPr>
            <a:spLocks noGrp="1"/>
          </p:cNvSpPr>
          <p:nvPr>
            <p:ph idx="14"/>
          </p:nvPr>
        </p:nvSpPr>
        <p:spPr/>
        <p:txBody>
          <a:bodyPr/>
          <a:lstStyle/>
          <a:p>
            <a:pPr algn="ctr"/>
            <a:r>
              <a:rPr lang="en-GB" b="1" dirty="0">
                <a:solidFill>
                  <a:schemeClr val="accent2"/>
                </a:solidFill>
              </a:rPr>
              <a:t>Your </a:t>
            </a:r>
            <a:br>
              <a:rPr lang="en-GB" b="1" dirty="0">
                <a:solidFill>
                  <a:schemeClr val="accent2"/>
                </a:solidFill>
              </a:rPr>
            </a:br>
            <a:r>
              <a:rPr lang="en-GB" b="1" dirty="0">
                <a:solidFill>
                  <a:schemeClr val="accent2"/>
                </a:solidFill>
              </a:rPr>
              <a:t>medications</a:t>
            </a:r>
          </a:p>
        </p:txBody>
      </p:sp>
      <p:sp>
        <p:nvSpPr>
          <p:cNvPr id="8" name="Content Placeholder 7">
            <a:extLst>
              <a:ext uri="{FF2B5EF4-FFF2-40B4-BE49-F238E27FC236}">
                <a16:creationId xmlns:a16="http://schemas.microsoft.com/office/drawing/2014/main" id="{F96CA1E4-900C-40BF-6D9E-E61395798C38}"/>
              </a:ext>
            </a:extLst>
          </p:cNvPr>
          <p:cNvSpPr>
            <a:spLocks noGrp="1"/>
          </p:cNvSpPr>
          <p:nvPr>
            <p:ph idx="15"/>
          </p:nvPr>
        </p:nvSpPr>
        <p:spPr/>
        <p:txBody>
          <a:bodyPr/>
          <a:lstStyle/>
          <a:p>
            <a:pPr algn="ctr"/>
            <a:r>
              <a:rPr lang="en-GB" b="1" dirty="0">
                <a:solidFill>
                  <a:schemeClr val="accent2"/>
                </a:solidFill>
              </a:rPr>
              <a:t>Your </a:t>
            </a:r>
            <a:br>
              <a:rPr lang="en-GB" b="1" dirty="0">
                <a:solidFill>
                  <a:schemeClr val="accent2"/>
                </a:solidFill>
              </a:rPr>
            </a:br>
            <a:r>
              <a:rPr lang="en-GB" b="1" dirty="0">
                <a:solidFill>
                  <a:schemeClr val="accent2"/>
                </a:solidFill>
              </a:rPr>
              <a:t>education</a:t>
            </a:r>
          </a:p>
        </p:txBody>
      </p:sp>
      <p:pic>
        <p:nvPicPr>
          <p:cNvPr id="24" name="Picture Placeholder 23" descr="A black line of pills and bottles&#10;&#10;Description automatically generated with medium confidence">
            <a:extLst>
              <a:ext uri="{FF2B5EF4-FFF2-40B4-BE49-F238E27FC236}">
                <a16:creationId xmlns:a16="http://schemas.microsoft.com/office/drawing/2014/main" id="{1781CE4F-2EC1-9F37-EDDF-2F0431103B43}"/>
              </a:ext>
            </a:extLst>
          </p:cNvPr>
          <p:cNvPicPr>
            <a:picLocks noGrp="1" noChangeAspect="1"/>
          </p:cNvPicPr>
          <p:nvPr>
            <p:ph type="pic" sz="quarter" idx="16"/>
          </p:nvPr>
        </p:nvPicPr>
        <p:blipFill rotWithShape="1">
          <a:blip r:embed="rId3" cstate="email">
            <a:extLst>
              <a:ext uri="{28A0092B-C50C-407E-A947-70E740481C1C}">
                <a14:useLocalDpi xmlns:a14="http://schemas.microsoft.com/office/drawing/2010/main"/>
              </a:ext>
            </a:extLst>
          </a:blip>
          <a:srcRect l="-20414" t="4443" r="-30991" b="6907"/>
          <a:stretch/>
        </p:blipFill>
        <p:spPr>
          <a:xfrm>
            <a:off x="2710214" y="2241361"/>
            <a:ext cx="1726514" cy="1010902"/>
          </a:xfrm>
          <a:noFill/>
        </p:spPr>
      </p:pic>
      <p:sp>
        <p:nvSpPr>
          <p:cNvPr id="10" name="Content Placeholder 9">
            <a:extLst>
              <a:ext uri="{FF2B5EF4-FFF2-40B4-BE49-F238E27FC236}">
                <a16:creationId xmlns:a16="http://schemas.microsoft.com/office/drawing/2014/main" id="{581BFA5C-587E-F150-1308-366DDCE767F5}"/>
              </a:ext>
            </a:extLst>
          </p:cNvPr>
          <p:cNvSpPr>
            <a:spLocks noGrp="1"/>
          </p:cNvSpPr>
          <p:nvPr>
            <p:ph idx="18"/>
          </p:nvPr>
        </p:nvSpPr>
        <p:spPr/>
        <p:txBody>
          <a:bodyPr/>
          <a:lstStyle/>
          <a:p>
            <a:pPr algn="ctr"/>
            <a:r>
              <a:rPr lang="en-GB" b="1" dirty="0">
                <a:solidFill>
                  <a:schemeClr val="accent2"/>
                </a:solidFill>
              </a:rPr>
              <a:t>Your life </a:t>
            </a:r>
            <a:br>
              <a:rPr lang="en-GB" b="1" dirty="0">
                <a:solidFill>
                  <a:schemeClr val="accent2"/>
                </a:solidFill>
              </a:rPr>
            </a:br>
            <a:r>
              <a:rPr lang="en-GB" b="1" dirty="0">
                <a:solidFill>
                  <a:schemeClr val="accent2"/>
                </a:solidFill>
              </a:rPr>
              <a:t>choices</a:t>
            </a:r>
          </a:p>
        </p:txBody>
      </p:sp>
      <p:pic>
        <p:nvPicPr>
          <p:cNvPr id="26" name="Picture Placeholder 25">
            <a:extLst>
              <a:ext uri="{FF2B5EF4-FFF2-40B4-BE49-F238E27FC236}">
                <a16:creationId xmlns:a16="http://schemas.microsoft.com/office/drawing/2014/main" id="{0B5CC6D2-3152-DED2-C254-8826E495CCAE}"/>
              </a:ext>
            </a:extLst>
          </p:cNvPr>
          <p:cNvPicPr>
            <a:picLocks noGrp="1" noChangeAspect="1"/>
          </p:cNvPicPr>
          <p:nvPr>
            <p:ph type="pic" sz="quarter" idx="19"/>
          </p:nvPr>
        </p:nvPicPr>
        <p:blipFill rotWithShape="1">
          <a:blip r:embed="rId4" cstate="email">
            <a:extLst>
              <a:ext uri="{28A0092B-C50C-407E-A947-70E740481C1C}">
                <a14:useLocalDpi xmlns:a14="http://schemas.microsoft.com/office/drawing/2010/main"/>
              </a:ext>
            </a:extLst>
          </a:blip>
          <a:srcRect l="-26370" t="3982" r="-26566" b="6471"/>
          <a:stretch/>
        </p:blipFill>
        <p:spPr>
          <a:xfrm>
            <a:off x="4766449" y="2241361"/>
            <a:ext cx="1726514" cy="1010902"/>
          </a:xfrm>
          <a:noFill/>
        </p:spPr>
      </p:pic>
      <p:pic>
        <p:nvPicPr>
          <p:cNvPr id="28" name="Picture Placeholder 27">
            <a:extLst>
              <a:ext uri="{FF2B5EF4-FFF2-40B4-BE49-F238E27FC236}">
                <a16:creationId xmlns:a16="http://schemas.microsoft.com/office/drawing/2014/main" id="{57F96401-3072-2BFC-4DBE-264A4E26803A}"/>
              </a:ext>
            </a:extLst>
          </p:cNvPr>
          <p:cNvPicPr>
            <a:picLocks noGrp="1" noChangeAspect="1"/>
          </p:cNvPicPr>
          <p:nvPr>
            <p:ph type="pic" sz="quarter" idx="20"/>
          </p:nvPr>
        </p:nvPicPr>
        <p:blipFill rotWithShape="1">
          <a:blip r:embed="rId5" cstate="email">
            <a:extLst>
              <a:ext uri="{28A0092B-C50C-407E-A947-70E740481C1C}">
                <a14:useLocalDpi xmlns:a14="http://schemas.microsoft.com/office/drawing/2010/main"/>
              </a:ext>
            </a:extLst>
          </a:blip>
          <a:srcRect l="-28620" t="2590" r="-28218" b="5640"/>
          <a:stretch/>
        </p:blipFill>
        <p:spPr>
          <a:xfrm>
            <a:off x="6820472" y="2260893"/>
            <a:ext cx="1726514" cy="1010902"/>
          </a:xfrm>
          <a:noFill/>
        </p:spPr>
      </p:pic>
      <p:sp>
        <p:nvSpPr>
          <p:cNvPr id="13" name="Content Placeholder 12">
            <a:extLst>
              <a:ext uri="{FF2B5EF4-FFF2-40B4-BE49-F238E27FC236}">
                <a16:creationId xmlns:a16="http://schemas.microsoft.com/office/drawing/2014/main" id="{0A024551-0310-9D75-5412-41A3D7E06854}"/>
              </a:ext>
            </a:extLst>
          </p:cNvPr>
          <p:cNvSpPr>
            <a:spLocks noGrp="1"/>
          </p:cNvSpPr>
          <p:nvPr>
            <p:ph idx="21"/>
          </p:nvPr>
        </p:nvSpPr>
        <p:spPr>
          <a:xfrm>
            <a:off x="461023" y="4027602"/>
            <a:ext cx="8304581" cy="707276"/>
          </a:xfrm>
        </p:spPr>
        <p:txBody>
          <a:bodyPr>
            <a:normAutofit/>
          </a:bodyPr>
          <a:lstStyle/>
          <a:p>
            <a:r>
              <a:rPr lang="en-GB" sz="1425" b="1" dirty="0"/>
              <a:t>Not all health information is the same. Some information, like mental health conditions or HIV status, can carry stigma. It is that important people can control who knows what about them. </a:t>
            </a:r>
          </a:p>
        </p:txBody>
      </p:sp>
      <p:sp>
        <p:nvSpPr>
          <p:cNvPr id="14" name="Content Placeholder 13">
            <a:extLst>
              <a:ext uri="{FF2B5EF4-FFF2-40B4-BE49-F238E27FC236}">
                <a16:creationId xmlns:a16="http://schemas.microsoft.com/office/drawing/2014/main" id="{AC5AF4AA-8DCB-FFE7-E583-6C211EF996E7}"/>
              </a:ext>
            </a:extLst>
          </p:cNvPr>
          <p:cNvSpPr>
            <a:spLocks noGrp="1"/>
          </p:cNvSpPr>
          <p:nvPr>
            <p:ph idx="22"/>
          </p:nvPr>
        </p:nvSpPr>
        <p:spPr/>
        <p:txBody>
          <a:bodyPr/>
          <a:lstStyle/>
          <a:p>
            <a:r>
              <a:rPr lang="en-GB" b="1" dirty="0">
                <a:solidFill>
                  <a:schemeClr val="accent1"/>
                </a:solidFill>
              </a:rPr>
              <a:t>Personal or sensitive information</a:t>
            </a:r>
          </a:p>
        </p:txBody>
      </p:sp>
      <p:pic>
        <p:nvPicPr>
          <p:cNvPr id="30" name="Picture Placeholder 29" descr="A white line drawing of a document&#10;&#10;Description automatically generated">
            <a:extLst>
              <a:ext uri="{FF2B5EF4-FFF2-40B4-BE49-F238E27FC236}">
                <a16:creationId xmlns:a16="http://schemas.microsoft.com/office/drawing/2014/main" id="{1AF34623-4157-8BE2-BE59-C968A849228F}"/>
              </a:ext>
            </a:extLst>
          </p:cNvPr>
          <p:cNvPicPr>
            <a:picLocks noGrp="1" noChangeAspect="1"/>
          </p:cNvPicPr>
          <p:nvPr>
            <p:ph type="pic" sz="quarter" idx="23"/>
          </p:nvPr>
        </p:nvPicPr>
        <p:blipFill rotWithShape="1">
          <a:blip r:embed="rId6" cstate="email">
            <a:extLst>
              <a:ext uri="{28A0092B-C50C-407E-A947-70E740481C1C}">
                <a14:useLocalDpi xmlns:a14="http://schemas.microsoft.com/office/drawing/2010/main"/>
              </a:ext>
            </a:extLst>
          </a:blip>
          <a:srcRect l="-17378" t="-17278" r="-13642" b="-13540"/>
          <a:stretch/>
        </p:blipFill>
        <p:spPr>
          <a:xfrm>
            <a:off x="7990703" y="1105663"/>
            <a:ext cx="774900" cy="774900"/>
          </a:xfrm>
          <a:prstGeom prst="snip1Rect">
            <a:avLst/>
          </a:prstGeom>
        </p:spPr>
      </p:pic>
    </p:spTree>
    <p:extLst>
      <p:ext uri="{BB962C8B-B14F-4D97-AF65-F5344CB8AC3E}">
        <p14:creationId xmlns:p14="http://schemas.microsoft.com/office/powerpoint/2010/main" val="19265904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fade">
                                      <p:cBhvr>
                                        <p:cTn id="13" dur="500"/>
                                        <p:tgtEl>
                                          <p:spTgt spid="24"/>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7">
                                            <p:txEl>
                                              <p:pRg st="0" end="0"/>
                                            </p:txEl>
                                          </p:spTgt>
                                        </p:tgtEl>
                                        <p:attrNameLst>
                                          <p:attrName>style.visibility</p:attrName>
                                        </p:attrNameLst>
                                      </p:cBhvr>
                                      <p:to>
                                        <p:strVal val="visible"/>
                                      </p:to>
                                    </p:set>
                                    <p:animEffect transition="in" filter="fade">
                                      <p:cBhvr>
                                        <p:cTn id="16" dur="500"/>
                                        <p:tgtEl>
                                          <p:spTgt spid="7">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fade">
                                      <p:cBhvr>
                                        <p:cTn id="21" dur="500"/>
                                        <p:tgtEl>
                                          <p:spTgt spid="26"/>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8">
                                            <p:txEl>
                                              <p:pRg st="0" end="0"/>
                                            </p:txEl>
                                          </p:spTgt>
                                        </p:tgtEl>
                                        <p:attrNameLst>
                                          <p:attrName>style.visibility</p:attrName>
                                        </p:attrNameLst>
                                      </p:cBhvr>
                                      <p:to>
                                        <p:strVal val="visible"/>
                                      </p:to>
                                    </p:set>
                                    <p:animEffect transition="in" filter="fade">
                                      <p:cBhvr>
                                        <p:cTn id="24" dur="500"/>
                                        <p:tgtEl>
                                          <p:spTgt spid="8">
                                            <p:txEl>
                                              <p:pRg st="0" end="0"/>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fade">
                                      <p:cBhvr>
                                        <p:cTn id="27" dur="500"/>
                                        <p:tgtEl>
                                          <p:spTgt spid="28"/>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0">
                                            <p:txEl>
                                              <p:pRg st="0" end="0"/>
                                            </p:txEl>
                                          </p:spTgt>
                                        </p:tgtEl>
                                        <p:attrNameLst>
                                          <p:attrName>style.visibility</p:attrName>
                                        </p:attrNameLst>
                                      </p:cBhvr>
                                      <p:to>
                                        <p:strVal val="visible"/>
                                      </p:to>
                                    </p:set>
                                    <p:animEffect transition="in" filter="fade">
                                      <p:cBhvr>
                                        <p:cTn id="3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7" grpId="0" build="p"/>
      <p:bldP spid="8" grpId="0" build="p"/>
      <p:bldP spid="10"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E903F7E-2CBE-466E-2CB0-D9CA7DDCB189}"/>
              </a:ext>
            </a:extLst>
          </p:cNvPr>
          <p:cNvSpPr>
            <a:spLocks noGrp="1"/>
          </p:cNvSpPr>
          <p:nvPr>
            <p:ph type="title"/>
          </p:nvPr>
        </p:nvSpPr>
        <p:spPr/>
        <p:txBody>
          <a:bodyPr>
            <a:normAutofit/>
          </a:bodyPr>
          <a:lstStyle/>
          <a:p>
            <a:pPr>
              <a:lnSpc>
                <a:spcPct val="100000"/>
              </a:lnSpc>
            </a:pPr>
            <a:r>
              <a:rPr lang="en-US" sz="3000" dirty="0">
                <a:solidFill>
                  <a:srgbClr val="FAFAFA"/>
                </a:solidFill>
                <a:latin typeface="Canva Sans Bold"/>
              </a:rPr>
              <a:t>What does </a:t>
            </a:r>
            <a:br>
              <a:rPr lang="en-US" sz="3000" dirty="0">
                <a:solidFill>
                  <a:srgbClr val="FAFAFA"/>
                </a:solidFill>
                <a:latin typeface="Canva Sans Bold"/>
              </a:rPr>
            </a:br>
            <a:r>
              <a:rPr lang="en-US" sz="3000" dirty="0">
                <a:solidFill>
                  <a:srgbClr val="FAFAFA"/>
                </a:solidFill>
                <a:latin typeface="Canva Sans Bold"/>
              </a:rPr>
              <a:t>“de-identification” look like?</a:t>
            </a:r>
          </a:p>
        </p:txBody>
      </p:sp>
      <p:sp>
        <p:nvSpPr>
          <p:cNvPr id="5" name="Footer Placeholder 4">
            <a:extLst>
              <a:ext uri="{FF2B5EF4-FFF2-40B4-BE49-F238E27FC236}">
                <a16:creationId xmlns:a16="http://schemas.microsoft.com/office/drawing/2014/main" id="{34101F90-479A-4FD3-33A4-12E4F0125CC9}"/>
              </a:ext>
            </a:extLst>
          </p:cNvPr>
          <p:cNvSpPr>
            <a:spLocks noGrp="1"/>
          </p:cNvSpPr>
          <p:nvPr>
            <p:ph type="ftr" sz="quarter" idx="11"/>
          </p:nvPr>
        </p:nvSpPr>
        <p:spPr/>
        <p:txBody>
          <a:bodyPr/>
          <a:lstStyle/>
          <a:p>
            <a:pPr defTabSz="685800">
              <a:buClrTx/>
            </a:pPr>
            <a:r>
              <a:rPr lang="en-GB" kern="1200" dirty="0">
                <a:solidFill>
                  <a:srgbClr val="FFFFFF"/>
                </a:solidFill>
                <a:ea typeface="+mn-ea"/>
                <a:cs typeface="+mn-cs"/>
              </a:rPr>
              <a:t>Cheshire and Merseyside Secure Data Environment</a:t>
            </a:r>
          </a:p>
        </p:txBody>
      </p:sp>
      <p:sp>
        <p:nvSpPr>
          <p:cNvPr id="6" name="Slide Number Placeholder 5">
            <a:extLst>
              <a:ext uri="{FF2B5EF4-FFF2-40B4-BE49-F238E27FC236}">
                <a16:creationId xmlns:a16="http://schemas.microsoft.com/office/drawing/2014/main" id="{3FEA5791-79EC-7622-602E-A8361FBF264A}"/>
              </a:ext>
            </a:extLst>
          </p:cNvPr>
          <p:cNvSpPr>
            <a:spLocks noGrp="1"/>
          </p:cNvSpPr>
          <p:nvPr>
            <p:ph type="sldNum" sz="quarter" idx="12"/>
          </p:nvPr>
        </p:nvSpPr>
        <p:spPr/>
        <p:txBody>
          <a:bodyPr/>
          <a:lstStyle/>
          <a:p>
            <a:pPr defTabSz="685800">
              <a:buClrTx/>
            </a:pPr>
            <a:fld id="{4AE82366-37E6-B747-BCA8-2E369D8F9656}" type="slidenum">
              <a:rPr lang="en-GB" kern="1200">
                <a:solidFill>
                  <a:srgbClr val="FFFFFF"/>
                </a:solidFill>
                <a:ea typeface="+mn-ea"/>
                <a:cs typeface="+mn-cs"/>
              </a:rPr>
              <a:pPr defTabSz="685800">
                <a:buClrTx/>
              </a:pPr>
              <a:t>37</a:t>
            </a:fld>
            <a:endParaRPr lang="en-GB" kern="1200">
              <a:solidFill>
                <a:srgbClr val="FFFFFF"/>
              </a:solidFill>
              <a:ea typeface="+mn-ea"/>
              <a:cs typeface="+mn-cs"/>
            </a:endParaRPr>
          </a:p>
        </p:txBody>
      </p:sp>
      <p:sp>
        <p:nvSpPr>
          <p:cNvPr id="4" name="Text Placeholder 3">
            <a:extLst>
              <a:ext uri="{FF2B5EF4-FFF2-40B4-BE49-F238E27FC236}">
                <a16:creationId xmlns:a16="http://schemas.microsoft.com/office/drawing/2014/main" id="{3FADBAF8-7498-5B9D-0BEC-F91E5AA342E6}"/>
              </a:ext>
            </a:extLst>
          </p:cNvPr>
          <p:cNvSpPr>
            <a:spLocks noGrp="1"/>
          </p:cNvSpPr>
          <p:nvPr>
            <p:ph idx="4294967295"/>
          </p:nvPr>
        </p:nvSpPr>
        <p:spPr>
          <a:xfrm>
            <a:off x="5749644" y="539354"/>
            <a:ext cx="2988776" cy="1732023"/>
          </a:xfrm>
        </p:spPr>
        <p:txBody>
          <a:bodyPr anchor="t" anchorCtr="0">
            <a:normAutofit/>
          </a:bodyPr>
          <a:lstStyle/>
          <a:p>
            <a:pPr marL="0" indent="0">
              <a:buNone/>
            </a:pPr>
            <a:r>
              <a:rPr lang="en-GB" sz="1650" b="1" dirty="0"/>
              <a:t>But personal or sensitive information can sometimes help us to answer important questions, like </a:t>
            </a:r>
            <a:r>
              <a:rPr lang="en-GB" sz="1650" b="1" i="1" dirty="0"/>
              <a:t>“Why are some people more likely to get cancer or die young?”</a:t>
            </a:r>
          </a:p>
        </p:txBody>
      </p:sp>
      <p:cxnSp>
        <p:nvCxnSpPr>
          <p:cNvPr id="9" name="Straight Connector 8">
            <a:extLst>
              <a:ext uri="{FF2B5EF4-FFF2-40B4-BE49-F238E27FC236}">
                <a16:creationId xmlns:a16="http://schemas.microsoft.com/office/drawing/2014/main" id="{BEC628EA-CFA4-451E-33E2-7EA5DCB575D1}"/>
              </a:ext>
              <a:ext uri="{C183D7F6-B498-43B3-948B-1728B52AA6E4}">
                <adec:decorative xmlns:adec="http://schemas.microsoft.com/office/drawing/2017/decorative" val="1"/>
              </a:ext>
            </a:extLst>
          </p:cNvPr>
          <p:cNvCxnSpPr>
            <a:cxnSpLocks/>
          </p:cNvCxnSpPr>
          <p:nvPr/>
        </p:nvCxnSpPr>
        <p:spPr>
          <a:xfrm>
            <a:off x="467650" y="4770044"/>
            <a:ext cx="3485225" cy="0"/>
          </a:xfrm>
          <a:prstGeom prst="line">
            <a:avLst/>
          </a:prstGeom>
          <a:ln w="28575" cap="rnd">
            <a:solidFill>
              <a:schemeClr val="bg2">
                <a:alpha val="10000"/>
              </a:schemeClr>
            </a:solidFill>
            <a:round/>
            <a:headEnd type="none"/>
            <a:tailEnd type="none" w="lg" len="lg"/>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FB0CDE81-78A5-9B90-69DE-2558DDE4A2CE}"/>
              </a:ext>
              <a:ext uri="{C183D7F6-B498-43B3-948B-1728B52AA6E4}">
                <adec:decorative xmlns:adec="http://schemas.microsoft.com/office/drawing/2017/decorative" val="1"/>
              </a:ext>
            </a:extLst>
          </p:cNvPr>
          <p:cNvCxnSpPr>
            <a:cxnSpLocks/>
          </p:cNvCxnSpPr>
          <p:nvPr/>
        </p:nvCxnSpPr>
        <p:spPr>
          <a:xfrm>
            <a:off x="4317897" y="2585795"/>
            <a:ext cx="4420523" cy="0"/>
          </a:xfrm>
          <a:prstGeom prst="line">
            <a:avLst/>
          </a:prstGeom>
          <a:ln w="28575" cap="rnd">
            <a:solidFill>
              <a:schemeClr val="tx2">
                <a:lumMod val="20000"/>
                <a:lumOff val="80000"/>
              </a:schemeClr>
            </a:solidFill>
            <a:round/>
            <a:headEnd type="none"/>
            <a:tailEnd type="none" w="lg" len="lg"/>
          </a:ln>
        </p:spPr>
        <p:style>
          <a:lnRef idx="1">
            <a:schemeClr val="accent1"/>
          </a:lnRef>
          <a:fillRef idx="0">
            <a:schemeClr val="accent1"/>
          </a:fillRef>
          <a:effectRef idx="0">
            <a:schemeClr val="accent1"/>
          </a:effectRef>
          <a:fontRef idx="minor">
            <a:schemeClr val="tx1"/>
          </a:fontRef>
        </p:style>
      </p:cxnSp>
      <p:sp>
        <p:nvSpPr>
          <p:cNvPr id="2" name="Text Placeholder 3">
            <a:extLst>
              <a:ext uri="{FF2B5EF4-FFF2-40B4-BE49-F238E27FC236}">
                <a16:creationId xmlns:a16="http://schemas.microsoft.com/office/drawing/2014/main" id="{925047BE-AD90-D216-7327-1EAD5F6C65DD}"/>
              </a:ext>
            </a:extLst>
          </p:cNvPr>
          <p:cNvSpPr txBox="1">
            <a:spLocks/>
          </p:cNvSpPr>
          <p:nvPr/>
        </p:nvSpPr>
        <p:spPr>
          <a:xfrm>
            <a:off x="5749643" y="2844420"/>
            <a:ext cx="2926707" cy="1759727"/>
          </a:xfrm>
          <a:prstGeom prst="rect">
            <a:avLst/>
          </a:prstGeom>
        </p:spPr>
        <p:txBody>
          <a:bodyPr vert="horz" lIns="0" tIns="0" rIns="0" bIns="0" rtlCol="0" anchor="t" anchorCtr="0">
            <a:normAutofit/>
          </a:bodyPr>
          <a:lstStyle>
            <a:lvl1pPr marL="228600" indent="-228600" algn="l" defTabSz="914400" rtl="0" eaLnBrk="1" latinLnBrk="0" hangingPunct="1">
              <a:lnSpc>
                <a:spcPct val="100000"/>
              </a:lnSpc>
              <a:spcBef>
                <a:spcPts val="1000"/>
              </a:spcBef>
              <a:buFont typeface="Arial" panose="020B0604020202020204" pitchFamily="34" charset="0"/>
              <a:buChar char="•"/>
              <a:defRPr sz="2400" kern="1200">
                <a:solidFill>
                  <a:schemeClr val="tx2"/>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200" kern="1200">
                <a:solidFill>
                  <a:schemeClr val="tx2"/>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6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defTabSz="685800">
              <a:spcBef>
                <a:spcPts val="750"/>
              </a:spcBef>
              <a:buClrTx/>
              <a:buNone/>
            </a:pPr>
            <a:r>
              <a:rPr lang="en-GB" sz="1650" b="1" dirty="0">
                <a:solidFill>
                  <a:srgbClr val="415462"/>
                </a:solidFill>
                <a:latin typeface="Arial" panose="020B0604020202020204"/>
              </a:rPr>
              <a:t>De-identification protects privacy while still allowing research to be carried out.</a:t>
            </a:r>
          </a:p>
        </p:txBody>
      </p:sp>
      <p:sp>
        <p:nvSpPr>
          <p:cNvPr id="11" name="Snip Single Corner of Rectangle 10">
            <a:extLst>
              <a:ext uri="{FF2B5EF4-FFF2-40B4-BE49-F238E27FC236}">
                <a16:creationId xmlns:a16="http://schemas.microsoft.com/office/drawing/2014/main" id="{AB6438EA-47CC-C4F9-D223-3765D0BB8F5B}"/>
              </a:ext>
              <a:ext uri="{C183D7F6-B498-43B3-948B-1728B52AA6E4}">
                <adec:decorative xmlns:adec="http://schemas.microsoft.com/office/drawing/2017/decorative" val="1"/>
              </a:ext>
            </a:extLst>
          </p:cNvPr>
          <p:cNvSpPr/>
          <p:nvPr/>
        </p:nvSpPr>
        <p:spPr>
          <a:xfrm>
            <a:off x="4403636" y="600201"/>
            <a:ext cx="1131300" cy="1131300"/>
          </a:xfrm>
          <a:prstGeom prst="snip1Rect">
            <a:avLst>
              <a:gd name="adj" fmla="val 15758"/>
            </a:avLst>
          </a:prstGeom>
          <a:solidFill>
            <a:schemeClr val="accent4">
              <a:alpha val="2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685800">
              <a:buClrTx/>
            </a:pPr>
            <a:endParaRPr lang="en-GB" sz="1350" kern="1200" dirty="0">
              <a:solidFill>
                <a:srgbClr val="000000"/>
              </a:solidFill>
              <a:latin typeface="Arial" panose="020B0604020202020204"/>
            </a:endParaRPr>
          </a:p>
        </p:txBody>
      </p:sp>
      <p:sp>
        <p:nvSpPr>
          <p:cNvPr id="13" name="Content Placeholder 2">
            <a:extLst>
              <a:ext uri="{FF2B5EF4-FFF2-40B4-BE49-F238E27FC236}">
                <a16:creationId xmlns:a16="http://schemas.microsoft.com/office/drawing/2014/main" id="{B5F29C0F-1B8B-8F31-60FD-31B059A85B4E}"/>
              </a:ext>
            </a:extLst>
          </p:cNvPr>
          <p:cNvSpPr txBox="1">
            <a:spLocks/>
          </p:cNvSpPr>
          <p:nvPr/>
        </p:nvSpPr>
        <p:spPr>
          <a:xfrm>
            <a:off x="4396194" y="1851361"/>
            <a:ext cx="1146184" cy="485443"/>
          </a:xfrm>
          <a:prstGeom prst="rect">
            <a:avLst/>
          </a:prstGeom>
        </p:spPr>
        <p:txBody>
          <a:bodyPr vert="horz" lIns="0" tIns="0" rIns="0" bIns="0" rtlCol="0">
            <a:normAutofit fontScale="92500" lnSpcReduction="10000"/>
          </a:bodyPr>
          <a:lstStyle>
            <a:lvl1pPr marL="228600" indent="-228600" algn="l" defTabSz="914400" rtl="0" eaLnBrk="1" latinLnBrk="0" hangingPunct="1">
              <a:lnSpc>
                <a:spcPct val="100000"/>
              </a:lnSpc>
              <a:spcBef>
                <a:spcPts val="1000"/>
              </a:spcBef>
              <a:buFont typeface="Arial" panose="020B0604020202020204" pitchFamily="34" charset="0"/>
              <a:buChar char="•"/>
              <a:defRPr sz="2400" kern="1200">
                <a:solidFill>
                  <a:schemeClr val="tx2"/>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200" kern="1200">
                <a:solidFill>
                  <a:schemeClr val="tx2"/>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6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685800">
              <a:spcBef>
                <a:spcPts val="750"/>
              </a:spcBef>
              <a:buClrTx/>
              <a:buNone/>
            </a:pPr>
            <a:r>
              <a:rPr lang="en-GB" sz="1800" b="1" dirty="0">
                <a:solidFill>
                  <a:srgbClr val="005EB8"/>
                </a:solidFill>
                <a:latin typeface="Arial" panose="020B0604020202020204"/>
              </a:rPr>
              <a:t>Your </a:t>
            </a:r>
            <a:br>
              <a:rPr lang="en-GB" sz="1800" b="1" dirty="0">
                <a:solidFill>
                  <a:srgbClr val="005EB8"/>
                </a:solidFill>
                <a:latin typeface="Arial" panose="020B0604020202020204"/>
              </a:rPr>
            </a:br>
            <a:r>
              <a:rPr lang="en-GB" sz="1800" b="1" dirty="0">
                <a:solidFill>
                  <a:srgbClr val="005EB8"/>
                </a:solidFill>
                <a:latin typeface="Arial" panose="020B0604020202020204"/>
              </a:rPr>
              <a:t>diagnoses</a:t>
            </a:r>
          </a:p>
        </p:txBody>
      </p:sp>
      <p:sp>
        <p:nvSpPr>
          <p:cNvPr id="16" name="Snip Single Corner of Rectangle 15">
            <a:extLst>
              <a:ext uri="{FF2B5EF4-FFF2-40B4-BE49-F238E27FC236}">
                <a16:creationId xmlns:a16="http://schemas.microsoft.com/office/drawing/2014/main" id="{3FA166A8-5370-9568-AE70-ADBD9E8706AF}"/>
              </a:ext>
              <a:ext uri="{C183D7F6-B498-43B3-948B-1728B52AA6E4}">
                <adec:decorative xmlns:adec="http://schemas.microsoft.com/office/drawing/2017/decorative" val="1"/>
              </a:ext>
            </a:extLst>
          </p:cNvPr>
          <p:cNvSpPr/>
          <p:nvPr/>
        </p:nvSpPr>
        <p:spPr>
          <a:xfrm>
            <a:off x="4403636" y="2900212"/>
            <a:ext cx="1131300" cy="1131300"/>
          </a:xfrm>
          <a:prstGeom prst="snip1Rect">
            <a:avLst>
              <a:gd name="adj" fmla="val 15758"/>
            </a:avLst>
          </a:prstGeom>
          <a:solidFill>
            <a:schemeClr val="accent4">
              <a:alpha val="2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685800">
              <a:buClrTx/>
            </a:pPr>
            <a:endParaRPr lang="en-GB" sz="1350" kern="1200" dirty="0">
              <a:solidFill>
                <a:srgbClr val="000000"/>
              </a:solidFill>
              <a:latin typeface="Arial" panose="020B0604020202020204"/>
            </a:endParaRPr>
          </a:p>
        </p:txBody>
      </p:sp>
      <p:sp>
        <p:nvSpPr>
          <p:cNvPr id="20" name="Content Placeholder 2">
            <a:extLst>
              <a:ext uri="{FF2B5EF4-FFF2-40B4-BE49-F238E27FC236}">
                <a16:creationId xmlns:a16="http://schemas.microsoft.com/office/drawing/2014/main" id="{AEDE7429-A41F-1459-6182-08867FE32890}"/>
              </a:ext>
            </a:extLst>
          </p:cNvPr>
          <p:cNvSpPr txBox="1">
            <a:spLocks/>
          </p:cNvSpPr>
          <p:nvPr/>
        </p:nvSpPr>
        <p:spPr>
          <a:xfrm>
            <a:off x="4396194" y="4160628"/>
            <a:ext cx="1146184" cy="485443"/>
          </a:xfrm>
          <a:prstGeom prst="rect">
            <a:avLst/>
          </a:prstGeom>
        </p:spPr>
        <p:txBody>
          <a:bodyPr vert="horz" lIns="0" tIns="0" rIns="0" bIns="0" rtlCol="0">
            <a:normAutofit fontScale="85000" lnSpcReduction="10000"/>
          </a:bodyPr>
          <a:lstStyle>
            <a:lvl1pPr marL="228600" indent="-228600" algn="l" defTabSz="914400" rtl="0" eaLnBrk="1" latinLnBrk="0" hangingPunct="1">
              <a:lnSpc>
                <a:spcPct val="100000"/>
              </a:lnSpc>
              <a:spcBef>
                <a:spcPts val="1000"/>
              </a:spcBef>
              <a:buFont typeface="Arial" panose="020B0604020202020204" pitchFamily="34" charset="0"/>
              <a:buChar char="•"/>
              <a:defRPr sz="2400" kern="1200">
                <a:solidFill>
                  <a:schemeClr val="tx2"/>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200" kern="1200">
                <a:solidFill>
                  <a:schemeClr val="tx2"/>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6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685800">
              <a:spcBef>
                <a:spcPts val="750"/>
              </a:spcBef>
              <a:buClrTx/>
              <a:buNone/>
            </a:pPr>
            <a:r>
              <a:rPr lang="en-GB" sz="1800" b="1" dirty="0">
                <a:solidFill>
                  <a:srgbClr val="005EB8"/>
                </a:solidFill>
                <a:latin typeface="Arial" panose="020B0604020202020204"/>
              </a:rPr>
              <a:t>Your </a:t>
            </a:r>
            <a:br>
              <a:rPr lang="en-GB" sz="1800" b="1" dirty="0">
                <a:solidFill>
                  <a:srgbClr val="005EB8"/>
                </a:solidFill>
                <a:latin typeface="Arial" panose="020B0604020202020204"/>
              </a:rPr>
            </a:br>
            <a:r>
              <a:rPr lang="en-GB" sz="1800" b="1" dirty="0">
                <a:solidFill>
                  <a:srgbClr val="005EB8"/>
                </a:solidFill>
                <a:latin typeface="Arial" panose="020B0604020202020204"/>
              </a:rPr>
              <a:t>medications</a:t>
            </a:r>
          </a:p>
        </p:txBody>
      </p:sp>
      <p:pic>
        <p:nvPicPr>
          <p:cNvPr id="25" name="Picture 24">
            <a:extLst>
              <a:ext uri="{FF2B5EF4-FFF2-40B4-BE49-F238E27FC236}">
                <a16:creationId xmlns:a16="http://schemas.microsoft.com/office/drawing/2014/main" id="{F270856B-81E8-40D2-C433-6E6F71269F17}"/>
              </a:ext>
              <a:ext uri="{C183D7F6-B498-43B3-948B-1728B52AA6E4}">
                <adec:decorative xmlns:adec="http://schemas.microsoft.com/office/drawing/2017/decorative" val="1"/>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572000" y="767417"/>
            <a:ext cx="796868" cy="796868"/>
          </a:xfrm>
          <a:prstGeom prst="rect">
            <a:avLst/>
          </a:prstGeom>
        </p:spPr>
      </p:pic>
      <p:pic>
        <p:nvPicPr>
          <p:cNvPr id="27" name="Picture 26" descr="A black line of pills and bottles&#10;&#10;Description automatically generated with medium confidence">
            <a:extLst>
              <a:ext uri="{FF2B5EF4-FFF2-40B4-BE49-F238E27FC236}">
                <a16:creationId xmlns:a16="http://schemas.microsoft.com/office/drawing/2014/main" id="{D46C0B34-6015-A4CF-0C61-8231FEFAEFC5}"/>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522162" y="3017387"/>
            <a:ext cx="894248" cy="894248"/>
          </a:xfrm>
          <a:prstGeom prst="rect">
            <a:avLst/>
          </a:prstGeom>
        </p:spPr>
      </p:pic>
    </p:spTree>
    <p:extLst>
      <p:ext uri="{BB962C8B-B14F-4D97-AF65-F5344CB8AC3E}">
        <p14:creationId xmlns:p14="http://schemas.microsoft.com/office/powerpoint/2010/main" val="348243002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B7D343-4087-0989-2AF4-6F84ECBBF0C6}"/>
              </a:ext>
            </a:extLst>
          </p:cNvPr>
          <p:cNvSpPr>
            <a:spLocks noGrp="1"/>
          </p:cNvSpPr>
          <p:nvPr>
            <p:ph type="title"/>
          </p:nvPr>
        </p:nvSpPr>
        <p:spPr/>
        <p:txBody>
          <a:bodyPr>
            <a:normAutofit/>
          </a:bodyPr>
          <a:lstStyle/>
          <a:p>
            <a:r>
              <a:rPr lang="en-GB" dirty="0"/>
              <a:t>What does “de-identification” look like?</a:t>
            </a:r>
          </a:p>
        </p:txBody>
      </p:sp>
      <p:sp>
        <p:nvSpPr>
          <p:cNvPr id="3" name="Content Placeholder 2">
            <a:extLst>
              <a:ext uri="{FF2B5EF4-FFF2-40B4-BE49-F238E27FC236}">
                <a16:creationId xmlns:a16="http://schemas.microsoft.com/office/drawing/2014/main" id="{DF7653F7-6E89-F958-E5F7-E861531A6DAB}"/>
              </a:ext>
            </a:extLst>
          </p:cNvPr>
          <p:cNvSpPr>
            <a:spLocks noGrp="1"/>
          </p:cNvSpPr>
          <p:nvPr>
            <p:ph idx="1"/>
          </p:nvPr>
        </p:nvSpPr>
        <p:spPr/>
        <p:txBody>
          <a:bodyPr>
            <a:normAutofit/>
          </a:bodyPr>
          <a:lstStyle/>
          <a:p>
            <a:pPr algn="ctr"/>
            <a:r>
              <a:rPr lang="en-GB" b="1" dirty="0">
                <a:solidFill>
                  <a:schemeClr val="accent2"/>
                </a:solidFill>
              </a:rPr>
              <a:t>Basic or </a:t>
            </a:r>
            <a:br>
              <a:rPr lang="en-GB" b="1" dirty="0">
                <a:solidFill>
                  <a:schemeClr val="accent2"/>
                </a:solidFill>
              </a:rPr>
            </a:br>
            <a:r>
              <a:rPr lang="en-GB" b="1" dirty="0">
                <a:solidFill>
                  <a:schemeClr val="accent2"/>
                </a:solidFill>
              </a:rPr>
              <a:t>common tests</a:t>
            </a:r>
          </a:p>
        </p:txBody>
      </p:sp>
      <p:sp>
        <p:nvSpPr>
          <p:cNvPr id="4" name="Footer Placeholder 3">
            <a:extLst>
              <a:ext uri="{FF2B5EF4-FFF2-40B4-BE49-F238E27FC236}">
                <a16:creationId xmlns:a16="http://schemas.microsoft.com/office/drawing/2014/main" id="{365DE4AC-5FBF-0E99-13FB-A3E11664EFDA}"/>
              </a:ext>
            </a:extLst>
          </p:cNvPr>
          <p:cNvSpPr>
            <a:spLocks noGrp="1"/>
          </p:cNvSpPr>
          <p:nvPr>
            <p:ph type="ftr" sz="quarter" idx="11"/>
          </p:nvPr>
        </p:nvSpPr>
        <p:spPr/>
        <p:txBody>
          <a:bodyPr/>
          <a:lstStyle/>
          <a:p>
            <a:pPr defTabSz="685800">
              <a:buClrTx/>
            </a:pPr>
            <a:r>
              <a:rPr lang="en-GB" kern="1200">
                <a:solidFill>
                  <a:srgbClr val="415462"/>
                </a:solidFill>
                <a:ea typeface="+mn-ea"/>
                <a:cs typeface="+mn-cs"/>
              </a:rPr>
              <a:t>Cheshire and Merseyside Secure Data Environment</a:t>
            </a:r>
            <a:endParaRPr lang="en-GB" kern="1200" dirty="0">
              <a:solidFill>
                <a:srgbClr val="415462"/>
              </a:solidFill>
              <a:ea typeface="+mn-ea"/>
              <a:cs typeface="+mn-cs"/>
            </a:endParaRPr>
          </a:p>
        </p:txBody>
      </p:sp>
      <p:sp>
        <p:nvSpPr>
          <p:cNvPr id="5" name="Slide Number Placeholder 4">
            <a:extLst>
              <a:ext uri="{FF2B5EF4-FFF2-40B4-BE49-F238E27FC236}">
                <a16:creationId xmlns:a16="http://schemas.microsoft.com/office/drawing/2014/main" id="{FB59FCF0-43DD-93F9-02F2-DF18571BE657}"/>
              </a:ext>
            </a:extLst>
          </p:cNvPr>
          <p:cNvSpPr>
            <a:spLocks noGrp="1"/>
          </p:cNvSpPr>
          <p:nvPr>
            <p:ph type="sldNum" sz="quarter" idx="12"/>
          </p:nvPr>
        </p:nvSpPr>
        <p:spPr/>
        <p:txBody>
          <a:bodyPr/>
          <a:lstStyle/>
          <a:p>
            <a:pPr defTabSz="685800">
              <a:buClrTx/>
            </a:pPr>
            <a:fld id="{4AE82366-37E6-B747-BCA8-2E369D8F9656}" type="slidenum">
              <a:rPr lang="en-GB" kern="1200">
                <a:solidFill>
                  <a:srgbClr val="415462"/>
                </a:solidFill>
                <a:ea typeface="+mn-ea"/>
                <a:cs typeface="+mn-cs"/>
              </a:rPr>
              <a:pPr defTabSz="685800">
                <a:buClrTx/>
              </a:pPr>
              <a:t>38</a:t>
            </a:fld>
            <a:endParaRPr lang="en-GB" kern="1200">
              <a:solidFill>
                <a:srgbClr val="415462"/>
              </a:solidFill>
              <a:ea typeface="+mn-ea"/>
              <a:cs typeface="+mn-cs"/>
            </a:endParaRPr>
          </a:p>
        </p:txBody>
      </p:sp>
      <p:pic>
        <p:nvPicPr>
          <p:cNvPr id="9" name="Picture Placeholder 8" descr="A black line drawing of test tubes&#10;&#10;Description automatically generated">
            <a:extLst>
              <a:ext uri="{FF2B5EF4-FFF2-40B4-BE49-F238E27FC236}">
                <a16:creationId xmlns:a16="http://schemas.microsoft.com/office/drawing/2014/main" id="{105E6295-0AB7-DB07-AA19-D531CE9B9947}"/>
              </a:ext>
            </a:extLst>
          </p:cNvPr>
          <p:cNvPicPr>
            <a:picLocks noGrp="1" noChangeAspect="1"/>
          </p:cNvPicPr>
          <p:nvPr>
            <p:ph type="pic" sz="quarter" idx="13"/>
          </p:nvPr>
        </p:nvPicPr>
        <p:blipFill rotWithShape="1">
          <a:blip r:embed="rId2" cstate="email">
            <a:extLst>
              <a:ext uri="{28A0092B-C50C-407E-A947-70E740481C1C}">
                <a14:useLocalDpi xmlns:a14="http://schemas.microsoft.com/office/drawing/2010/main"/>
              </a:ext>
            </a:extLst>
          </a:blip>
          <a:srcRect l="-33425" r="-36834"/>
          <a:stretch/>
        </p:blipFill>
        <p:spPr>
          <a:xfrm>
            <a:off x="652316" y="2241362"/>
            <a:ext cx="1726514" cy="1010901"/>
          </a:xfrm>
          <a:noFill/>
        </p:spPr>
      </p:pic>
      <p:sp>
        <p:nvSpPr>
          <p:cNvPr id="7" name="Content Placeholder 6">
            <a:extLst>
              <a:ext uri="{FF2B5EF4-FFF2-40B4-BE49-F238E27FC236}">
                <a16:creationId xmlns:a16="http://schemas.microsoft.com/office/drawing/2014/main" id="{C0A192D0-1731-E4C4-9E6C-35166B7414F3}"/>
              </a:ext>
            </a:extLst>
          </p:cNvPr>
          <p:cNvSpPr>
            <a:spLocks noGrp="1"/>
          </p:cNvSpPr>
          <p:nvPr>
            <p:ph idx="14"/>
          </p:nvPr>
        </p:nvSpPr>
        <p:spPr/>
        <p:txBody>
          <a:bodyPr/>
          <a:lstStyle/>
          <a:p>
            <a:pPr algn="ctr"/>
            <a:r>
              <a:rPr lang="en-GB" b="1" dirty="0">
                <a:solidFill>
                  <a:schemeClr val="accent2"/>
                </a:solidFill>
              </a:rPr>
              <a:t>Vital signs</a:t>
            </a:r>
          </a:p>
        </p:txBody>
      </p:sp>
      <p:sp>
        <p:nvSpPr>
          <p:cNvPr id="8" name="Content Placeholder 7">
            <a:extLst>
              <a:ext uri="{FF2B5EF4-FFF2-40B4-BE49-F238E27FC236}">
                <a16:creationId xmlns:a16="http://schemas.microsoft.com/office/drawing/2014/main" id="{F96CA1E4-900C-40BF-6D9E-E61395798C38}"/>
              </a:ext>
            </a:extLst>
          </p:cNvPr>
          <p:cNvSpPr>
            <a:spLocks noGrp="1"/>
          </p:cNvSpPr>
          <p:nvPr>
            <p:ph idx="15"/>
          </p:nvPr>
        </p:nvSpPr>
        <p:spPr/>
        <p:txBody>
          <a:bodyPr/>
          <a:lstStyle/>
          <a:p>
            <a:pPr algn="ctr"/>
            <a:r>
              <a:rPr lang="en-GB" b="1" dirty="0">
                <a:solidFill>
                  <a:schemeClr val="accent2"/>
                </a:solidFill>
              </a:rPr>
              <a:t>Appointments</a:t>
            </a:r>
          </a:p>
        </p:txBody>
      </p:sp>
      <p:pic>
        <p:nvPicPr>
          <p:cNvPr id="15" name="Picture Placeholder 14" descr="A black line drawing of a blood pressure monitor&#10;&#10;Description automatically generated">
            <a:extLst>
              <a:ext uri="{FF2B5EF4-FFF2-40B4-BE49-F238E27FC236}">
                <a16:creationId xmlns:a16="http://schemas.microsoft.com/office/drawing/2014/main" id="{45925053-6EE6-5707-DEFE-D5D3B69DC924}"/>
              </a:ext>
            </a:extLst>
          </p:cNvPr>
          <p:cNvPicPr>
            <a:picLocks noGrp="1" noChangeAspect="1"/>
          </p:cNvPicPr>
          <p:nvPr>
            <p:ph type="pic" sz="quarter" idx="16"/>
          </p:nvPr>
        </p:nvPicPr>
        <p:blipFill rotWithShape="1">
          <a:blip r:embed="rId3" cstate="email">
            <a:extLst>
              <a:ext uri="{28A0092B-C50C-407E-A947-70E740481C1C}">
                <a14:useLocalDpi xmlns:a14="http://schemas.microsoft.com/office/drawing/2010/main"/>
              </a:ext>
            </a:extLst>
          </a:blip>
          <a:srcRect l="-31564" r="-32180"/>
          <a:stretch/>
        </p:blipFill>
        <p:spPr>
          <a:xfrm>
            <a:off x="2710214" y="2241361"/>
            <a:ext cx="1726514" cy="1010902"/>
          </a:xfrm>
          <a:noFill/>
        </p:spPr>
      </p:pic>
      <p:sp>
        <p:nvSpPr>
          <p:cNvPr id="10" name="Content Placeholder 9">
            <a:extLst>
              <a:ext uri="{FF2B5EF4-FFF2-40B4-BE49-F238E27FC236}">
                <a16:creationId xmlns:a16="http://schemas.microsoft.com/office/drawing/2014/main" id="{581BFA5C-587E-F150-1308-366DDCE767F5}"/>
              </a:ext>
            </a:extLst>
          </p:cNvPr>
          <p:cNvSpPr>
            <a:spLocks noGrp="1"/>
          </p:cNvSpPr>
          <p:nvPr>
            <p:ph idx="18"/>
          </p:nvPr>
        </p:nvSpPr>
        <p:spPr/>
        <p:txBody>
          <a:bodyPr/>
          <a:lstStyle/>
          <a:p>
            <a:pPr algn="ctr"/>
            <a:r>
              <a:rPr lang="en-GB" b="1" dirty="0">
                <a:solidFill>
                  <a:schemeClr val="accent2"/>
                </a:solidFill>
              </a:rPr>
              <a:t>Your doctor </a:t>
            </a:r>
            <a:br>
              <a:rPr lang="en-GB" b="1" dirty="0">
                <a:solidFill>
                  <a:schemeClr val="accent2"/>
                </a:solidFill>
              </a:rPr>
            </a:br>
            <a:r>
              <a:rPr lang="en-GB" b="1" dirty="0">
                <a:solidFill>
                  <a:schemeClr val="accent2"/>
                </a:solidFill>
              </a:rPr>
              <a:t>or GP</a:t>
            </a:r>
          </a:p>
        </p:txBody>
      </p:sp>
      <p:pic>
        <p:nvPicPr>
          <p:cNvPr id="21" name="Picture Placeholder 20" descr="A black calendar with a heart&#10;&#10;Description automatically generated">
            <a:extLst>
              <a:ext uri="{FF2B5EF4-FFF2-40B4-BE49-F238E27FC236}">
                <a16:creationId xmlns:a16="http://schemas.microsoft.com/office/drawing/2014/main" id="{FF03F4C2-2A8A-5038-B985-3358D17C5654}"/>
              </a:ext>
            </a:extLst>
          </p:cNvPr>
          <p:cNvPicPr>
            <a:picLocks noGrp="1" noChangeAspect="1"/>
          </p:cNvPicPr>
          <p:nvPr>
            <p:ph type="pic" sz="quarter" idx="19"/>
          </p:nvPr>
        </p:nvPicPr>
        <p:blipFill rotWithShape="1">
          <a:blip r:embed="rId4" cstate="email">
            <a:extLst>
              <a:ext uri="{28A0092B-C50C-407E-A947-70E740481C1C}">
                <a14:useLocalDpi xmlns:a14="http://schemas.microsoft.com/office/drawing/2010/main"/>
              </a:ext>
            </a:extLst>
          </a:blip>
          <a:srcRect l="-34212" r="-34428"/>
          <a:stretch/>
        </p:blipFill>
        <p:spPr>
          <a:xfrm>
            <a:off x="4766449" y="2241361"/>
            <a:ext cx="1726514" cy="1010902"/>
          </a:xfrm>
          <a:noFill/>
        </p:spPr>
      </p:pic>
      <p:pic>
        <p:nvPicPr>
          <p:cNvPr id="23" name="Picture Placeholder 22" descr="A black outline of a doctor&#10;&#10;Description automatically generated">
            <a:extLst>
              <a:ext uri="{FF2B5EF4-FFF2-40B4-BE49-F238E27FC236}">
                <a16:creationId xmlns:a16="http://schemas.microsoft.com/office/drawing/2014/main" id="{39349FAD-F128-92B1-77AD-3E4EFFF82B75}"/>
              </a:ext>
            </a:extLst>
          </p:cNvPr>
          <p:cNvPicPr>
            <a:picLocks noGrp="1" noChangeAspect="1"/>
          </p:cNvPicPr>
          <p:nvPr>
            <p:ph type="pic" sz="quarter" idx="20"/>
          </p:nvPr>
        </p:nvPicPr>
        <p:blipFill rotWithShape="1">
          <a:blip r:embed="rId5" cstate="email">
            <a:extLst>
              <a:ext uri="{28A0092B-C50C-407E-A947-70E740481C1C}">
                <a14:useLocalDpi xmlns:a14="http://schemas.microsoft.com/office/drawing/2010/main"/>
              </a:ext>
            </a:extLst>
          </a:blip>
          <a:srcRect l="-33504" r="-33077" b="-1148"/>
          <a:stretch/>
        </p:blipFill>
        <p:spPr>
          <a:xfrm>
            <a:off x="6820472" y="2260893"/>
            <a:ext cx="1726514" cy="1010902"/>
          </a:xfrm>
          <a:noFill/>
        </p:spPr>
      </p:pic>
      <p:sp>
        <p:nvSpPr>
          <p:cNvPr id="13" name="Content Placeholder 12">
            <a:extLst>
              <a:ext uri="{FF2B5EF4-FFF2-40B4-BE49-F238E27FC236}">
                <a16:creationId xmlns:a16="http://schemas.microsoft.com/office/drawing/2014/main" id="{0A024551-0310-9D75-5412-41A3D7E06854}"/>
              </a:ext>
            </a:extLst>
          </p:cNvPr>
          <p:cNvSpPr>
            <a:spLocks noGrp="1"/>
          </p:cNvSpPr>
          <p:nvPr>
            <p:ph idx="21"/>
          </p:nvPr>
        </p:nvSpPr>
        <p:spPr>
          <a:xfrm>
            <a:off x="461023" y="4027602"/>
            <a:ext cx="8304581" cy="707276"/>
          </a:xfrm>
        </p:spPr>
        <p:txBody>
          <a:bodyPr>
            <a:normAutofit/>
          </a:bodyPr>
          <a:lstStyle/>
          <a:p>
            <a:r>
              <a:rPr lang="en-GB" b="1" dirty="0"/>
              <a:t>Working with the public will be important to determine what data needs extra safeguards and protections due to sensitivities.</a:t>
            </a:r>
          </a:p>
        </p:txBody>
      </p:sp>
      <p:sp>
        <p:nvSpPr>
          <p:cNvPr id="14" name="Content Placeholder 13">
            <a:extLst>
              <a:ext uri="{FF2B5EF4-FFF2-40B4-BE49-F238E27FC236}">
                <a16:creationId xmlns:a16="http://schemas.microsoft.com/office/drawing/2014/main" id="{AC5AF4AA-8DCB-FFE7-E583-6C211EF996E7}"/>
              </a:ext>
            </a:extLst>
          </p:cNvPr>
          <p:cNvSpPr>
            <a:spLocks noGrp="1"/>
          </p:cNvSpPr>
          <p:nvPr>
            <p:ph idx="22"/>
          </p:nvPr>
        </p:nvSpPr>
        <p:spPr/>
        <p:txBody>
          <a:bodyPr/>
          <a:lstStyle/>
          <a:p>
            <a:r>
              <a:rPr lang="en-GB" b="1" dirty="0">
                <a:solidFill>
                  <a:schemeClr val="accent1"/>
                </a:solidFill>
              </a:rPr>
              <a:t>Not all information is personal</a:t>
            </a:r>
          </a:p>
        </p:txBody>
      </p:sp>
      <p:pic>
        <p:nvPicPr>
          <p:cNvPr id="12" name="Picture Placeholder 11" descr="A white line drawing of a graph and a magnifying glass&#10;&#10;Description automatically generated">
            <a:extLst>
              <a:ext uri="{FF2B5EF4-FFF2-40B4-BE49-F238E27FC236}">
                <a16:creationId xmlns:a16="http://schemas.microsoft.com/office/drawing/2014/main" id="{C8309E24-0BC8-03E3-EC29-FA52B67114DF}"/>
              </a:ext>
            </a:extLst>
          </p:cNvPr>
          <p:cNvPicPr>
            <a:picLocks noGrp="1" noChangeAspect="1"/>
          </p:cNvPicPr>
          <p:nvPr>
            <p:ph type="pic" sz="quarter" idx="23"/>
          </p:nvPr>
        </p:nvPicPr>
        <p:blipFill rotWithShape="1">
          <a:blip r:embed="rId6" cstate="email">
            <a:extLst>
              <a:ext uri="{28A0092B-C50C-407E-A947-70E740481C1C}">
                <a14:useLocalDpi xmlns:a14="http://schemas.microsoft.com/office/drawing/2010/main"/>
              </a:ext>
            </a:extLst>
          </a:blip>
          <a:srcRect l="-24529" t="-24265" r="-19536" b="-19578"/>
          <a:stretch/>
        </p:blipFill>
        <p:spPr>
          <a:xfrm>
            <a:off x="7990703" y="1105663"/>
            <a:ext cx="774900" cy="774900"/>
          </a:xfrm>
          <a:prstGeom prst="snip1Rect">
            <a:avLst/>
          </a:prstGeom>
        </p:spPr>
      </p:pic>
    </p:spTree>
    <p:extLst>
      <p:ext uri="{BB962C8B-B14F-4D97-AF65-F5344CB8AC3E}">
        <p14:creationId xmlns:p14="http://schemas.microsoft.com/office/powerpoint/2010/main" val="24217063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A603A8-59CC-1748-DC87-3C130E24091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BD8540A-336B-7609-BB91-35C7143398E8}"/>
              </a:ext>
            </a:extLst>
          </p:cNvPr>
          <p:cNvSpPr>
            <a:spLocks noGrp="1"/>
          </p:cNvSpPr>
          <p:nvPr>
            <p:ph type="ctrTitle"/>
          </p:nvPr>
        </p:nvSpPr>
        <p:spPr/>
        <p:txBody>
          <a:bodyPr/>
          <a:lstStyle/>
          <a:p>
            <a:r>
              <a:rPr lang="en-US" dirty="0"/>
              <a:t>People in the room</a:t>
            </a:r>
          </a:p>
        </p:txBody>
      </p:sp>
      <p:sp>
        <p:nvSpPr>
          <p:cNvPr id="3" name="Slide Number Placeholder 2">
            <a:extLst>
              <a:ext uri="{FF2B5EF4-FFF2-40B4-BE49-F238E27FC236}">
                <a16:creationId xmlns:a16="http://schemas.microsoft.com/office/drawing/2014/main" id="{DE7E75B0-66B3-7A0F-49C3-AFB1CEF2027A}"/>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4</a:t>
            </a:fld>
            <a:endParaRPr lang="en"/>
          </a:p>
        </p:txBody>
      </p:sp>
      <p:pic>
        <p:nvPicPr>
          <p:cNvPr id="5" name="Google Shape;71;p14">
            <a:extLst>
              <a:ext uri="{FF2B5EF4-FFF2-40B4-BE49-F238E27FC236}">
                <a16:creationId xmlns:a16="http://schemas.microsoft.com/office/drawing/2014/main" id="{7257E795-DFED-0FAD-E68D-7E12436D17FB}"/>
              </a:ext>
            </a:extLst>
          </p:cNvPr>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a:off x="311700" y="243325"/>
            <a:ext cx="1094975" cy="730000"/>
          </a:xfrm>
          <a:prstGeom prst="rect">
            <a:avLst/>
          </a:prstGeom>
          <a:noFill/>
          <a:ln>
            <a:noFill/>
          </a:ln>
        </p:spPr>
      </p:pic>
      <p:pic>
        <p:nvPicPr>
          <p:cNvPr id="6" name="Picture 5">
            <a:extLst>
              <a:ext uri="{FF2B5EF4-FFF2-40B4-BE49-F238E27FC236}">
                <a16:creationId xmlns:a16="http://schemas.microsoft.com/office/drawing/2014/main" id="{91DEC937-0D1F-AD9C-819E-1DAFCFC5EE49}"/>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587876" y="324825"/>
            <a:ext cx="1094975" cy="552690"/>
          </a:xfrm>
          <a:prstGeom prst="rect">
            <a:avLst/>
          </a:prstGeom>
        </p:spPr>
      </p:pic>
      <p:sp>
        <p:nvSpPr>
          <p:cNvPr id="7" name="TextBox 6">
            <a:extLst>
              <a:ext uri="{FF2B5EF4-FFF2-40B4-BE49-F238E27FC236}">
                <a16:creationId xmlns:a16="http://schemas.microsoft.com/office/drawing/2014/main" id="{1BA148FD-8895-2DE2-8C74-6DFAA275CBBC}"/>
              </a:ext>
            </a:extLst>
          </p:cNvPr>
          <p:cNvSpPr txBox="1"/>
          <p:nvPr/>
        </p:nvSpPr>
        <p:spPr>
          <a:xfrm>
            <a:off x="386080" y="2797175"/>
            <a:ext cx="2292615" cy="1169551"/>
          </a:xfrm>
          <a:prstGeom prst="rect">
            <a:avLst/>
          </a:prstGeom>
          <a:noFill/>
        </p:spPr>
        <p:txBody>
          <a:bodyPr wrap="none" rtlCol="0">
            <a:spAutoFit/>
          </a:bodyPr>
          <a:lstStyle/>
          <a:p>
            <a:r>
              <a:rPr lang="en-US" b="1" dirty="0">
                <a:solidFill>
                  <a:schemeClr val="bg1"/>
                </a:solidFill>
                <a:latin typeface="Montserrat" pitchFamily="2" charset="77"/>
              </a:rPr>
              <a:t>Evaluation</a:t>
            </a:r>
          </a:p>
          <a:p>
            <a:r>
              <a:rPr lang="en-US" b="1" dirty="0">
                <a:solidFill>
                  <a:schemeClr val="bg1"/>
                </a:solidFill>
                <a:latin typeface="Montserrat" pitchFamily="2" charset="77"/>
              </a:rPr>
              <a:t>Assembly Participants</a:t>
            </a:r>
          </a:p>
          <a:p>
            <a:r>
              <a:rPr lang="en-US" b="1" dirty="0">
                <a:solidFill>
                  <a:schemeClr val="bg1"/>
                </a:solidFill>
                <a:latin typeface="Montserrat" pitchFamily="2" charset="77"/>
              </a:rPr>
              <a:t>Facilitators</a:t>
            </a:r>
          </a:p>
          <a:p>
            <a:r>
              <a:rPr lang="en-US" b="1" dirty="0">
                <a:solidFill>
                  <a:schemeClr val="bg1"/>
                </a:solidFill>
                <a:latin typeface="Montserrat" pitchFamily="2" charset="77"/>
              </a:rPr>
              <a:t>Careful Trouble</a:t>
            </a:r>
          </a:p>
          <a:p>
            <a:r>
              <a:rPr lang="en-US" b="1" dirty="0">
                <a:solidFill>
                  <a:schemeClr val="bg1"/>
                </a:solidFill>
                <a:latin typeface="Montserrat" pitchFamily="2" charset="77"/>
              </a:rPr>
              <a:t>Observers</a:t>
            </a:r>
          </a:p>
        </p:txBody>
      </p:sp>
    </p:spTree>
    <p:extLst>
      <p:ext uri="{BB962C8B-B14F-4D97-AF65-F5344CB8AC3E}">
        <p14:creationId xmlns:p14="http://schemas.microsoft.com/office/powerpoint/2010/main" val="37134360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AF9691-6C38-E982-070C-0F9D5C41E77C}"/>
              </a:ext>
            </a:extLst>
          </p:cNvPr>
          <p:cNvSpPr>
            <a:spLocks noGrp="1"/>
          </p:cNvSpPr>
          <p:nvPr>
            <p:ph type="ctrTitle"/>
          </p:nvPr>
        </p:nvSpPr>
        <p:spPr/>
        <p:txBody>
          <a:bodyPr/>
          <a:lstStyle/>
          <a:p>
            <a:r>
              <a:rPr lang="en-US" dirty="0"/>
              <a:t>Welcome Day 2</a:t>
            </a:r>
          </a:p>
        </p:txBody>
      </p:sp>
      <p:sp>
        <p:nvSpPr>
          <p:cNvPr id="3" name="Slide Number Placeholder 2">
            <a:extLst>
              <a:ext uri="{FF2B5EF4-FFF2-40B4-BE49-F238E27FC236}">
                <a16:creationId xmlns:a16="http://schemas.microsoft.com/office/drawing/2014/main" id="{B0A2437F-A964-FC7F-7E7B-0FB5F136EF20}"/>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5</a:t>
            </a:fld>
            <a:endParaRPr lang="en"/>
          </a:p>
        </p:txBody>
      </p:sp>
      <p:pic>
        <p:nvPicPr>
          <p:cNvPr id="6" name="Picture 5">
            <a:extLst>
              <a:ext uri="{FF2B5EF4-FFF2-40B4-BE49-F238E27FC236}">
                <a16:creationId xmlns:a16="http://schemas.microsoft.com/office/drawing/2014/main" id="{FB8AFD6B-0397-6FD9-723F-A8BBB5DD07A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521358" y="341425"/>
            <a:ext cx="1409653" cy="711525"/>
          </a:xfrm>
          <a:prstGeom prst="rect">
            <a:avLst/>
          </a:prstGeom>
        </p:spPr>
      </p:pic>
      <p:pic>
        <p:nvPicPr>
          <p:cNvPr id="7" name="Google Shape;97;p16">
            <a:extLst>
              <a:ext uri="{FF2B5EF4-FFF2-40B4-BE49-F238E27FC236}">
                <a16:creationId xmlns:a16="http://schemas.microsoft.com/office/drawing/2014/main" id="{6C4962AC-AD1F-5461-B699-1F1C8028CB17}"/>
              </a:ext>
            </a:extLst>
          </p:cNvPr>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a:off x="4969730" y="1303375"/>
            <a:ext cx="3401963" cy="1601751"/>
          </a:xfrm>
          <a:prstGeom prst="rect">
            <a:avLst/>
          </a:prstGeom>
          <a:noFill/>
          <a:ln>
            <a:noFill/>
          </a:ln>
        </p:spPr>
      </p:pic>
      <p:pic>
        <p:nvPicPr>
          <p:cNvPr id="8" name="Google Shape;98;p16">
            <a:extLst>
              <a:ext uri="{FF2B5EF4-FFF2-40B4-BE49-F238E27FC236}">
                <a16:creationId xmlns:a16="http://schemas.microsoft.com/office/drawing/2014/main" id="{896EE7D6-6110-206E-E453-144B33670580}"/>
              </a:ext>
            </a:extLst>
          </p:cNvPr>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a:off x="4926725" y="2423216"/>
            <a:ext cx="1744101" cy="820608"/>
          </a:xfrm>
          <a:prstGeom prst="rect">
            <a:avLst/>
          </a:prstGeom>
          <a:noFill/>
          <a:ln>
            <a:noFill/>
          </a:ln>
        </p:spPr>
      </p:pic>
      <p:pic>
        <p:nvPicPr>
          <p:cNvPr id="9" name="Google Shape;101;p16">
            <a:extLst>
              <a:ext uri="{FF2B5EF4-FFF2-40B4-BE49-F238E27FC236}">
                <a16:creationId xmlns:a16="http://schemas.microsoft.com/office/drawing/2014/main" id="{8D8532A8-A0FF-F01B-464F-ADB6C4DF88F4}"/>
              </a:ext>
            </a:extLst>
          </p:cNvPr>
          <p:cNvPicPr preferRelativeResize="0"/>
          <p:nvPr/>
        </p:nvPicPr>
        <p:blipFill>
          <a:blip r:embed="rId5" cstate="email">
            <a:alphaModFix/>
            <a:extLst>
              <a:ext uri="{28A0092B-C50C-407E-A947-70E740481C1C}">
                <a14:useLocalDpi xmlns:a14="http://schemas.microsoft.com/office/drawing/2010/main"/>
              </a:ext>
            </a:extLst>
          </a:blip>
          <a:stretch>
            <a:fillRect/>
          </a:stretch>
        </p:blipFill>
        <p:spPr>
          <a:xfrm rot="5400000">
            <a:off x="6745474" y="2718115"/>
            <a:ext cx="1751877" cy="824876"/>
          </a:xfrm>
          <a:prstGeom prst="rect">
            <a:avLst/>
          </a:prstGeom>
          <a:noFill/>
          <a:ln>
            <a:noFill/>
          </a:ln>
        </p:spPr>
      </p:pic>
      <p:pic>
        <p:nvPicPr>
          <p:cNvPr id="11" name="Google Shape;99;p16">
            <a:extLst>
              <a:ext uri="{FF2B5EF4-FFF2-40B4-BE49-F238E27FC236}">
                <a16:creationId xmlns:a16="http://schemas.microsoft.com/office/drawing/2014/main" id="{996D6F79-1B3E-5A5E-E670-306FB73160B6}"/>
              </a:ext>
            </a:extLst>
          </p:cNvPr>
          <p:cNvPicPr preferRelativeResize="0"/>
          <p:nvPr/>
        </p:nvPicPr>
        <p:blipFill>
          <a:blip r:embed="rId6" cstate="email">
            <a:alphaModFix/>
            <a:extLst>
              <a:ext uri="{28A0092B-C50C-407E-A947-70E740481C1C}">
                <a14:useLocalDpi xmlns:a14="http://schemas.microsoft.com/office/drawing/2010/main"/>
              </a:ext>
            </a:extLst>
          </a:blip>
          <a:stretch>
            <a:fillRect/>
          </a:stretch>
        </p:blipFill>
        <p:spPr>
          <a:xfrm rot="-5400000" flipH="1">
            <a:off x="-119676" y="3819175"/>
            <a:ext cx="2700875" cy="1271675"/>
          </a:xfrm>
          <a:prstGeom prst="rect">
            <a:avLst/>
          </a:prstGeom>
          <a:noFill/>
          <a:ln>
            <a:noFill/>
          </a:ln>
        </p:spPr>
      </p:pic>
      <p:pic>
        <p:nvPicPr>
          <p:cNvPr id="12" name="Google Shape;100;p16">
            <a:extLst>
              <a:ext uri="{FF2B5EF4-FFF2-40B4-BE49-F238E27FC236}">
                <a16:creationId xmlns:a16="http://schemas.microsoft.com/office/drawing/2014/main" id="{2933C717-2A5D-CA60-2E08-544711AE21A4}"/>
              </a:ext>
            </a:extLst>
          </p:cNvPr>
          <p:cNvPicPr preferRelativeResize="0"/>
          <p:nvPr/>
        </p:nvPicPr>
        <p:blipFill>
          <a:blip r:embed="rId7" cstate="email">
            <a:alphaModFix/>
            <a:extLst>
              <a:ext uri="{28A0092B-C50C-407E-A947-70E740481C1C}">
                <a14:useLocalDpi xmlns:a14="http://schemas.microsoft.com/office/drawing/2010/main"/>
              </a:ext>
            </a:extLst>
          </a:blip>
          <a:stretch>
            <a:fillRect/>
          </a:stretch>
        </p:blipFill>
        <p:spPr>
          <a:xfrm>
            <a:off x="1201050" y="3817750"/>
            <a:ext cx="1823848" cy="858726"/>
          </a:xfrm>
          <a:prstGeom prst="rect">
            <a:avLst/>
          </a:prstGeom>
          <a:noFill/>
          <a:ln>
            <a:noFill/>
          </a:ln>
        </p:spPr>
      </p:pic>
    </p:spTree>
    <p:extLst>
      <p:ext uri="{BB962C8B-B14F-4D97-AF65-F5344CB8AC3E}">
        <p14:creationId xmlns:p14="http://schemas.microsoft.com/office/powerpoint/2010/main" val="7482908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6">
          <a:extLst>
            <a:ext uri="{FF2B5EF4-FFF2-40B4-BE49-F238E27FC236}">
              <a16:creationId xmlns:a16="http://schemas.microsoft.com/office/drawing/2014/main" id="{FDE8B4D1-583D-943D-DCC3-68A840CE2A1E}"/>
            </a:ext>
          </a:extLst>
        </p:cNvPr>
        <p:cNvGrpSpPr/>
        <p:nvPr/>
      </p:nvGrpSpPr>
      <p:grpSpPr>
        <a:xfrm>
          <a:off x="0" y="0"/>
          <a:ext cx="0" cy="0"/>
          <a:chOff x="0" y="0"/>
          <a:chExt cx="0" cy="0"/>
        </a:xfrm>
      </p:grpSpPr>
      <p:sp>
        <p:nvSpPr>
          <p:cNvPr id="107" name="Google Shape;107;p17">
            <a:extLst>
              <a:ext uri="{FF2B5EF4-FFF2-40B4-BE49-F238E27FC236}">
                <a16:creationId xmlns:a16="http://schemas.microsoft.com/office/drawing/2014/main" id="{DC2BB1D6-412F-B8C4-8CDF-2C055CEF9EC7}"/>
              </a:ext>
            </a:extLst>
          </p:cNvPr>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dirty="0"/>
              <a:t>Our question to you</a:t>
            </a:r>
            <a:endParaRPr dirty="0"/>
          </a:p>
        </p:txBody>
      </p:sp>
      <p:sp>
        <p:nvSpPr>
          <p:cNvPr id="108" name="Google Shape;108;p17">
            <a:extLst>
              <a:ext uri="{FF2B5EF4-FFF2-40B4-BE49-F238E27FC236}">
                <a16:creationId xmlns:a16="http://schemas.microsoft.com/office/drawing/2014/main" id="{2BDE910E-8B4D-41BC-C23F-CA1FF7FD8A76}"/>
              </a:ext>
            </a:extLst>
          </p:cNvPr>
          <p:cNvSpPr txBox="1">
            <a:spLocks noGrp="1"/>
          </p:cNvSpPr>
          <p:nvPr>
            <p:ph type="body" idx="1"/>
          </p:nvPr>
        </p:nvSpPr>
        <p:spPr>
          <a:xfrm>
            <a:off x="474132" y="1152475"/>
            <a:ext cx="7721601" cy="1801200"/>
          </a:xfrm>
          <a:prstGeom prst="rect">
            <a:avLst/>
          </a:prstGeom>
        </p:spPr>
        <p:txBody>
          <a:bodyPr spcFirstLastPara="1" wrap="square" lIns="91425" tIns="91425" rIns="91425" bIns="91425" anchor="t" anchorCtr="0">
            <a:normAutofit/>
          </a:bodyPr>
          <a:lstStyle/>
          <a:p>
            <a:pPr marL="0" lvl="0" indent="0">
              <a:lnSpc>
                <a:spcPct val="115000"/>
              </a:lnSpc>
              <a:buNone/>
            </a:pPr>
            <a:r>
              <a:rPr lang="en-GB" b="1" dirty="0"/>
              <a:t>“What does trustworthy and beneficial data and AI innovation look like for the Liverpool City Region?”</a:t>
            </a:r>
          </a:p>
          <a:p>
            <a:pPr marL="342900" lvl="0" indent="-342900">
              <a:lnSpc>
                <a:spcPct val="115000"/>
              </a:lnSpc>
              <a:spcAft>
                <a:spcPts val="800"/>
              </a:spcAft>
              <a:buFont typeface="Symbol" pitchFamily="2" charset="2"/>
              <a:buChar char=""/>
            </a:pPr>
            <a:r>
              <a:rPr lang="en-GB" dirty="0"/>
              <a:t>“How should residents, policymakers, and experts work together to ensure the Liverpool City Region makes trustworthy and beneficial data innovation a reality?”</a:t>
            </a:r>
          </a:p>
          <a:p>
            <a:pPr marL="342900" lvl="0" indent="-342900">
              <a:lnSpc>
                <a:spcPct val="115000"/>
              </a:lnSpc>
              <a:spcAft>
                <a:spcPts val="800"/>
              </a:spcAft>
              <a:buFont typeface="Symbol" pitchFamily="2" charset="2"/>
              <a:buChar char=""/>
            </a:pPr>
            <a:endParaRPr lang="en-GB" dirty="0"/>
          </a:p>
          <a:p>
            <a:pPr marL="342900" lvl="0" indent="-342900">
              <a:lnSpc>
                <a:spcPct val="115000"/>
              </a:lnSpc>
              <a:spcAft>
                <a:spcPts val="800"/>
              </a:spcAft>
              <a:buFont typeface="Symbol" pitchFamily="2" charset="2"/>
              <a:buChar char=""/>
            </a:pPr>
            <a:endParaRPr lang="en-GB" dirty="0"/>
          </a:p>
        </p:txBody>
      </p:sp>
      <p:pic>
        <p:nvPicPr>
          <p:cNvPr id="109" name="Google Shape;109;p17">
            <a:extLst>
              <a:ext uri="{FF2B5EF4-FFF2-40B4-BE49-F238E27FC236}">
                <a16:creationId xmlns:a16="http://schemas.microsoft.com/office/drawing/2014/main" id="{B5435AC9-AB30-EDFA-C87B-5B8B32208BFA}"/>
              </a:ext>
            </a:extLst>
          </p:cNvPr>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a:off x="1183100" y="4314491"/>
            <a:ext cx="1744101" cy="820608"/>
          </a:xfrm>
          <a:prstGeom prst="rect">
            <a:avLst/>
          </a:prstGeom>
          <a:noFill/>
          <a:ln>
            <a:noFill/>
          </a:ln>
        </p:spPr>
      </p:pic>
      <p:pic>
        <p:nvPicPr>
          <p:cNvPr id="110" name="Google Shape;110;p17">
            <a:extLst>
              <a:ext uri="{FF2B5EF4-FFF2-40B4-BE49-F238E27FC236}">
                <a16:creationId xmlns:a16="http://schemas.microsoft.com/office/drawing/2014/main" id="{6EFB5735-F41F-E2EB-5AE5-4B89BDD97387}"/>
              </a:ext>
            </a:extLst>
          </p:cNvPr>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flipH="1">
            <a:off x="1386850" y="3809383"/>
            <a:ext cx="1072825" cy="505125"/>
          </a:xfrm>
          <a:prstGeom prst="rect">
            <a:avLst/>
          </a:prstGeom>
          <a:noFill/>
          <a:ln>
            <a:noFill/>
          </a:ln>
        </p:spPr>
      </p:pic>
      <p:pic>
        <p:nvPicPr>
          <p:cNvPr id="111" name="Google Shape;111;p17">
            <a:extLst>
              <a:ext uri="{FF2B5EF4-FFF2-40B4-BE49-F238E27FC236}">
                <a16:creationId xmlns:a16="http://schemas.microsoft.com/office/drawing/2014/main" id="{0F1D2871-A90C-C1A0-F393-C1BD8AA24209}"/>
              </a:ext>
            </a:extLst>
          </p:cNvPr>
          <p:cNvPicPr preferRelativeResize="0"/>
          <p:nvPr/>
        </p:nvPicPr>
        <p:blipFill>
          <a:blip r:embed="rId5" cstate="email">
            <a:alphaModFix/>
            <a:extLst>
              <a:ext uri="{28A0092B-C50C-407E-A947-70E740481C1C}">
                <a14:useLocalDpi xmlns:a14="http://schemas.microsoft.com/office/drawing/2010/main"/>
              </a:ext>
            </a:extLst>
          </a:blip>
          <a:stretch>
            <a:fillRect/>
          </a:stretch>
        </p:blipFill>
        <p:spPr>
          <a:xfrm rot="-5400000">
            <a:off x="3949112" y="3862737"/>
            <a:ext cx="3118700" cy="1468426"/>
          </a:xfrm>
          <a:prstGeom prst="rect">
            <a:avLst/>
          </a:prstGeom>
          <a:noFill/>
          <a:ln>
            <a:noFill/>
          </a:ln>
        </p:spPr>
      </p:pic>
      <p:pic>
        <p:nvPicPr>
          <p:cNvPr id="112" name="Google Shape;112;p17">
            <a:extLst>
              <a:ext uri="{FF2B5EF4-FFF2-40B4-BE49-F238E27FC236}">
                <a16:creationId xmlns:a16="http://schemas.microsoft.com/office/drawing/2014/main" id="{911FCFA2-F257-2F7D-A123-377FCE99122E}"/>
              </a:ext>
            </a:extLst>
          </p:cNvPr>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flipH="1">
            <a:off x="6554415" y="330652"/>
            <a:ext cx="1072832" cy="505125"/>
          </a:xfrm>
          <a:prstGeom prst="rect">
            <a:avLst/>
          </a:prstGeom>
          <a:noFill/>
          <a:ln>
            <a:noFill/>
          </a:ln>
        </p:spPr>
      </p:pic>
      <p:pic>
        <p:nvPicPr>
          <p:cNvPr id="113" name="Google Shape;113;p17">
            <a:extLst>
              <a:ext uri="{FF2B5EF4-FFF2-40B4-BE49-F238E27FC236}">
                <a16:creationId xmlns:a16="http://schemas.microsoft.com/office/drawing/2014/main" id="{446354F4-2DFA-9A2B-BB62-7FBB9925B0FD}"/>
              </a:ext>
            </a:extLst>
          </p:cNvPr>
          <p:cNvPicPr preferRelativeResize="0"/>
          <p:nvPr/>
        </p:nvPicPr>
        <p:blipFill>
          <a:blip r:embed="rId6" cstate="email">
            <a:alphaModFix/>
            <a:extLst>
              <a:ext uri="{28A0092B-C50C-407E-A947-70E740481C1C}">
                <a14:useLocalDpi xmlns:a14="http://schemas.microsoft.com/office/drawing/2010/main"/>
              </a:ext>
            </a:extLst>
          </a:blip>
          <a:stretch>
            <a:fillRect/>
          </a:stretch>
        </p:blipFill>
        <p:spPr>
          <a:xfrm>
            <a:off x="7029475" y="196550"/>
            <a:ext cx="1744100" cy="821170"/>
          </a:xfrm>
          <a:prstGeom prst="rect">
            <a:avLst/>
          </a:prstGeom>
          <a:noFill/>
          <a:ln>
            <a:noFill/>
          </a:ln>
        </p:spPr>
      </p:pic>
      <p:sp>
        <p:nvSpPr>
          <p:cNvPr id="114" name="Google Shape;114;p17">
            <a:extLst>
              <a:ext uri="{FF2B5EF4-FFF2-40B4-BE49-F238E27FC236}">
                <a16:creationId xmlns:a16="http://schemas.microsoft.com/office/drawing/2014/main" id="{AC2291FE-BA37-C71A-46D6-8DF13EC5831D}"/>
              </a:ext>
            </a:extLst>
          </p:cNvPr>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6</a:t>
            </a:fld>
            <a:endParaRPr dirty="0"/>
          </a:p>
        </p:txBody>
      </p:sp>
    </p:spTree>
    <p:extLst>
      <p:ext uri="{BB962C8B-B14F-4D97-AF65-F5344CB8AC3E}">
        <p14:creationId xmlns:p14="http://schemas.microsoft.com/office/powerpoint/2010/main" val="27912006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1651E2-9A2D-2F7C-A48E-B3C7B7F022E2}"/>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F3A9CAD3-49E7-A50B-A843-D0FA03DD1AF2}"/>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7</a:t>
            </a:fld>
            <a:endParaRPr lang="en" dirty="0"/>
          </a:p>
        </p:txBody>
      </p:sp>
      <p:sp>
        <p:nvSpPr>
          <p:cNvPr id="5" name="Title 4">
            <a:extLst>
              <a:ext uri="{FF2B5EF4-FFF2-40B4-BE49-F238E27FC236}">
                <a16:creationId xmlns:a16="http://schemas.microsoft.com/office/drawing/2014/main" id="{B874AD9F-31D2-D7ED-5449-E0C8A9BC0F85}"/>
              </a:ext>
            </a:extLst>
          </p:cNvPr>
          <p:cNvSpPr>
            <a:spLocks noGrp="1"/>
          </p:cNvSpPr>
          <p:nvPr>
            <p:ph type="title"/>
          </p:nvPr>
        </p:nvSpPr>
        <p:spPr/>
        <p:txBody>
          <a:bodyPr>
            <a:normAutofit fontScale="90000"/>
          </a:bodyPr>
          <a:lstStyle/>
          <a:p>
            <a:r>
              <a:rPr lang="en-US" dirty="0"/>
              <a:t>Overview of Assembly experience</a:t>
            </a:r>
          </a:p>
        </p:txBody>
      </p:sp>
      <p:pic>
        <p:nvPicPr>
          <p:cNvPr id="6" name="Google Shape;109;p17">
            <a:extLst>
              <a:ext uri="{FF2B5EF4-FFF2-40B4-BE49-F238E27FC236}">
                <a16:creationId xmlns:a16="http://schemas.microsoft.com/office/drawing/2014/main" id="{3E589DF4-ACE1-3BB1-35B3-794D97E740CE}"/>
              </a:ext>
            </a:extLst>
          </p:cNvPr>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a:off x="1193491" y="4948336"/>
            <a:ext cx="1744101" cy="820608"/>
          </a:xfrm>
          <a:prstGeom prst="rect">
            <a:avLst/>
          </a:prstGeom>
          <a:noFill/>
          <a:ln>
            <a:noFill/>
          </a:ln>
        </p:spPr>
      </p:pic>
      <p:pic>
        <p:nvPicPr>
          <p:cNvPr id="7" name="Google Shape;112;p17">
            <a:extLst>
              <a:ext uri="{FF2B5EF4-FFF2-40B4-BE49-F238E27FC236}">
                <a16:creationId xmlns:a16="http://schemas.microsoft.com/office/drawing/2014/main" id="{2AC4DFE9-B889-F4C4-270E-58F250971ACC}"/>
              </a:ext>
            </a:extLst>
          </p:cNvPr>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flipH="1">
            <a:off x="6554415" y="330652"/>
            <a:ext cx="1072832" cy="505125"/>
          </a:xfrm>
          <a:prstGeom prst="rect">
            <a:avLst/>
          </a:prstGeom>
          <a:noFill/>
          <a:ln>
            <a:noFill/>
          </a:ln>
        </p:spPr>
      </p:pic>
      <p:pic>
        <p:nvPicPr>
          <p:cNvPr id="8" name="Google Shape;113;p17">
            <a:extLst>
              <a:ext uri="{FF2B5EF4-FFF2-40B4-BE49-F238E27FC236}">
                <a16:creationId xmlns:a16="http://schemas.microsoft.com/office/drawing/2014/main" id="{89CAFD61-18D9-F402-7775-C185A87EB903}"/>
              </a:ext>
            </a:extLst>
          </p:cNvPr>
          <p:cNvPicPr preferRelativeResize="0"/>
          <p:nvPr/>
        </p:nvPicPr>
        <p:blipFill>
          <a:blip r:embed="rId5" cstate="email">
            <a:alphaModFix/>
            <a:extLst>
              <a:ext uri="{28A0092B-C50C-407E-A947-70E740481C1C}">
                <a14:useLocalDpi xmlns:a14="http://schemas.microsoft.com/office/drawing/2010/main"/>
              </a:ext>
            </a:extLst>
          </a:blip>
          <a:stretch>
            <a:fillRect/>
          </a:stretch>
        </p:blipFill>
        <p:spPr>
          <a:xfrm>
            <a:off x="7029475" y="196550"/>
            <a:ext cx="1744100" cy="821170"/>
          </a:xfrm>
          <a:prstGeom prst="rect">
            <a:avLst/>
          </a:prstGeom>
          <a:noFill/>
          <a:ln>
            <a:noFill/>
          </a:ln>
        </p:spPr>
      </p:pic>
      <p:graphicFrame>
        <p:nvGraphicFramePr>
          <p:cNvPr id="11" name="Diagram 10">
            <a:extLst>
              <a:ext uri="{FF2B5EF4-FFF2-40B4-BE49-F238E27FC236}">
                <a16:creationId xmlns:a16="http://schemas.microsoft.com/office/drawing/2014/main" id="{F525F885-073D-6478-E4EB-A98C790A82EE}"/>
              </a:ext>
            </a:extLst>
          </p:cNvPr>
          <p:cNvGraphicFramePr/>
          <p:nvPr>
            <p:extLst>
              <p:ext uri="{D42A27DB-BD31-4B8C-83A1-F6EECF244321}">
                <p14:modId xmlns:p14="http://schemas.microsoft.com/office/powerpoint/2010/main" val="1863861309"/>
              </p:ext>
            </p:extLst>
          </p:nvPr>
        </p:nvGraphicFramePr>
        <p:xfrm>
          <a:off x="860408" y="882950"/>
          <a:ext cx="7474299" cy="406400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2" name="Frame 1">
            <a:extLst>
              <a:ext uri="{FF2B5EF4-FFF2-40B4-BE49-F238E27FC236}">
                <a16:creationId xmlns:a16="http://schemas.microsoft.com/office/drawing/2014/main" id="{1FEED0BB-F012-A28F-2519-8B507AF09987}"/>
              </a:ext>
            </a:extLst>
          </p:cNvPr>
          <p:cNvSpPr/>
          <p:nvPr/>
        </p:nvSpPr>
        <p:spPr>
          <a:xfrm>
            <a:off x="3420533" y="1266200"/>
            <a:ext cx="1600200" cy="2212983"/>
          </a:xfrm>
          <a:prstGeom prst="fram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7248659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8">
          <a:extLst>
            <a:ext uri="{FF2B5EF4-FFF2-40B4-BE49-F238E27FC236}">
              <a16:creationId xmlns:a16="http://schemas.microsoft.com/office/drawing/2014/main" id="{9F57251F-92E1-60E7-B068-3BE8001BA131}"/>
            </a:ext>
          </a:extLst>
        </p:cNvPr>
        <p:cNvGrpSpPr/>
        <p:nvPr/>
      </p:nvGrpSpPr>
      <p:grpSpPr>
        <a:xfrm>
          <a:off x="0" y="0"/>
          <a:ext cx="0" cy="0"/>
          <a:chOff x="0" y="0"/>
          <a:chExt cx="0" cy="0"/>
        </a:xfrm>
      </p:grpSpPr>
      <p:sp>
        <p:nvSpPr>
          <p:cNvPr id="119" name="Google Shape;119;p18">
            <a:extLst>
              <a:ext uri="{FF2B5EF4-FFF2-40B4-BE49-F238E27FC236}">
                <a16:creationId xmlns:a16="http://schemas.microsoft.com/office/drawing/2014/main" id="{ABA804F0-956B-D2D2-F083-1D78D193D870}"/>
              </a:ext>
            </a:extLst>
          </p:cNvPr>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Timeline</a:t>
            </a:r>
            <a:endParaRPr/>
          </a:p>
        </p:txBody>
      </p:sp>
      <p:pic>
        <p:nvPicPr>
          <p:cNvPr id="121" name="Google Shape;121;p18">
            <a:extLst>
              <a:ext uri="{FF2B5EF4-FFF2-40B4-BE49-F238E27FC236}">
                <a16:creationId xmlns:a16="http://schemas.microsoft.com/office/drawing/2014/main" id="{5F4E04CD-E6D0-6FD0-949A-8390756C03D9}"/>
              </a:ext>
            </a:extLst>
          </p:cNvPr>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flipH="1">
            <a:off x="3576800" y="4430308"/>
            <a:ext cx="1072825" cy="505125"/>
          </a:xfrm>
          <a:prstGeom prst="rect">
            <a:avLst/>
          </a:prstGeom>
          <a:noFill/>
          <a:ln>
            <a:noFill/>
          </a:ln>
        </p:spPr>
      </p:pic>
      <p:pic>
        <p:nvPicPr>
          <p:cNvPr id="122" name="Google Shape;122;p18">
            <a:extLst>
              <a:ext uri="{FF2B5EF4-FFF2-40B4-BE49-F238E27FC236}">
                <a16:creationId xmlns:a16="http://schemas.microsoft.com/office/drawing/2014/main" id="{868E0486-9A5A-A133-90A9-8E1E952A559C}"/>
              </a:ext>
            </a:extLst>
          </p:cNvPr>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a:off x="5197412" y="124087"/>
            <a:ext cx="1357001" cy="638925"/>
          </a:xfrm>
          <a:prstGeom prst="rect">
            <a:avLst/>
          </a:prstGeom>
          <a:noFill/>
          <a:ln>
            <a:noFill/>
          </a:ln>
        </p:spPr>
      </p:pic>
      <p:pic>
        <p:nvPicPr>
          <p:cNvPr id="123" name="Google Shape;123;p18">
            <a:extLst>
              <a:ext uri="{FF2B5EF4-FFF2-40B4-BE49-F238E27FC236}">
                <a16:creationId xmlns:a16="http://schemas.microsoft.com/office/drawing/2014/main" id="{4E3EDA24-19F3-D736-030B-3362D4CE15C0}"/>
              </a:ext>
            </a:extLst>
          </p:cNvPr>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flipH="1">
            <a:off x="6554415" y="257877"/>
            <a:ext cx="1072832" cy="505125"/>
          </a:xfrm>
          <a:prstGeom prst="rect">
            <a:avLst/>
          </a:prstGeom>
          <a:noFill/>
          <a:ln>
            <a:noFill/>
          </a:ln>
        </p:spPr>
      </p:pic>
      <p:pic>
        <p:nvPicPr>
          <p:cNvPr id="124" name="Google Shape;124;p18">
            <a:extLst>
              <a:ext uri="{FF2B5EF4-FFF2-40B4-BE49-F238E27FC236}">
                <a16:creationId xmlns:a16="http://schemas.microsoft.com/office/drawing/2014/main" id="{BE5398DF-4FA0-3529-A99B-8C6B149ECF01}"/>
              </a:ext>
            </a:extLst>
          </p:cNvPr>
          <p:cNvPicPr preferRelativeResize="0"/>
          <p:nvPr/>
        </p:nvPicPr>
        <p:blipFill>
          <a:blip r:embed="rId5" cstate="email">
            <a:alphaModFix/>
            <a:extLst>
              <a:ext uri="{28A0092B-C50C-407E-A947-70E740481C1C}">
                <a14:useLocalDpi xmlns:a14="http://schemas.microsoft.com/office/drawing/2010/main"/>
              </a:ext>
            </a:extLst>
          </a:blip>
          <a:stretch>
            <a:fillRect/>
          </a:stretch>
        </p:blipFill>
        <p:spPr>
          <a:xfrm>
            <a:off x="4017200" y="4215700"/>
            <a:ext cx="1744100" cy="821170"/>
          </a:xfrm>
          <a:prstGeom prst="rect">
            <a:avLst/>
          </a:prstGeom>
          <a:noFill/>
          <a:ln>
            <a:noFill/>
          </a:ln>
        </p:spPr>
      </p:pic>
      <p:pic>
        <p:nvPicPr>
          <p:cNvPr id="126" name="Google Shape;126;p18">
            <a:extLst>
              <a:ext uri="{FF2B5EF4-FFF2-40B4-BE49-F238E27FC236}">
                <a16:creationId xmlns:a16="http://schemas.microsoft.com/office/drawing/2014/main" id="{BEF42E2E-797B-6044-90AF-84ED5D9EC23B}"/>
              </a:ext>
            </a:extLst>
          </p:cNvPr>
          <p:cNvPicPr preferRelativeResize="0"/>
          <p:nvPr/>
        </p:nvPicPr>
        <p:blipFill>
          <a:blip r:embed="rId6" cstate="email">
            <a:alphaModFix/>
            <a:extLst>
              <a:ext uri="{28A0092B-C50C-407E-A947-70E740481C1C}">
                <a14:useLocalDpi xmlns:a14="http://schemas.microsoft.com/office/drawing/2010/main"/>
              </a:ext>
            </a:extLst>
          </a:blip>
          <a:stretch>
            <a:fillRect/>
          </a:stretch>
        </p:blipFill>
        <p:spPr>
          <a:xfrm rot="5399993">
            <a:off x="7861649" y="461742"/>
            <a:ext cx="1744105" cy="820608"/>
          </a:xfrm>
          <a:prstGeom prst="rect">
            <a:avLst/>
          </a:prstGeom>
          <a:noFill/>
          <a:ln>
            <a:noFill/>
          </a:ln>
        </p:spPr>
      </p:pic>
      <p:sp>
        <p:nvSpPr>
          <p:cNvPr id="127" name="Google Shape;127;p18">
            <a:extLst>
              <a:ext uri="{FF2B5EF4-FFF2-40B4-BE49-F238E27FC236}">
                <a16:creationId xmlns:a16="http://schemas.microsoft.com/office/drawing/2014/main" id="{DD8634DC-91B1-F920-B5B3-DDF4366D1484}"/>
              </a:ext>
            </a:extLst>
          </p:cNvPr>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8</a:t>
            </a:fld>
            <a:endParaRPr/>
          </a:p>
        </p:txBody>
      </p:sp>
      <p:graphicFrame>
        <p:nvGraphicFramePr>
          <p:cNvPr id="43" name="Diagram 42">
            <a:extLst>
              <a:ext uri="{FF2B5EF4-FFF2-40B4-BE49-F238E27FC236}">
                <a16:creationId xmlns:a16="http://schemas.microsoft.com/office/drawing/2014/main" id="{422579E0-C843-9007-96B2-A85780C55BA7}"/>
              </a:ext>
            </a:extLst>
          </p:cNvPr>
          <p:cNvGraphicFramePr/>
          <p:nvPr/>
        </p:nvGraphicFramePr>
        <p:xfrm>
          <a:off x="210430" y="-615807"/>
          <a:ext cx="8878389" cy="593615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13260106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EE9577-5C8B-FCBD-FBC0-3D8D6C2420B7}"/>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E2AF8A9-2E4C-528F-DDCC-F69DBEDB825C}"/>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9</a:t>
            </a:fld>
            <a:endParaRPr lang="en" dirty="0"/>
          </a:p>
        </p:txBody>
      </p:sp>
      <p:sp>
        <p:nvSpPr>
          <p:cNvPr id="5" name="Title 4">
            <a:extLst>
              <a:ext uri="{FF2B5EF4-FFF2-40B4-BE49-F238E27FC236}">
                <a16:creationId xmlns:a16="http://schemas.microsoft.com/office/drawing/2014/main" id="{AFA8AF88-C55A-4DFF-8F65-C03C429AE40D}"/>
              </a:ext>
            </a:extLst>
          </p:cNvPr>
          <p:cNvSpPr>
            <a:spLocks noGrp="1"/>
          </p:cNvSpPr>
          <p:nvPr>
            <p:ph type="title"/>
          </p:nvPr>
        </p:nvSpPr>
        <p:spPr/>
        <p:txBody>
          <a:bodyPr>
            <a:normAutofit fontScale="90000"/>
          </a:bodyPr>
          <a:lstStyle/>
          <a:p>
            <a:r>
              <a:rPr lang="en-US" dirty="0"/>
              <a:t>Deliberation</a:t>
            </a:r>
          </a:p>
        </p:txBody>
      </p:sp>
      <p:pic>
        <p:nvPicPr>
          <p:cNvPr id="6" name="Google Shape;109;p17">
            <a:extLst>
              <a:ext uri="{FF2B5EF4-FFF2-40B4-BE49-F238E27FC236}">
                <a16:creationId xmlns:a16="http://schemas.microsoft.com/office/drawing/2014/main" id="{77FFCC68-227D-4707-9AF6-43D8C2BFBF62}"/>
              </a:ext>
            </a:extLst>
          </p:cNvPr>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a:off x="1193491" y="4948336"/>
            <a:ext cx="1744101" cy="820608"/>
          </a:xfrm>
          <a:prstGeom prst="rect">
            <a:avLst/>
          </a:prstGeom>
          <a:noFill/>
          <a:ln>
            <a:noFill/>
          </a:ln>
        </p:spPr>
      </p:pic>
      <p:pic>
        <p:nvPicPr>
          <p:cNvPr id="7" name="Google Shape;112;p17">
            <a:extLst>
              <a:ext uri="{FF2B5EF4-FFF2-40B4-BE49-F238E27FC236}">
                <a16:creationId xmlns:a16="http://schemas.microsoft.com/office/drawing/2014/main" id="{0D6CE8EA-2F41-085F-5197-1379A7CA145E}"/>
              </a:ext>
            </a:extLst>
          </p:cNvPr>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flipH="1">
            <a:off x="6554415" y="330652"/>
            <a:ext cx="1072832" cy="505125"/>
          </a:xfrm>
          <a:prstGeom prst="rect">
            <a:avLst/>
          </a:prstGeom>
          <a:noFill/>
          <a:ln>
            <a:noFill/>
          </a:ln>
        </p:spPr>
      </p:pic>
      <p:pic>
        <p:nvPicPr>
          <p:cNvPr id="8" name="Google Shape;113;p17">
            <a:extLst>
              <a:ext uri="{FF2B5EF4-FFF2-40B4-BE49-F238E27FC236}">
                <a16:creationId xmlns:a16="http://schemas.microsoft.com/office/drawing/2014/main" id="{0DC22C03-1587-D834-04A9-6BA524943547}"/>
              </a:ext>
            </a:extLst>
          </p:cNvPr>
          <p:cNvPicPr preferRelativeResize="0"/>
          <p:nvPr/>
        </p:nvPicPr>
        <p:blipFill>
          <a:blip r:embed="rId5" cstate="email">
            <a:alphaModFix/>
            <a:extLst>
              <a:ext uri="{28A0092B-C50C-407E-A947-70E740481C1C}">
                <a14:useLocalDpi xmlns:a14="http://schemas.microsoft.com/office/drawing/2010/main"/>
              </a:ext>
            </a:extLst>
          </a:blip>
          <a:stretch>
            <a:fillRect/>
          </a:stretch>
        </p:blipFill>
        <p:spPr>
          <a:xfrm>
            <a:off x="7029475" y="196550"/>
            <a:ext cx="1744100" cy="821170"/>
          </a:xfrm>
          <a:prstGeom prst="rect">
            <a:avLst/>
          </a:prstGeom>
          <a:noFill/>
          <a:ln>
            <a:noFill/>
          </a:ln>
        </p:spPr>
      </p:pic>
      <p:graphicFrame>
        <p:nvGraphicFramePr>
          <p:cNvPr id="3" name="Diagram 2">
            <a:extLst>
              <a:ext uri="{FF2B5EF4-FFF2-40B4-BE49-F238E27FC236}">
                <a16:creationId xmlns:a16="http://schemas.microsoft.com/office/drawing/2014/main" id="{3E662F35-75DA-1E65-9CF5-93DE733EE44A}"/>
              </a:ext>
            </a:extLst>
          </p:cNvPr>
          <p:cNvGraphicFramePr/>
          <p:nvPr/>
        </p:nvGraphicFramePr>
        <p:xfrm>
          <a:off x="860408" y="702388"/>
          <a:ext cx="7308300" cy="406400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1383322092"/>
      </p:ext>
    </p:extLst>
  </p:cSld>
  <p:clrMapOvr>
    <a:masterClrMapping/>
  </p:clrMapOvr>
</p:sld>
</file>

<file path=ppt/theme/theme1.xml><?xml version="1.0" encoding="utf-8"?>
<a:theme xmlns:a="http://schemas.openxmlformats.org/drawingml/2006/main" name="CDC - Presentation Template">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WM SDE colours">
      <a:dk1>
        <a:srgbClr val="000000"/>
      </a:dk1>
      <a:lt1>
        <a:srgbClr val="FFFFFF"/>
      </a:lt1>
      <a:dk2>
        <a:srgbClr val="415462"/>
      </a:dk2>
      <a:lt2>
        <a:srgbClr val="E7E6E6"/>
      </a:lt2>
      <a:accent1>
        <a:srgbClr val="003087"/>
      </a:accent1>
      <a:accent2>
        <a:srgbClr val="005EB8"/>
      </a:accent2>
      <a:accent3>
        <a:srgbClr val="00A399"/>
      </a:accent3>
      <a:accent4>
        <a:srgbClr val="41B6E6"/>
      </a:accent4>
      <a:accent5>
        <a:srgbClr val="009539"/>
      </a:accent5>
      <a:accent6>
        <a:srgbClr val="DA281C"/>
      </a:accent6>
      <a:hlink>
        <a:srgbClr val="005DB7"/>
      </a:hlink>
      <a:folHlink>
        <a:srgbClr val="002F87"/>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afc9d382-737c-4b13-aa20-f7f2008b060a" xsi:nil="true"/>
    <lcf76f155ced4ddcb4097134ff3c332f xmlns="56a78b52-95d7-4ab8-8b6a-475ca5191ab9">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F0EC557A61CA7F409A6FA69762BD4D41" ma:contentTypeVersion="18" ma:contentTypeDescription="Create a new document." ma:contentTypeScope="" ma:versionID="4ac1252a85b8b61fa8338eb6c5bb119d">
  <xsd:schema xmlns:xsd="http://www.w3.org/2001/XMLSchema" xmlns:xs="http://www.w3.org/2001/XMLSchema" xmlns:p="http://schemas.microsoft.com/office/2006/metadata/properties" xmlns:ns2="56a78b52-95d7-4ab8-8b6a-475ca5191ab9" xmlns:ns3="afc9d382-737c-4b13-aa20-f7f2008b060a" targetNamespace="http://schemas.microsoft.com/office/2006/metadata/properties" ma:root="true" ma:fieldsID="c4748dfba2be884182110adf2f04db2b" ns2:_="" ns3:_="">
    <xsd:import namespace="56a78b52-95d7-4ab8-8b6a-475ca5191ab9"/>
    <xsd:import namespace="afc9d382-737c-4b13-aa20-f7f2008b060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3:SharedWithUsers" minOccurs="0"/>
                <xsd:element ref="ns3:SharedWithDetails" minOccurs="0"/>
                <xsd:element ref="ns2:MediaLengthInSeconds" minOccurs="0"/>
                <xsd:element ref="ns2:MediaServiceLocation"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6a78b52-95d7-4ab8-8b6a-475ca5191ab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LengthInSeconds" ma:index="19" nillable="true" ma:displayName="MediaLengthInSeconds" ma:hidden="true" ma:internalName="MediaLengthInSeconds" ma:readOnly="true">
      <xsd:simpleType>
        <xsd:restriction base="dms:Unknown"/>
      </xsd:simpleType>
    </xsd:element>
    <xsd:element name="MediaServiceLocation" ma:index="20"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dfd38f81-9561-40ce-98eb-cd713668d4d7"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afc9d382-737c-4b13-aa20-f7f2008b060a"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b0332077-bd96-4a99-a29d-f00b18a3f989}" ma:internalName="TaxCatchAll" ma:showField="CatchAllData" ma:web="afc9d382-737c-4b13-aa20-f7f2008b060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DC14120-4213-4507-9BAD-53CAFFB93264}">
  <ds:schemaRefs>
    <ds:schemaRef ds:uri="http://schemas.microsoft.com/office/2006/documentManagement/types"/>
    <ds:schemaRef ds:uri="http://schemas.microsoft.com/office/2006/metadata/properties"/>
    <ds:schemaRef ds:uri="http://www.w3.org/XML/1998/namespace"/>
    <ds:schemaRef ds:uri="http://purl.org/dc/terms/"/>
    <ds:schemaRef ds:uri="http://purl.org/dc/elements/1.1/"/>
    <ds:schemaRef ds:uri="http://schemas.microsoft.com/office/infopath/2007/PartnerControls"/>
    <ds:schemaRef ds:uri="http://purl.org/dc/dcmitype/"/>
    <ds:schemaRef ds:uri="http://schemas.openxmlformats.org/package/2006/metadata/core-properties"/>
    <ds:schemaRef ds:uri="afc9d382-737c-4b13-aa20-f7f2008b060a"/>
    <ds:schemaRef ds:uri="56a78b52-95d7-4ab8-8b6a-475ca5191ab9"/>
  </ds:schemaRefs>
</ds:datastoreItem>
</file>

<file path=customXml/itemProps2.xml><?xml version="1.0" encoding="utf-8"?>
<ds:datastoreItem xmlns:ds="http://schemas.openxmlformats.org/officeDocument/2006/customXml" ds:itemID="{4D74484B-644B-4F08-B787-4C8D35B4319A}">
  <ds:schemaRefs>
    <ds:schemaRef ds:uri="http://schemas.microsoft.com/sharepoint/v3/contenttype/forms"/>
  </ds:schemaRefs>
</ds:datastoreItem>
</file>

<file path=customXml/itemProps3.xml><?xml version="1.0" encoding="utf-8"?>
<ds:datastoreItem xmlns:ds="http://schemas.openxmlformats.org/officeDocument/2006/customXml" ds:itemID="{641C4ABF-ACEF-485F-8E17-3A0D95A5C95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6a78b52-95d7-4ab8-8b6a-475ca5191ab9"/>
    <ds:schemaRef ds:uri="afc9d382-737c-4b13-aa20-f7f2008b060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53255131-b129-4010-86e1-474bfd7e8076}" enabled="0" method="" siteId="{53255131-b129-4010-86e1-474bfd7e8076}" removed="1"/>
</clbl:labelList>
</file>

<file path=docProps/app.xml><?xml version="1.0" encoding="utf-8"?>
<Properties xmlns="http://schemas.openxmlformats.org/officeDocument/2006/extended-properties" xmlns:vt="http://schemas.openxmlformats.org/officeDocument/2006/docPropsVTypes">
  <TotalTime>54</TotalTime>
  <Words>1460</Words>
  <Application>Microsoft Macintosh PowerPoint</Application>
  <PresentationFormat>On-screen Show (16:9)</PresentationFormat>
  <Paragraphs>223</Paragraphs>
  <Slides>38</Slides>
  <Notes>21</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38</vt:i4>
      </vt:variant>
    </vt:vector>
  </HeadingPairs>
  <TitlesOfParts>
    <vt:vector size="45" baseType="lpstr">
      <vt:lpstr>Symbol</vt:lpstr>
      <vt:lpstr>Montserrat</vt:lpstr>
      <vt:lpstr>Arial</vt:lpstr>
      <vt:lpstr>Montserrat Medium</vt:lpstr>
      <vt:lpstr>Canva Sans Bold</vt:lpstr>
      <vt:lpstr>CDC - Presentation Template</vt:lpstr>
      <vt:lpstr>Office Theme</vt:lpstr>
      <vt:lpstr>Liverpool City Region Residents’ Assembly on  Data and AI Innovation</vt:lpstr>
      <vt:lpstr>Morning</vt:lpstr>
      <vt:lpstr>Housekeeping</vt:lpstr>
      <vt:lpstr>People in the room</vt:lpstr>
      <vt:lpstr>Welcome Day 2</vt:lpstr>
      <vt:lpstr>Our question to you</vt:lpstr>
      <vt:lpstr>Overview of Assembly experience</vt:lpstr>
      <vt:lpstr>Timeline</vt:lpstr>
      <vt:lpstr>Deliberation</vt:lpstr>
      <vt:lpstr>Five Safes (2002) – Office for National Statistics </vt:lpstr>
      <vt:lpstr>Secure Data Environments</vt:lpstr>
      <vt:lpstr>UK General Data Protection Regulation (2021) and the Data Protection Act (2018)</vt:lpstr>
      <vt:lpstr>PowerPoint Presentation</vt:lpstr>
      <vt:lpstr>PowerPoint Presentation</vt:lpstr>
      <vt:lpstr>UK Data Science Ethics Framework</vt:lpstr>
      <vt:lpstr>Clear public benefit</vt:lpstr>
      <vt:lpstr>Code of Conduct</vt:lpstr>
      <vt:lpstr>Residents Assembly Code of Conduct</vt:lpstr>
      <vt:lpstr>Residents Assembly Code of Conduct</vt:lpstr>
      <vt:lpstr>Table  Review</vt:lpstr>
      <vt:lpstr>What questions or reflections do you have from yesterday?</vt:lpstr>
      <vt:lpstr>Careful Trouble</vt:lpstr>
      <vt:lpstr>Lunch</vt:lpstr>
      <vt:lpstr>Break – 15 min</vt:lpstr>
      <vt:lpstr>Reminders</vt:lpstr>
      <vt:lpstr>Close</vt:lpstr>
      <vt:lpstr>Additional slides for resident questions</vt:lpstr>
      <vt:lpstr>Keep data secure</vt:lpstr>
      <vt:lpstr>Using data with minimum intrusion necessary</vt:lpstr>
      <vt:lpstr>Be open and accountable</vt:lpstr>
      <vt:lpstr>Diverse perspectives</vt:lpstr>
      <vt:lpstr>Create robust data science models</vt:lpstr>
      <vt:lpstr>What does “de-identification” look like?</vt:lpstr>
      <vt:lpstr>What does “de-identification” look like?</vt:lpstr>
      <vt:lpstr>What does “de-identification” look like?</vt:lpstr>
      <vt:lpstr>What does “de-identification” look like?</vt:lpstr>
      <vt:lpstr>What does  “de-identification” look like?</vt:lpstr>
      <vt:lpstr>What does “de-identification” look like?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Civic Data  Cooperative</dc:title>
  <cp:lastModifiedBy>Rempel, Emily</cp:lastModifiedBy>
  <cp:revision>6</cp:revision>
  <dcterms:modified xsi:type="dcterms:W3CDTF">2025-06-26T12:33:51Z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0x010100F0EC557A61CA7F409A6FA69762BD4D41</vt:lpwstr>
  </property>
  <property fmtid="{D5CDD505-2E9C-101B-9397-08002B2CF9AE}" pid="3" name="MediaServiceImageTags">
    <vt:lpwstr/>
  </property>
</Properties>
</file>