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38"/>
  </p:notesMasterIdLst>
  <p:sldIdLst>
    <p:sldId id="256" r:id="rId5"/>
    <p:sldId id="2076137830" r:id="rId6"/>
    <p:sldId id="2076137791" r:id="rId7"/>
    <p:sldId id="2076137839" r:id="rId8"/>
    <p:sldId id="2076137815" r:id="rId9"/>
    <p:sldId id="2076137813" r:id="rId10"/>
    <p:sldId id="279" r:id="rId11"/>
    <p:sldId id="2076137782" r:id="rId12"/>
    <p:sldId id="2076137840" r:id="rId13"/>
    <p:sldId id="2076137859" r:id="rId14"/>
    <p:sldId id="2076137814" r:id="rId15"/>
    <p:sldId id="2076137790" r:id="rId16"/>
    <p:sldId id="2076137789" r:id="rId17"/>
    <p:sldId id="2076137841" r:id="rId18"/>
    <p:sldId id="2076137852" r:id="rId19"/>
    <p:sldId id="2076137821" r:id="rId20"/>
    <p:sldId id="2076137851" r:id="rId21"/>
    <p:sldId id="2076137853" r:id="rId22"/>
    <p:sldId id="2076137856" r:id="rId23"/>
    <p:sldId id="2076137855" r:id="rId24"/>
    <p:sldId id="2076137857" r:id="rId25"/>
    <p:sldId id="2076137854" r:id="rId26"/>
    <p:sldId id="2076137858" r:id="rId27"/>
    <p:sldId id="2076137834" r:id="rId28"/>
    <p:sldId id="2076137824" r:id="rId29"/>
    <p:sldId id="2076137863" r:id="rId30"/>
    <p:sldId id="2076137861" r:id="rId31"/>
    <p:sldId id="2076137862" r:id="rId32"/>
    <p:sldId id="2076137864" r:id="rId33"/>
    <p:sldId id="2076137867" r:id="rId34"/>
    <p:sldId id="2076137831" r:id="rId35"/>
    <p:sldId id="2076137865" r:id="rId36"/>
    <p:sldId id="2076137825" r:id="rId37"/>
  </p:sldIdLst>
  <p:sldSz cx="9144000" cy="5143500" type="screen16x9"/>
  <p:notesSz cx="6858000" cy="9144000"/>
  <p:embeddedFontLst>
    <p:embeddedFont>
      <p:font typeface="Montserrat" pitchFamily="2" charset="77"/>
      <p:regular r:id="rId39"/>
      <p:bold r:id="rId40"/>
      <p:italic r:id="rId41"/>
      <p:boldItalic r:id="rId42"/>
    </p:embeddedFont>
    <p:embeddedFont>
      <p:font typeface="Montserrat Medium" panose="020F0502020204030204" pitchFamily="34"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789"/>
  </p:normalViewPr>
  <p:slideViewPr>
    <p:cSldViewPr snapToGrid="0">
      <p:cViewPr varScale="1">
        <p:scale>
          <a:sx n="147" d="100"/>
          <a:sy n="147" d="100"/>
        </p:scale>
        <p:origin x="200" y="23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4.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font" Target="fonts/font2.fntdata"/><Relationship Id="rId45" Type="http://schemas.openxmlformats.org/officeDocument/2006/relationships/font" Target="fonts/font7.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5.fntdata"/><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46" Type="http://schemas.openxmlformats.org/officeDocument/2006/relationships/font" Target="fonts/font8.fntdata"/><Relationship Id="rId20" Type="http://schemas.openxmlformats.org/officeDocument/2006/relationships/slide" Target="slides/slide16.xml"/><Relationship Id="rId41"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mpel, Emily" userId="70c147da-5018-4edc-a236-eb97b57260f6" providerId="ADAL" clId="{8970DB8A-A904-0549-A42F-7228E24A62C8}"/>
    <pc:docChg chg="custSel addSld delSld modSld sldOrd">
      <pc:chgData name="Rempel, Emily" userId="70c147da-5018-4edc-a236-eb97b57260f6" providerId="ADAL" clId="{8970DB8A-A904-0549-A42F-7228E24A62C8}" dt="2025-02-19T09:44:51.703" v="897" actId="20577"/>
      <pc:docMkLst>
        <pc:docMk/>
      </pc:docMkLst>
      <pc:sldChg chg="addSp modSp">
        <pc:chgData name="Rempel, Emily" userId="70c147da-5018-4edc-a236-eb97b57260f6" providerId="ADAL" clId="{8970DB8A-A904-0549-A42F-7228E24A62C8}" dt="2025-02-17T16:15:16.140" v="14"/>
        <pc:sldMkLst>
          <pc:docMk/>
          <pc:sldMk cId="0" sldId="256"/>
        </pc:sldMkLst>
        <pc:picChg chg="add mod">
          <ac:chgData name="Rempel, Emily" userId="70c147da-5018-4edc-a236-eb97b57260f6" providerId="ADAL" clId="{8970DB8A-A904-0549-A42F-7228E24A62C8}" dt="2025-02-17T16:15:16.140" v="14"/>
          <ac:picMkLst>
            <pc:docMk/>
            <pc:sldMk cId="0" sldId="256"/>
            <ac:picMk id="2" creationId="{F9DADA4D-12D8-E8F1-B92A-93851B22F80D}"/>
          </ac:picMkLst>
        </pc:picChg>
      </pc:sldChg>
      <pc:sldChg chg="del">
        <pc:chgData name="Rempel, Emily" userId="70c147da-5018-4edc-a236-eb97b57260f6" providerId="ADAL" clId="{8970DB8A-A904-0549-A42F-7228E24A62C8}" dt="2025-02-17T17:15:56.095" v="257" actId="2696"/>
        <pc:sldMkLst>
          <pc:docMk/>
          <pc:sldMk cId="0" sldId="257"/>
        </pc:sldMkLst>
      </pc:sldChg>
      <pc:sldChg chg="del">
        <pc:chgData name="Rempel, Emily" userId="70c147da-5018-4edc-a236-eb97b57260f6" providerId="ADAL" clId="{8970DB8A-A904-0549-A42F-7228E24A62C8}" dt="2025-02-17T17:15:56.229" v="258" actId="2696"/>
        <pc:sldMkLst>
          <pc:docMk/>
          <pc:sldMk cId="0" sldId="258"/>
        </pc:sldMkLst>
      </pc:sldChg>
      <pc:sldChg chg="modSp del mod">
        <pc:chgData name="Rempel, Emily" userId="70c147da-5018-4edc-a236-eb97b57260f6" providerId="ADAL" clId="{8970DB8A-A904-0549-A42F-7228E24A62C8}" dt="2025-02-17T17:15:56.517" v="259" actId="2696"/>
        <pc:sldMkLst>
          <pc:docMk/>
          <pc:sldMk cId="0" sldId="259"/>
        </pc:sldMkLst>
      </pc:sldChg>
      <pc:sldChg chg="del">
        <pc:chgData name="Rempel, Emily" userId="70c147da-5018-4edc-a236-eb97b57260f6" providerId="ADAL" clId="{8970DB8A-A904-0549-A42F-7228E24A62C8}" dt="2025-02-17T17:15:56.836" v="260" actId="2696"/>
        <pc:sldMkLst>
          <pc:docMk/>
          <pc:sldMk cId="0" sldId="260"/>
        </pc:sldMkLst>
      </pc:sldChg>
      <pc:sldChg chg="modSp add del mod">
        <pc:chgData name="Rempel, Emily" userId="70c147da-5018-4edc-a236-eb97b57260f6" providerId="ADAL" clId="{8970DB8A-A904-0549-A42F-7228E24A62C8}" dt="2025-02-17T16:30:56.641" v="165" actId="2696"/>
        <pc:sldMkLst>
          <pc:docMk/>
          <pc:sldMk cId="0" sldId="261"/>
        </pc:sldMkLst>
      </pc:sldChg>
      <pc:sldChg chg="del">
        <pc:chgData name="Rempel, Emily" userId="70c147da-5018-4edc-a236-eb97b57260f6" providerId="ADAL" clId="{8970DB8A-A904-0549-A42F-7228E24A62C8}" dt="2025-02-17T17:15:57.218" v="261" actId="2696"/>
        <pc:sldMkLst>
          <pc:docMk/>
          <pc:sldMk cId="0" sldId="262"/>
        </pc:sldMkLst>
      </pc:sldChg>
      <pc:sldChg chg="del">
        <pc:chgData name="Rempel, Emily" userId="70c147da-5018-4edc-a236-eb97b57260f6" providerId="ADAL" clId="{8970DB8A-A904-0549-A42F-7228E24A62C8}" dt="2025-02-17T17:15:57.722" v="262" actId="2696"/>
        <pc:sldMkLst>
          <pc:docMk/>
          <pc:sldMk cId="0" sldId="263"/>
        </pc:sldMkLst>
      </pc:sldChg>
      <pc:sldChg chg="del">
        <pc:chgData name="Rempel, Emily" userId="70c147da-5018-4edc-a236-eb97b57260f6" providerId="ADAL" clId="{8970DB8A-A904-0549-A42F-7228E24A62C8}" dt="2025-02-17T17:15:58.123" v="263" actId="2696"/>
        <pc:sldMkLst>
          <pc:docMk/>
          <pc:sldMk cId="0" sldId="264"/>
        </pc:sldMkLst>
      </pc:sldChg>
      <pc:sldChg chg="del">
        <pc:chgData name="Rempel, Emily" userId="70c147da-5018-4edc-a236-eb97b57260f6" providerId="ADAL" clId="{8970DB8A-A904-0549-A42F-7228E24A62C8}" dt="2025-02-17T17:15:58.562" v="264" actId="2696"/>
        <pc:sldMkLst>
          <pc:docMk/>
          <pc:sldMk cId="0" sldId="265"/>
        </pc:sldMkLst>
      </pc:sldChg>
      <pc:sldChg chg="del">
        <pc:chgData name="Rempel, Emily" userId="70c147da-5018-4edc-a236-eb97b57260f6" providerId="ADAL" clId="{8970DB8A-A904-0549-A42F-7228E24A62C8}" dt="2025-02-17T17:15:58.978" v="265" actId="2696"/>
        <pc:sldMkLst>
          <pc:docMk/>
          <pc:sldMk cId="0" sldId="266"/>
        </pc:sldMkLst>
      </pc:sldChg>
      <pc:sldChg chg="del">
        <pc:chgData name="Rempel, Emily" userId="70c147da-5018-4edc-a236-eb97b57260f6" providerId="ADAL" clId="{8970DB8A-A904-0549-A42F-7228E24A62C8}" dt="2025-02-17T17:15:59.413" v="266" actId="2696"/>
        <pc:sldMkLst>
          <pc:docMk/>
          <pc:sldMk cId="0" sldId="267"/>
        </pc:sldMkLst>
      </pc:sldChg>
      <pc:sldChg chg="del">
        <pc:chgData name="Rempel, Emily" userId="70c147da-5018-4edc-a236-eb97b57260f6" providerId="ADAL" clId="{8970DB8A-A904-0549-A42F-7228E24A62C8}" dt="2025-02-17T17:15:59.819" v="267" actId="2696"/>
        <pc:sldMkLst>
          <pc:docMk/>
          <pc:sldMk cId="0" sldId="268"/>
        </pc:sldMkLst>
      </pc:sldChg>
      <pc:sldChg chg="del">
        <pc:chgData name="Rempel, Emily" userId="70c147da-5018-4edc-a236-eb97b57260f6" providerId="ADAL" clId="{8970DB8A-A904-0549-A42F-7228E24A62C8}" dt="2025-02-17T17:16:00.228" v="268" actId="2696"/>
        <pc:sldMkLst>
          <pc:docMk/>
          <pc:sldMk cId="0" sldId="269"/>
        </pc:sldMkLst>
      </pc:sldChg>
      <pc:sldChg chg="del">
        <pc:chgData name="Rempel, Emily" userId="70c147da-5018-4edc-a236-eb97b57260f6" providerId="ADAL" clId="{8970DB8A-A904-0549-A42F-7228E24A62C8}" dt="2025-02-17T17:16:00.618" v="269" actId="2696"/>
        <pc:sldMkLst>
          <pc:docMk/>
          <pc:sldMk cId="0" sldId="270"/>
        </pc:sldMkLst>
      </pc:sldChg>
      <pc:sldChg chg="del">
        <pc:chgData name="Rempel, Emily" userId="70c147da-5018-4edc-a236-eb97b57260f6" providerId="ADAL" clId="{8970DB8A-A904-0549-A42F-7228E24A62C8}" dt="2025-02-17T17:16:01.118" v="270" actId="2696"/>
        <pc:sldMkLst>
          <pc:docMk/>
          <pc:sldMk cId="0" sldId="271"/>
        </pc:sldMkLst>
      </pc:sldChg>
      <pc:sldChg chg="add del setBg">
        <pc:chgData name="Rempel, Emily" userId="70c147da-5018-4edc-a236-eb97b57260f6" providerId="ADAL" clId="{8970DB8A-A904-0549-A42F-7228E24A62C8}" dt="2025-02-17T16:15:18.148" v="15" actId="2696"/>
        <pc:sldMkLst>
          <pc:docMk/>
          <pc:sldMk cId="0" sldId="272"/>
        </pc:sldMkLst>
      </pc:sldChg>
      <pc:sldChg chg="add">
        <pc:chgData name="Rempel, Emily" userId="70c147da-5018-4edc-a236-eb97b57260f6" providerId="ADAL" clId="{8970DB8A-A904-0549-A42F-7228E24A62C8}" dt="2025-02-17T16:15:04.002" v="12"/>
        <pc:sldMkLst>
          <pc:docMk/>
          <pc:sldMk cId="3763967668" sldId="279"/>
        </pc:sldMkLst>
      </pc:sldChg>
      <pc:sldChg chg="add del">
        <pc:chgData name="Rempel, Emily" userId="70c147da-5018-4edc-a236-eb97b57260f6" providerId="ADAL" clId="{8970DB8A-A904-0549-A42F-7228E24A62C8}" dt="2025-02-17T16:30:55.381" v="162" actId="2696"/>
        <pc:sldMkLst>
          <pc:docMk/>
          <pc:sldMk cId="2027160184" sldId="2076137735"/>
        </pc:sldMkLst>
      </pc:sldChg>
      <pc:sldChg chg="add del">
        <pc:chgData name="Rempel, Emily" userId="70c147da-5018-4edc-a236-eb97b57260f6" providerId="ADAL" clId="{8970DB8A-A904-0549-A42F-7228E24A62C8}" dt="2025-02-17T16:30:56.282" v="164" actId="2696"/>
        <pc:sldMkLst>
          <pc:docMk/>
          <pc:sldMk cId="704502550" sldId="2076137741"/>
        </pc:sldMkLst>
      </pc:sldChg>
      <pc:sldChg chg="add">
        <pc:chgData name="Rempel, Emily" userId="70c147da-5018-4edc-a236-eb97b57260f6" providerId="ADAL" clId="{8970DB8A-A904-0549-A42F-7228E24A62C8}" dt="2025-02-17T16:15:04.002" v="12"/>
        <pc:sldMkLst>
          <pc:docMk/>
          <pc:sldMk cId="2791200626" sldId="2076137782"/>
        </pc:sldMkLst>
      </pc:sldChg>
      <pc:sldChg chg="add">
        <pc:chgData name="Rempel, Emily" userId="70c147da-5018-4edc-a236-eb97b57260f6" providerId="ADAL" clId="{8970DB8A-A904-0549-A42F-7228E24A62C8}" dt="2025-02-17T16:15:04.002" v="12"/>
        <pc:sldMkLst>
          <pc:docMk/>
          <pc:sldMk cId="3558203171" sldId="2076137789"/>
        </pc:sldMkLst>
      </pc:sldChg>
      <pc:sldChg chg="add">
        <pc:chgData name="Rempel, Emily" userId="70c147da-5018-4edc-a236-eb97b57260f6" providerId="ADAL" clId="{8970DB8A-A904-0549-A42F-7228E24A62C8}" dt="2025-02-17T16:15:04.002" v="12"/>
        <pc:sldMkLst>
          <pc:docMk/>
          <pc:sldMk cId="2820586560" sldId="2076137790"/>
        </pc:sldMkLst>
      </pc:sldChg>
      <pc:sldChg chg="add">
        <pc:chgData name="Rempel, Emily" userId="70c147da-5018-4edc-a236-eb97b57260f6" providerId="ADAL" clId="{8970DB8A-A904-0549-A42F-7228E24A62C8}" dt="2025-02-17T16:15:04.002" v="12"/>
        <pc:sldMkLst>
          <pc:docMk/>
          <pc:sldMk cId="688313994" sldId="2076137791"/>
        </pc:sldMkLst>
      </pc:sldChg>
      <pc:sldChg chg="add">
        <pc:chgData name="Rempel, Emily" userId="70c147da-5018-4edc-a236-eb97b57260f6" providerId="ADAL" clId="{8970DB8A-A904-0549-A42F-7228E24A62C8}" dt="2025-02-17T16:15:04.002" v="12"/>
        <pc:sldMkLst>
          <pc:docMk/>
          <pc:sldMk cId="2417483685" sldId="2076137813"/>
        </pc:sldMkLst>
      </pc:sldChg>
      <pc:sldChg chg="add">
        <pc:chgData name="Rempel, Emily" userId="70c147da-5018-4edc-a236-eb97b57260f6" providerId="ADAL" clId="{8970DB8A-A904-0549-A42F-7228E24A62C8}" dt="2025-02-17T16:15:04.002" v="12"/>
        <pc:sldMkLst>
          <pc:docMk/>
          <pc:sldMk cId="1189558718" sldId="2076137814"/>
        </pc:sldMkLst>
      </pc:sldChg>
      <pc:sldChg chg="modSp add mod">
        <pc:chgData name="Rempel, Emily" userId="70c147da-5018-4edc-a236-eb97b57260f6" providerId="ADAL" clId="{8970DB8A-A904-0549-A42F-7228E24A62C8}" dt="2025-02-17T16:15:57.549" v="52" actId="20577"/>
        <pc:sldMkLst>
          <pc:docMk/>
          <pc:sldMk cId="748290824" sldId="2076137815"/>
        </pc:sldMkLst>
        <pc:spChg chg="mod">
          <ac:chgData name="Rempel, Emily" userId="70c147da-5018-4edc-a236-eb97b57260f6" providerId="ADAL" clId="{8970DB8A-A904-0549-A42F-7228E24A62C8}" dt="2025-02-17T16:15:57.549" v="52" actId="20577"/>
          <ac:spMkLst>
            <pc:docMk/>
            <pc:sldMk cId="748290824" sldId="2076137815"/>
            <ac:spMk id="2" creationId="{80AF9691-6C38-E982-070C-0F9D5C41E77C}"/>
          </ac:spMkLst>
        </pc:spChg>
      </pc:sldChg>
      <pc:sldChg chg="add del">
        <pc:chgData name="Rempel, Emily" userId="70c147da-5018-4edc-a236-eb97b57260f6" providerId="ADAL" clId="{8970DB8A-A904-0549-A42F-7228E24A62C8}" dt="2025-02-17T16:30:54.647" v="161" actId="2696"/>
        <pc:sldMkLst>
          <pc:docMk/>
          <pc:sldMk cId="3788147201" sldId="2076137818"/>
        </pc:sldMkLst>
      </pc:sldChg>
      <pc:sldChg chg="add">
        <pc:chgData name="Rempel, Emily" userId="70c147da-5018-4edc-a236-eb97b57260f6" providerId="ADAL" clId="{8970DB8A-A904-0549-A42F-7228E24A62C8}" dt="2025-02-17T16:15:04.002" v="12"/>
        <pc:sldMkLst>
          <pc:docMk/>
          <pc:sldMk cId="3868200446" sldId="2076137821"/>
        </pc:sldMkLst>
      </pc:sldChg>
      <pc:sldChg chg="modSp add mod">
        <pc:chgData name="Rempel, Emily" userId="70c147da-5018-4edc-a236-eb97b57260f6" providerId="ADAL" clId="{8970DB8A-A904-0549-A42F-7228E24A62C8}" dt="2025-02-18T09:39:05.787" v="322" actId="20577"/>
        <pc:sldMkLst>
          <pc:docMk/>
          <pc:sldMk cId="2134328590" sldId="2076137824"/>
        </pc:sldMkLst>
        <pc:spChg chg="mod">
          <ac:chgData name="Rempel, Emily" userId="70c147da-5018-4edc-a236-eb97b57260f6" providerId="ADAL" clId="{8970DB8A-A904-0549-A42F-7228E24A62C8}" dt="2025-02-18T09:39:05.787" v="322" actId="20577"/>
          <ac:spMkLst>
            <pc:docMk/>
            <pc:sldMk cId="2134328590" sldId="2076137824"/>
            <ac:spMk id="96" creationId="{F49984EB-E292-16BE-25C5-FE7318526874}"/>
          </ac:spMkLst>
        </pc:spChg>
      </pc:sldChg>
      <pc:sldChg chg="modSp add mod">
        <pc:chgData name="Rempel, Emily" userId="70c147da-5018-4edc-a236-eb97b57260f6" providerId="ADAL" clId="{8970DB8A-A904-0549-A42F-7228E24A62C8}" dt="2025-02-17T17:15:53.712" v="256" actId="20577"/>
        <pc:sldMkLst>
          <pc:docMk/>
          <pc:sldMk cId="3597538924" sldId="2076137825"/>
        </pc:sldMkLst>
        <pc:spChg chg="mod">
          <ac:chgData name="Rempel, Emily" userId="70c147da-5018-4edc-a236-eb97b57260f6" providerId="ADAL" clId="{8970DB8A-A904-0549-A42F-7228E24A62C8}" dt="2025-02-17T17:15:53.712" v="256" actId="20577"/>
          <ac:spMkLst>
            <pc:docMk/>
            <pc:sldMk cId="3597538924" sldId="2076137825"/>
            <ac:spMk id="2" creationId="{5597F5BA-5A0B-0033-4382-64F070518EBE}"/>
          </ac:spMkLst>
        </pc:spChg>
      </pc:sldChg>
      <pc:sldChg chg="modSp add mod">
        <pc:chgData name="Rempel, Emily" userId="70c147da-5018-4edc-a236-eb97b57260f6" providerId="ADAL" clId="{8970DB8A-A904-0549-A42F-7228E24A62C8}" dt="2025-02-17T16:19:23.220" v="133" actId="20577"/>
        <pc:sldMkLst>
          <pc:docMk/>
          <pc:sldMk cId="2375591985" sldId="2076137830"/>
        </pc:sldMkLst>
        <pc:spChg chg="mod">
          <ac:chgData name="Rempel, Emily" userId="70c147da-5018-4edc-a236-eb97b57260f6" providerId="ADAL" clId="{8970DB8A-A904-0549-A42F-7228E24A62C8}" dt="2025-02-17T16:19:23.220" v="133" actId="20577"/>
          <ac:spMkLst>
            <pc:docMk/>
            <pc:sldMk cId="2375591985" sldId="2076137830"/>
            <ac:spMk id="9" creationId="{85EFA891-58C0-ABA5-D4BD-877F234AC5F8}"/>
          </ac:spMkLst>
        </pc:spChg>
        <pc:spChg chg="mod">
          <ac:chgData name="Rempel, Emily" userId="70c147da-5018-4edc-a236-eb97b57260f6" providerId="ADAL" clId="{8970DB8A-A904-0549-A42F-7228E24A62C8}" dt="2025-02-17T16:15:27.287" v="50" actId="20577"/>
          <ac:spMkLst>
            <pc:docMk/>
            <pc:sldMk cId="2375591985" sldId="2076137830"/>
            <ac:spMk id="11" creationId="{2D9A721F-4C75-A066-F786-08A48CEA946F}"/>
          </ac:spMkLst>
        </pc:spChg>
        <pc:spChg chg="mod">
          <ac:chgData name="Rempel, Emily" userId="70c147da-5018-4edc-a236-eb97b57260f6" providerId="ADAL" clId="{8970DB8A-A904-0549-A42F-7228E24A62C8}" dt="2025-02-17T16:18:47.592" v="66" actId="20577"/>
          <ac:spMkLst>
            <pc:docMk/>
            <pc:sldMk cId="2375591985" sldId="2076137830"/>
            <ac:spMk id="134" creationId="{98D8C82D-991B-F279-F0B4-64500EDF4483}"/>
          </ac:spMkLst>
        </pc:spChg>
      </pc:sldChg>
      <pc:sldChg chg="modSp add mod">
        <pc:chgData name="Rempel, Emily" userId="70c147da-5018-4edc-a236-eb97b57260f6" providerId="ADAL" clId="{8970DB8A-A904-0549-A42F-7228E24A62C8}" dt="2025-02-17T17:15:51.100" v="247" actId="20577"/>
        <pc:sldMkLst>
          <pc:docMk/>
          <pc:sldMk cId="1786941693" sldId="2076137831"/>
        </pc:sldMkLst>
        <pc:spChg chg="mod">
          <ac:chgData name="Rempel, Emily" userId="70c147da-5018-4edc-a236-eb97b57260f6" providerId="ADAL" clId="{8970DB8A-A904-0549-A42F-7228E24A62C8}" dt="2025-02-17T17:15:51.100" v="247" actId="20577"/>
          <ac:spMkLst>
            <pc:docMk/>
            <pc:sldMk cId="1786941693" sldId="2076137831"/>
            <ac:spMk id="108" creationId="{22F7C817-378D-AF50-19AA-6866A76DC51D}"/>
          </ac:spMkLst>
        </pc:spChg>
      </pc:sldChg>
      <pc:sldChg chg="modSp add mod">
        <pc:chgData name="Rempel, Emily" userId="70c147da-5018-4edc-a236-eb97b57260f6" providerId="ADAL" clId="{8970DB8A-A904-0549-A42F-7228E24A62C8}" dt="2025-02-18T11:24:29.895" v="406" actId="20577"/>
        <pc:sldMkLst>
          <pc:docMk/>
          <pc:sldMk cId="4008921543" sldId="2076137834"/>
        </pc:sldMkLst>
        <pc:spChg chg="mod">
          <ac:chgData name="Rempel, Emily" userId="70c147da-5018-4edc-a236-eb97b57260f6" providerId="ADAL" clId="{8970DB8A-A904-0549-A42F-7228E24A62C8}" dt="2025-02-18T11:24:29.895" v="406" actId="20577"/>
          <ac:spMkLst>
            <pc:docMk/>
            <pc:sldMk cId="4008921543" sldId="2076137834"/>
            <ac:spMk id="2" creationId="{79541DB8-3DB9-B790-DF06-2D986BF8C4B4}"/>
          </ac:spMkLst>
        </pc:spChg>
      </pc:sldChg>
      <pc:sldChg chg="modSp add mod">
        <pc:chgData name="Rempel, Emily" userId="70c147da-5018-4edc-a236-eb97b57260f6" providerId="ADAL" clId="{8970DB8A-A904-0549-A42F-7228E24A62C8}" dt="2025-02-17T16:16:03.269" v="60" actId="20577"/>
        <pc:sldMkLst>
          <pc:docMk/>
          <pc:sldMk cId="3713436018" sldId="2076137839"/>
        </pc:sldMkLst>
        <pc:spChg chg="mod">
          <ac:chgData name="Rempel, Emily" userId="70c147da-5018-4edc-a236-eb97b57260f6" providerId="ADAL" clId="{8970DB8A-A904-0549-A42F-7228E24A62C8}" dt="2025-02-17T16:16:03.269" v="60" actId="20577"/>
          <ac:spMkLst>
            <pc:docMk/>
            <pc:sldMk cId="3713436018" sldId="2076137839"/>
            <ac:spMk id="7" creationId="{1BA148FD-8895-2DE2-8C74-6DFAA275CBBC}"/>
          </ac:spMkLst>
        </pc:spChg>
      </pc:sldChg>
      <pc:sldChg chg="add">
        <pc:chgData name="Rempel, Emily" userId="70c147da-5018-4edc-a236-eb97b57260f6" providerId="ADAL" clId="{8970DB8A-A904-0549-A42F-7228E24A62C8}" dt="2025-02-17T16:15:04.002" v="12"/>
        <pc:sldMkLst>
          <pc:docMk/>
          <pc:sldMk cId="964109066" sldId="2076137840"/>
        </pc:sldMkLst>
      </pc:sldChg>
      <pc:sldChg chg="addSp delSp modSp add mod">
        <pc:chgData name="Rempel, Emily" userId="70c147da-5018-4edc-a236-eb97b57260f6" providerId="ADAL" clId="{8970DB8A-A904-0549-A42F-7228E24A62C8}" dt="2025-02-17T16:30:49.037" v="159"/>
        <pc:sldMkLst>
          <pc:docMk/>
          <pc:sldMk cId="0" sldId="2076137841"/>
        </pc:sldMkLst>
        <pc:spChg chg="mod">
          <ac:chgData name="Rempel, Emily" userId="70c147da-5018-4edc-a236-eb97b57260f6" providerId="ADAL" clId="{8970DB8A-A904-0549-A42F-7228E24A62C8}" dt="2025-02-17T16:30:13.461" v="157" actId="20577"/>
          <ac:spMkLst>
            <pc:docMk/>
            <pc:sldMk cId="0" sldId="2076137841"/>
            <ac:spMk id="96" creationId="{00000000-0000-0000-0000-000000000000}"/>
          </ac:spMkLst>
        </pc:spChg>
      </pc:sldChg>
      <pc:sldChg chg="add del">
        <pc:chgData name="Rempel, Emily" userId="70c147da-5018-4edc-a236-eb97b57260f6" providerId="ADAL" clId="{8970DB8A-A904-0549-A42F-7228E24A62C8}" dt="2025-02-17T16:30:52.115" v="160" actId="2696"/>
        <pc:sldMkLst>
          <pc:docMk/>
          <pc:sldMk cId="2741420299" sldId="2076137842"/>
        </pc:sldMkLst>
      </pc:sldChg>
      <pc:sldChg chg="add del">
        <pc:chgData name="Rempel, Emily" userId="70c147da-5018-4edc-a236-eb97b57260f6" providerId="ADAL" clId="{8970DB8A-A904-0549-A42F-7228E24A62C8}" dt="2025-02-17T16:31:18.583" v="170" actId="2696"/>
        <pc:sldMkLst>
          <pc:docMk/>
          <pc:sldMk cId="1340801977" sldId="2076137843"/>
        </pc:sldMkLst>
      </pc:sldChg>
      <pc:sldChg chg="add del">
        <pc:chgData name="Rempel, Emily" userId="70c147da-5018-4edc-a236-eb97b57260f6" providerId="ADAL" clId="{8970DB8A-A904-0549-A42F-7228E24A62C8}" dt="2025-02-17T16:30:55.848" v="163" actId="2696"/>
        <pc:sldMkLst>
          <pc:docMk/>
          <pc:sldMk cId="3453422123" sldId="2076137844"/>
        </pc:sldMkLst>
      </pc:sldChg>
      <pc:sldChg chg="add del">
        <pc:chgData name="Rempel, Emily" userId="70c147da-5018-4edc-a236-eb97b57260f6" providerId="ADAL" clId="{8970DB8A-A904-0549-A42F-7228E24A62C8}" dt="2025-02-17T16:30:57.005" v="166" actId="2696"/>
        <pc:sldMkLst>
          <pc:docMk/>
          <pc:sldMk cId="940369582" sldId="2076137846"/>
        </pc:sldMkLst>
      </pc:sldChg>
      <pc:sldChg chg="add del">
        <pc:chgData name="Rempel, Emily" userId="70c147da-5018-4edc-a236-eb97b57260f6" providerId="ADAL" clId="{8970DB8A-A904-0549-A42F-7228E24A62C8}" dt="2025-02-17T16:30:57.793" v="167" actId="2696"/>
        <pc:sldMkLst>
          <pc:docMk/>
          <pc:sldMk cId="3977160617" sldId="2076137848"/>
        </pc:sldMkLst>
      </pc:sldChg>
      <pc:sldChg chg="add del">
        <pc:chgData name="Rempel, Emily" userId="70c147da-5018-4edc-a236-eb97b57260f6" providerId="ADAL" clId="{8970DB8A-A904-0549-A42F-7228E24A62C8}" dt="2025-02-17T16:30:58.139" v="168" actId="2696"/>
        <pc:sldMkLst>
          <pc:docMk/>
          <pc:sldMk cId="205120532" sldId="2076137849"/>
        </pc:sldMkLst>
      </pc:sldChg>
      <pc:sldChg chg="add del">
        <pc:chgData name="Rempel, Emily" userId="70c147da-5018-4edc-a236-eb97b57260f6" providerId="ADAL" clId="{8970DB8A-A904-0549-A42F-7228E24A62C8}" dt="2025-02-17T16:30:58.484" v="169" actId="2696"/>
        <pc:sldMkLst>
          <pc:docMk/>
          <pc:sldMk cId="1898944630" sldId="2076137850"/>
        </pc:sldMkLst>
      </pc:sldChg>
      <pc:sldChg chg="modSp add mod">
        <pc:chgData name="Rempel, Emily" userId="70c147da-5018-4edc-a236-eb97b57260f6" providerId="ADAL" clId="{8970DB8A-A904-0549-A42F-7228E24A62C8}" dt="2025-02-17T17:09:05.207" v="201" actId="20577"/>
        <pc:sldMkLst>
          <pc:docMk/>
          <pc:sldMk cId="3443202867" sldId="2076137851"/>
        </pc:sldMkLst>
        <pc:spChg chg="mod">
          <ac:chgData name="Rempel, Emily" userId="70c147da-5018-4edc-a236-eb97b57260f6" providerId="ADAL" clId="{8970DB8A-A904-0549-A42F-7228E24A62C8}" dt="2025-02-17T17:09:05.207" v="201" actId="20577"/>
          <ac:spMkLst>
            <pc:docMk/>
            <pc:sldMk cId="3443202867" sldId="2076137851"/>
            <ac:spMk id="96" creationId="{900082F7-6D9C-C666-D2EB-41C9DF3CC324}"/>
          </ac:spMkLst>
        </pc:spChg>
      </pc:sldChg>
      <pc:sldChg chg="modSp add mod">
        <pc:chgData name="Rempel, Emily" userId="70c147da-5018-4edc-a236-eb97b57260f6" providerId="ADAL" clId="{8970DB8A-A904-0549-A42F-7228E24A62C8}" dt="2025-02-18T09:38:32.712" v="273" actId="20577"/>
        <pc:sldMkLst>
          <pc:docMk/>
          <pc:sldMk cId="1800670268" sldId="2076137852"/>
        </pc:sldMkLst>
        <pc:spChg chg="mod">
          <ac:chgData name="Rempel, Emily" userId="70c147da-5018-4edc-a236-eb97b57260f6" providerId="ADAL" clId="{8970DB8A-A904-0549-A42F-7228E24A62C8}" dt="2025-02-18T09:38:32.712" v="273" actId="20577"/>
          <ac:spMkLst>
            <pc:docMk/>
            <pc:sldMk cId="1800670268" sldId="2076137852"/>
            <ac:spMk id="96" creationId="{BDC53B58-2F61-83C9-8D19-9F1D4C34A296}"/>
          </ac:spMkLst>
        </pc:spChg>
      </pc:sldChg>
      <pc:sldChg chg="addSp delSp modSp add mod">
        <pc:chgData name="Rempel, Emily" userId="70c147da-5018-4edc-a236-eb97b57260f6" providerId="ADAL" clId="{8970DB8A-A904-0549-A42F-7228E24A62C8}" dt="2025-02-17T17:13:02.506" v="244" actId="14100"/>
        <pc:sldMkLst>
          <pc:docMk/>
          <pc:sldMk cId="1233644371" sldId="2076137853"/>
        </pc:sldMkLst>
        <pc:spChg chg="mod">
          <ac:chgData name="Rempel, Emily" userId="70c147da-5018-4edc-a236-eb97b57260f6" providerId="ADAL" clId="{8970DB8A-A904-0549-A42F-7228E24A62C8}" dt="2025-02-17T17:12:20.680" v="234" actId="14100"/>
          <ac:spMkLst>
            <pc:docMk/>
            <pc:sldMk cId="1233644371" sldId="2076137853"/>
            <ac:spMk id="96" creationId="{88E73075-193D-834F-DD30-DB859CB29567}"/>
          </ac:spMkLst>
        </pc:spChg>
        <pc:picChg chg="add mod">
          <ac:chgData name="Rempel, Emily" userId="70c147da-5018-4edc-a236-eb97b57260f6" providerId="ADAL" clId="{8970DB8A-A904-0549-A42F-7228E24A62C8}" dt="2025-02-17T17:13:02.506" v="244" actId="14100"/>
          <ac:picMkLst>
            <pc:docMk/>
            <pc:sldMk cId="1233644371" sldId="2076137853"/>
            <ac:picMk id="7" creationId="{71DF0743-729F-E673-54F6-E3CC4B299563}"/>
          </ac:picMkLst>
        </pc:picChg>
      </pc:sldChg>
      <pc:sldChg chg="addSp modSp new mod ord">
        <pc:chgData name="Rempel, Emily" userId="70c147da-5018-4edc-a236-eb97b57260f6" providerId="ADAL" clId="{8970DB8A-A904-0549-A42F-7228E24A62C8}" dt="2025-02-18T11:05:15.395" v="349" actId="1076"/>
        <pc:sldMkLst>
          <pc:docMk/>
          <pc:sldMk cId="1746139259" sldId="2076137854"/>
        </pc:sldMkLst>
        <pc:picChg chg="add mod">
          <ac:chgData name="Rempel, Emily" userId="70c147da-5018-4edc-a236-eb97b57260f6" providerId="ADAL" clId="{8970DB8A-A904-0549-A42F-7228E24A62C8}" dt="2025-02-18T11:05:15.395" v="349" actId="1076"/>
          <ac:picMkLst>
            <pc:docMk/>
            <pc:sldMk cId="1746139259" sldId="2076137854"/>
            <ac:picMk id="3" creationId="{07BD0D08-EFF4-6D0E-8489-A27D24CC438A}"/>
          </ac:picMkLst>
        </pc:picChg>
      </pc:sldChg>
      <pc:sldChg chg="addSp delSp modSp add mod">
        <pc:chgData name="Rempel, Emily" userId="70c147da-5018-4edc-a236-eb97b57260f6" providerId="ADAL" clId="{8970DB8A-A904-0549-A42F-7228E24A62C8}" dt="2025-02-18T11:05:27.050" v="351"/>
        <pc:sldMkLst>
          <pc:docMk/>
          <pc:sldMk cId="4044385736" sldId="2076137855"/>
        </pc:sldMkLst>
        <pc:picChg chg="add mod">
          <ac:chgData name="Rempel, Emily" userId="70c147da-5018-4edc-a236-eb97b57260f6" providerId="ADAL" clId="{8970DB8A-A904-0549-A42F-7228E24A62C8}" dt="2025-02-18T11:05:07.397" v="347" actId="1076"/>
          <ac:picMkLst>
            <pc:docMk/>
            <pc:sldMk cId="4044385736" sldId="2076137855"/>
            <ac:picMk id="4" creationId="{4F59D574-9C58-AFD6-F468-F21AEED4B6A3}"/>
          </ac:picMkLst>
        </pc:picChg>
      </pc:sldChg>
      <pc:sldChg chg="addSp modSp new mod ord">
        <pc:chgData name="Rempel, Emily" userId="70c147da-5018-4edc-a236-eb97b57260f6" providerId="ADAL" clId="{8970DB8A-A904-0549-A42F-7228E24A62C8}" dt="2025-02-18T11:04:58.339" v="345" actId="1076"/>
        <pc:sldMkLst>
          <pc:docMk/>
          <pc:sldMk cId="1223101718" sldId="2076137856"/>
        </pc:sldMkLst>
        <pc:picChg chg="add mod">
          <ac:chgData name="Rempel, Emily" userId="70c147da-5018-4edc-a236-eb97b57260f6" providerId="ADAL" clId="{8970DB8A-A904-0549-A42F-7228E24A62C8}" dt="2025-02-18T11:04:58.339" v="345" actId="1076"/>
          <ac:picMkLst>
            <pc:docMk/>
            <pc:sldMk cId="1223101718" sldId="2076137856"/>
            <ac:picMk id="3" creationId="{910BA72C-58AA-6624-C747-24A5E7829774}"/>
          </ac:picMkLst>
        </pc:picChg>
      </pc:sldChg>
      <pc:sldChg chg="addSp modSp add mod">
        <pc:chgData name="Rempel, Emily" userId="70c147da-5018-4edc-a236-eb97b57260f6" providerId="ADAL" clId="{8970DB8A-A904-0549-A42F-7228E24A62C8}" dt="2025-02-18T11:06:26.959" v="388" actId="1076"/>
        <pc:sldMkLst>
          <pc:docMk/>
          <pc:sldMk cId="2149930188" sldId="2076137857"/>
        </pc:sldMkLst>
        <pc:spChg chg="add mod">
          <ac:chgData name="Rempel, Emily" userId="70c147da-5018-4edc-a236-eb97b57260f6" providerId="ADAL" clId="{8970DB8A-A904-0549-A42F-7228E24A62C8}" dt="2025-02-18T11:06:26.959" v="388" actId="1076"/>
          <ac:spMkLst>
            <pc:docMk/>
            <pc:sldMk cId="2149930188" sldId="2076137857"/>
            <ac:spMk id="3" creationId="{9914ADB9-D4B9-AA41-7E0D-D2BC0C24AB46}"/>
          </ac:spMkLst>
        </pc:spChg>
      </pc:sldChg>
      <pc:sldChg chg="add">
        <pc:chgData name="Rempel, Emily" userId="70c147da-5018-4edc-a236-eb97b57260f6" providerId="ADAL" clId="{8970DB8A-A904-0549-A42F-7228E24A62C8}" dt="2025-02-18T11:06:42.170" v="389"/>
        <pc:sldMkLst>
          <pc:docMk/>
          <pc:sldMk cId="3942886135" sldId="2076137858"/>
        </pc:sldMkLst>
      </pc:sldChg>
      <pc:sldChg chg="modSp add">
        <pc:chgData name="Rempel, Emily" userId="70c147da-5018-4edc-a236-eb97b57260f6" providerId="ADAL" clId="{8970DB8A-A904-0549-A42F-7228E24A62C8}" dt="2025-02-18T11:23:43.990" v="392" actId="207"/>
        <pc:sldMkLst>
          <pc:docMk/>
          <pc:sldMk cId="1383322092" sldId="2076137859"/>
        </pc:sldMkLst>
        <pc:graphicFrameChg chg="mod">
          <ac:chgData name="Rempel, Emily" userId="70c147da-5018-4edc-a236-eb97b57260f6" providerId="ADAL" clId="{8970DB8A-A904-0549-A42F-7228E24A62C8}" dt="2025-02-18T11:23:43.990" v="392" actId="207"/>
          <ac:graphicFrameMkLst>
            <pc:docMk/>
            <pc:sldMk cId="1383322092" sldId="2076137859"/>
            <ac:graphicFrameMk id="3" creationId="{3E662F35-75DA-1E65-9CF5-93DE733EE44A}"/>
          </ac:graphicFrameMkLst>
        </pc:graphicFrameChg>
      </pc:sldChg>
      <pc:sldChg chg="new del">
        <pc:chgData name="Rempel, Emily" userId="70c147da-5018-4edc-a236-eb97b57260f6" providerId="ADAL" clId="{8970DB8A-A904-0549-A42F-7228E24A62C8}" dt="2025-02-18T12:11:28.529" v="409" actId="2696"/>
        <pc:sldMkLst>
          <pc:docMk/>
          <pc:sldMk cId="2254093626" sldId="2076137860"/>
        </pc:sldMkLst>
      </pc:sldChg>
      <pc:sldChg chg="addSp modSp new mod">
        <pc:chgData name="Rempel, Emily" userId="70c147da-5018-4edc-a236-eb97b57260f6" providerId="ADAL" clId="{8970DB8A-A904-0549-A42F-7228E24A62C8}" dt="2025-02-18T12:15:43.056" v="516" actId="14861"/>
        <pc:sldMkLst>
          <pc:docMk/>
          <pc:sldMk cId="597467262" sldId="2076137861"/>
        </pc:sldMkLst>
        <pc:spChg chg="add mod">
          <ac:chgData name="Rempel, Emily" userId="70c147da-5018-4edc-a236-eb97b57260f6" providerId="ADAL" clId="{8970DB8A-A904-0549-A42F-7228E24A62C8}" dt="2025-02-18T12:13:04.328" v="427" actId="14100"/>
          <ac:spMkLst>
            <pc:docMk/>
            <pc:sldMk cId="597467262" sldId="2076137861"/>
            <ac:spMk id="4" creationId="{5E494C02-5EA8-6135-EAF3-A9788B969F44}"/>
          </ac:spMkLst>
        </pc:spChg>
        <pc:spChg chg="add mod">
          <ac:chgData name="Rempel, Emily" userId="70c147da-5018-4edc-a236-eb97b57260f6" providerId="ADAL" clId="{8970DB8A-A904-0549-A42F-7228E24A62C8}" dt="2025-02-18T12:13:22.897" v="440" actId="1076"/>
          <ac:spMkLst>
            <pc:docMk/>
            <pc:sldMk cId="597467262" sldId="2076137861"/>
            <ac:spMk id="5" creationId="{65077FC3-99E3-269F-40CC-687EF84B513B}"/>
          </ac:spMkLst>
        </pc:spChg>
        <pc:picChg chg="add mod">
          <ac:chgData name="Rempel, Emily" userId="70c147da-5018-4edc-a236-eb97b57260f6" providerId="ADAL" clId="{8970DB8A-A904-0549-A42F-7228E24A62C8}" dt="2025-02-18T12:15:43.056" v="516" actId="14861"/>
          <ac:picMkLst>
            <pc:docMk/>
            <pc:sldMk cId="597467262" sldId="2076137861"/>
            <ac:picMk id="1026" creationId="{4B487604-52D2-48F0-3F61-F184B5B56A01}"/>
          </ac:picMkLst>
        </pc:picChg>
      </pc:sldChg>
      <pc:sldChg chg="addSp modSp new mod">
        <pc:chgData name="Rempel, Emily" userId="70c147da-5018-4edc-a236-eb97b57260f6" providerId="ADAL" clId="{8970DB8A-A904-0549-A42F-7228E24A62C8}" dt="2025-02-18T12:15:50.302" v="517" actId="14861"/>
        <pc:sldMkLst>
          <pc:docMk/>
          <pc:sldMk cId="3159655414" sldId="2076137862"/>
        </pc:sldMkLst>
        <pc:spChg chg="add mod">
          <ac:chgData name="Rempel, Emily" userId="70c147da-5018-4edc-a236-eb97b57260f6" providerId="ADAL" clId="{8970DB8A-A904-0549-A42F-7228E24A62C8}" dt="2025-02-18T12:13:10.094" v="428" actId="108"/>
          <ac:spMkLst>
            <pc:docMk/>
            <pc:sldMk cId="3159655414" sldId="2076137862"/>
            <ac:spMk id="4" creationId="{D6964BE5-D068-1220-2DDF-85D5659604E7}"/>
          </ac:spMkLst>
        </pc:spChg>
        <pc:spChg chg="add mod">
          <ac:chgData name="Rempel, Emily" userId="70c147da-5018-4edc-a236-eb97b57260f6" providerId="ADAL" clId="{8970DB8A-A904-0549-A42F-7228E24A62C8}" dt="2025-02-18T12:13:24.759" v="441"/>
          <ac:spMkLst>
            <pc:docMk/>
            <pc:sldMk cId="3159655414" sldId="2076137862"/>
            <ac:spMk id="5" creationId="{CE1AA74E-D4DE-C279-71FC-8D9379BD8880}"/>
          </ac:spMkLst>
        </pc:spChg>
        <pc:picChg chg="add mod">
          <ac:chgData name="Rempel, Emily" userId="70c147da-5018-4edc-a236-eb97b57260f6" providerId="ADAL" clId="{8970DB8A-A904-0549-A42F-7228E24A62C8}" dt="2025-02-18T12:15:50.302" v="517" actId="14861"/>
          <ac:picMkLst>
            <pc:docMk/>
            <pc:sldMk cId="3159655414" sldId="2076137862"/>
            <ac:picMk id="2050" creationId="{4A0E4DF2-F01C-8685-0D08-D5233FCAD2A8}"/>
          </ac:picMkLst>
        </pc:picChg>
      </pc:sldChg>
      <pc:sldChg chg="addSp modSp new mod ord">
        <pc:chgData name="Rempel, Emily" userId="70c147da-5018-4edc-a236-eb97b57260f6" providerId="ADAL" clId="{8970DB8A-A904-0549-A42F-7228E24A62C8}" dt="2025-02-18T12:16:10.021" v="568" actId="1076"/>
        <pc:sldMkLst>
          <pc:docMk/>
          <pc:sldMk cId="1553783051" sldId="2076137863"/>
        </pc:sldMkLst>
        <pc:spChg chg="add mod">
          <ac:chgData name="Rempel, Emily" userId="70c147da-5018-4edc-a236-eb97b57260f6" providerId="ADAL" clId="{8970DB8A-A904-0549-A42F-7228E24A62C8}" dt="2025-02-18T12:15:56.210" v="518" actId="14100"/>
          <ac:spMkLst>
            <pc:docMk/>
            <pc:sldMk cId="1553783051" sldId="2076137863"/>
            <ac:spMk id="3" creationId="{345F2C9A-B5F6-302F-5449-4C8B582D6FC3}"/>
          </ac:spMkLst>
        </pc:spChg>
        <pc:spChg chg="add mod">
          <ac:chgData name="Rempel, Emily" userId="70c147da-5018-4edc-a236-eb97b57260f6" providerId="ADAL" clId="{8970DB8A-A904-0549-A42F-7228E24A62C8}" dt="2025-02-18T12:16:10.021" v="568" actId="1076"/>
          <ac:spMkLst>
            <pc:docMk/>
            <pc:sldMk cId="1553783051" sldId="2076137863"/>
            <ac:spMk id="4" creationId="{BAD9CCDE-858C-63EF-E9AF-8978107D5A09}"/>
          </ac:spMkLst>
        </pc:spChg>
        <pc:picChg chg="add mod">
          <ac:chgData name="Rempel, Emily" userId="70c147da-5018-4edc-a236-eb97b57260f6" providerId="ADAL" clId="{8970DB8A-A904-0549-A42F-7228E24A62C8}" dt="2025-02-18T12:15:35.452" v="515" actId="14861"/>
          <ac:picMkLst>
            <pc:docMk/>
            <pc:sldMk cId="1553783051" sldId="2076137863"/>
            <ac:picMk id="3074" creationId="{714CF000-BE47-F3FA-A2CB-5222F27A82D3}"/>
          </ac:picMkLst>
        </pc:picChg>
      </pc:sldChg>
      <pc:sldChg chg="modSp add mod">
        <pc:chgData name="Rempel, Emily" userId="70c147da-5018-4edc-a236-eb97b57260f6" providerId="ADAL" clId="{8970DB8A-A904-0549-A42F-7228E24A62C8}" dt="2025-02-19T09:44:51.703" v="897" actId="20577"/>
        <pc:sldMkLst>
          <pc:docMk/>
          <pc:sldMk cId="3910637618" sldId="2076137864"/>
        </pc:sldMkLst>
        <pc:spChg chg="mod">
          <ac:chgData name="Rempel, Emily" userId="70c147da-5018-4edc-a236-eb97b57260f6" providerId="ADAL" clId="{8970DB8A-A904-0549-A42F-7228E24A62C8}" dt="2025-02-18T12:16:59.951" v="589" actId="20577"/>
          <ac:spMkLst>
            <pc:docMk/>
            <pc:sldMk cId="3910637618" sldId="2076137864"/>
            <ac:spMk id="2" creationId="{56FFE772-5A45-0CDB-426D-4A5B51C18B83}"/>
          </ac:spMkLst>
        </pc:spChg>
        <pc:spChg chg="mod">
          <ac:chgData name="Rempel, Emily" userId="70c147da-5018-4edc-a236-eb97b57260f6" providerId="ADAL" clId="{8970DB8A-A904-0549-A42F-7228E24A62C8}" dt="2025-02-19T09:44:51.703" v="897" actId="20577"/>
          <ac:spMkLst>
            <pc:docMk/>
            <pc:sldMk cId="3910637618" sldId="2076137864"/>
            <ac:spMk id="3" creationId="{DB0084F2-C736-E9DD-66BF-ADE37DCD4DF3}"/>
          </ac:spMkLst>
        </pc:spChg>
      </pc:sldChg>
      <pc:sldChg chg="modSp add">
        <pc:chgData name="Rempel, Emily" userId="70c147da-5018-4edc-a236-eb97b57260f6" providerId="ADAL" clId="{8970DB8A-A904-0549-A42F-7228E24A62C8}" dt="2025-02-19T09:42:36.963" v="878" actId="207"/>
        <pc:sldMkLst>
          <pc:docMk/>
          <pc:sldMk cId="2308378165" sldId="2076137865"/>
        </pc:sldMkLst>
        <pc:graphicFrameChg chg="mod">
          <ac:chgData name="Rempel, Emily" userId="70c147da-5018-4edc-a236-eb97b57260f6" providerId="ADAL" clId="{8970DB8A-A904-0549-A42F-7228E24A62C8}" dt="2025-02-19T09:42:36.963" v="878" actId="207"/>
          <ac:graphicFrameMkLst>
            <pc:docMk/>
            <pc:sldMk cId="2308378165" sldId="2076137865"/>
            <ac:graphicFrameMk id="3" creationId="{A7E06E05-4AF9-CE30-D03F-B67D1DBEF699}"/>
          </ac:graphicFrameMkLst>
        </pc:graphicFrameChg>
      </pc:sldChg>
      <pc:sldMasterChg chg="delSldLayout">
        <pc:chgData name="Rempel, Emily" userId="70c147da-5018-4edc-a236-eb97b57260f6" providerId="ADAL" clId="{8970DB8A-A904-0549-A42F-7228E24A62C8}" dt="2025-02-17T17:16:01.118" v="270" actId="2696"/>
        <pc:sldMasterMkLst>
          <pc:docMk/>
          <pc:sldMasterMk cId="0" sldId="2147483660"/>
        </pc:sldMasterMkLst>
        <pc:sldLayoutChg chg="del">
          <pc:chgData name="Rempel, Emily" userId="70c147da-5018-4edc-a236-eb97b57260f6" providerId="ADAL" clId="{8970DB8A-A904-0549-A42F-7228E24A62C8}" dt="2025-02-17T17:15:59.819" v="267" actId="2696"/>
          <pc:sldLayoutMkLst>
            <pc:docMk/>
            <pc:sldMasterMk cId="0" sldId="2147483660"/>
            <pc:sldLayoutMk cId="0" sldId="2147483655"/>
          </pc:sldLayoutMkLst>
        </pc:sldLayoutChg>
        <pc:sldLayoutChg chg="del">
          <pc:chgData name="Rempel, Emily" userId="70c147da-5018-4edc-a236-eb97b57260f6" providerId="ADAL" clId="{8970DB8A-A904-0549-A42F-7228E24A62C8}" dt="2025-02-17T16:14:49.050" v="11" actId="2696"/>
          <pc:sldLayoutMkLst>
            <pc:docMk/>
            <pc:sldMasterMk cId="0" sldId="2147483660"/>
            <pc:sldLayoutMk cId="0" sldId="2147483656"/>
          </pc:sldLayoutMkLst>
        </pc:sldLayoutChg>
        <pc:sldLayoutChg chg="del">
          <pc:chgData name="Rempel, Emily" userId="70c147da-5018-4edc-a236-eb97b57260f6" providerId="ADAL" clId="{8970DB8A-A904-0549-A42F-7228E24A62C8}" dt="2025-02-17T17:16:01.118" v="270" actId="2696"/>
          <pc:sldLayoutMkLst>
            <pc:docMk/>
            <pc:sldMasterMk cId="0" sldId="2147483660"/>
            <pc:sldLayoutMk cId="0" sldId="2147483657"/>
          </pc:sldLayoutMkLst>
        </pc:sldLayoutChg>
        <pc:sldLayoutChg chg="del">
          <pc:chgData name="Rempel, Emily" userId="70c147da-5018-4edc-a236-eb97b57260f6" providerId="ADAL" clId="{8970DB8A-A904-0549-A42F-7228E24A62C8}" dt="2025-02-17T17:15:57.722" v="262" actId="2696"/>
          <pc:sldLayoutMkLst>
            <pc:docMk/>
            <pc:sldMasterMk cId="0" sldId="2147483660"/>
            <pc:sldLayoutMk cId="0" sldId="2147483658"/>
          </pc:sldLayoutMkLst>
        </pc:sldLayoutChg>
      </pc:sldMasterChg>
    </pc:docChg>
  </pc:docChgLst>
  <pc:docChgLst>
    <pc:chgData name="Rempel, Emily" userId="70c147da-5018-4edc-a236-eb97b57260f6" providerId="ADAL" clId="{B0A3F254-2112-FD44-A5CE-8AA21BC3AC67}"/>
    <pc:docChg chg="undo custSel modSld">
      <pc:chgData name="Rempel, Emily" userId="70c147da-5018-4edc-a236-eb97b57260f6" providerId="ADAL" clId="{B0A3F254-2112-FD44-A5CE-8AA21BC3AC67}" dt="2025-05-13T14:19:07.711" v="1" actId="20577"/>
      <pc:docMkLst>
        <pc:docMk/>
      </pc:docMkLst>
      <pc:sldChg chg="modSp mod">
        <pc:chgData name="Rempel, Emily" userId="70c147da-5018-4edc-a236-eb97b57260f6" providerId="ADAL" clId="{B0A3F254-2112-FD44-A5CE-8AA21BC3AC67}" dt="2025-05-13T14:19:07.711" v="1" actId="20577"/>
        <pc:sldMkLst>
          <pc:docMk/>
          <pc:sldMk cId="2637831763" sldId="2076137842"/>
        </pc:sldMkLst>
        <pc:spChg chg="mod">
          <ac:chgData name="Rempel, Emily" userId="70c147da-5018-4edc-a236-eb97b57260f6" providerId="ADAL" clId="{B0A3F254-2112-FD44-A5CE-8AA21BC3AC67}" dt="2025-05-13T14:19:07.711" v="1" actId="20577"/>
          <ac:spMkLst>
            <pc:docMk/>
            <pc:sldMk cId="2637831763" sldId="2076137842"/>
            <ac:spMk id="120" creationId="{1C66C178-BA98-380A-A805-FE47B33835D6}"/>
          </ac:spMkLst>
        </pc:spChg>
      </pc:sldChg>
    </pc:docChg>
  </pc:docChgLst>
  <pc:docChgLst>
    <pc:chgData name="Rempel, Emily" userId="70c147da-5018-4edc-a236-eb97b57260f6" providerId="ADAL" clId="{1261F321-87F6-354E-932B-8A539BB53C7D}"/>
    <pc:docChg chg="modSld">
      <pc:chgData name="Rempel, Emily" userId="70c147da-5018-4edc-a236-eb97b57260f6" providerId="ADAL" clId="{1261F321-87F6-354E-932B-8A539BB53C7D}" dt="2025-01-23T15:58:16.224" v="3" actId="20577"/>
      <pc:docMkLst>
        <pc:docMk/>
      </pc:docMkLst>
      <pc:sldChg chg="modSp mod">
        <pc:chgData name="Rempel, Emily" userId="70c147da-5018-4edc-a236-eb97b57260f6" providerId="ADAL" clId="{1261F321-87F6-354E-932B-8A539BB53C7D}" dt="2025-01-23T15:58:16.224" v="3" actId="20577"/>
        <pc:sldMkLst>
          <pc:docMk/>
          <pc:sldMk cId="0" sldId="256"/>
        </pc:sldMkLst>
      </pc:sldChg>
    </pc:docChg>
  </pc:docChgLst>
  <pc:docChgLst>
    <pc:chgData name="Rempel, Emily" userId="70c147da-5018-4edc-a236-eb97b57260f6" providerId="ADAL" clId="{AD1AA304-8CFC-2340-ADBD-D221AAC330F3}"/>
    <pc:docChg chg="custSel addSld delSld modSld">
      <pc:chgData name="Rempel, Emily" userId="70c147da-5018-4edc-a236-eb97b57260f6" providerId="ADAL" clId="{AD1AA304-8CFC-2340-ADBD-D221AAC330F3}" dt="2025-03-14T15:33:59.534" v="89" actId="12"/>
      <pc:docMkLst>
        <pc:docMk/>
      </pc:docMkLst>
      <pc:sldChg chg="add del">
        <pc:chgData name="Rempel, Emily" userId="70c147da-5018-4edc-a236-eb97b57260f6" providerId="ADAL" clId="{AD1AA304-8CFC-2340-ADBD-D221AAC330F3}" dt="2025-03-14T09:12:00.177" v="14" actId="2696"/>
        <pc:sldMkLst>
          <pc:docMk/>
          <pc:sldMk cId="2583691337" sldId="2076137837"/>
        </pc:sldMkLst>
      </pc:sldChg>
      <pc:sldChg chg="add">
        <pc:chgData name="Rempel, Emily" userId="70c147da-5018-4edc-a236-eb97b57260f6" providerId="ADAL" clId="{AD1AA304-8CFC-2340-ADBD-D221AAC330F3}" dt="2025-03-14T09:12:03.995" v="15"/>
        <pc:sldMkLst>
          <pc:docMk/>
          <pc:sldMk cId="3914406771" sldId="2076137837"/>
        </pc:sldMkLst>
      </pc:sldChg>
      <pc:sldChg chg="modSp mod">
        <pc:chgData name="Rempel, Emily" userId="70c147da-5018-4edc-a236-eb97b57260f6" providerId="ADAL" clId="{AD1AA304-8CFC-2340-ADBD-D221AAC330F3}" dt="2025-03-14T07:35:41.082" v="12" actId="20577"/>
        <pc:sldMkLst>
          <pc:docMk/>
          <pc:sldMk cId="3713436018" sldId="2076137839"/>
        </pc:sldMkLst>
        <pc:spChg chg="mod">
          <ac:chgData name="Rempel, Emily" userId="70c147da-5018-4edc-a236-eb97b57260f6" providerId="ADAL" clId="{AD1AA304-8CFC-2340-ADBD-D221AAC330F3}" dt="2025-03-14T07:35:41.082" v="12" actId="20577"/>
          <ac:spMkLst>
            <pc:docMk/>
            <pc:sldMk cId="3713436018" sldId="2076137839"/>
            <ac:spMk id="7" creationId="{1BA148FD-8895-2DE2-8C74-6DFAA275CBBC}"/>
          </ac:spMkLst>
        </pc:spChg>
      </pc:sldChg>
      <pc:sldChg chg="add">
        <pc:chgData name="Rempel, Emily" userId="70c147da-5018-4edc-a236-eb97b57260f6" providerId="ADAL" clId="{AD1AA304-8CFC-2340-ADBD-D221AAC330F3}" dt="2025-03-14T09:12:03.995" v="15"/>
        <pc:sldMkLst>
          <pc:docMk/>
          <pc:sldMk cId="2637831763" sldId="2076137842"/>
        </pc:sldMkLst>
      </pc:sldChg>
      <pc:sldChg chg="add del">
        <pc:chgData name="Rempel, Emily" userId="70c147da-5018-4edc-a236-eb97b57260f6" providerId="ADAL" clId="{AD1AA304-8CFC-2340-ADBD-D221AAC330F3}" dt="2025-03-14T09:12:00.177" v="14" actId="2696"/>
        <pc:sldMkLst>
          <pc:docMk/>
          <pc:sldMk cId="4175774300" sldId="2076137842"/>
        </pc:sldMkLst>
      </pc:sldChg>
      <pc:sldChg chg="add del">
        <pc:chgData name="Rempel, Emily" userId="70c147da-5018-4edc-a236-eb97b57260f6" providerId="ADAL" clId="{AD1AA304-8CFC-2340-ADBD-D221AAC330F3}" dt="2025-03-14T09:12:00.177" v="14" actId="2696"/>
        <pc:sldMkLst>
          <pc:docMk/>
          <pc:sldMk cId="1330739046" sldId="2076137843"/>
        </pc:sldMkLst>
      </pc:sldChg>
      <pc:sldChg chg="add">
        <pc:chgData name="Rempel, Emily" userId="70c147da-5018-4edc-a236-eb97b57260f6" providerId="ADAL" clId="{AD1AA304-8CFC-2340-ADBD-D221AAC330F3}" dt="2025-03-14T09:12:03.995" v="15"/>
        <pc:sldMkLst>
          <pc:docMk/>
          <pc:sldMk cId="4007145567" sldId="2076137843"/>
        </pc:sldMkLst>
      </pc:sldChg>
      <pc:sldChg chg="add del">
        <pc:chgData name="Rempel, Emily" userId="70c147da-5018-4edc-a236-eb97b57260f6" providerId="ADAL" clId="{AD1AA304-8CFC-2340-ADBD-D221AAC330F3}" dt="2025-03-14T09:12:00.177" v="14" actId="2696"/>
        <pc:sldMkLst>
          <pc:docMk/>
          <pc:sldMk cId="1904564096" sldId="2076137866"/>
        </pc:sldMkLst>
      </pc:sldChg>
      <pc:sldChg chg="add">
        <pc:chgData name="Rempel, Emily" userId="70c147da-5018-4edc-a236-eb97b57260f6" providerId="ADAL" clId="{AD1AA304-8CFC-2340-ADBD-D221AAC330F3}" dt="2025-03-14T09:12:03.995" v="15"/>
        <pc:sldMkLst>
          <pc:docMk/>
          <pc:sldMk cId="3631976312" sldId="2076137866"/>
        </pc:sldMkLst>
      </pc:sldChg>
      <pc:sldChg chg="delSp modSp new mod">
        <pc:chgData name="Rempel, Emily" userId="70c147da-5018-4edc-a236-eb97b57260f6" providerId="ADAL" clId="{AD1AA304-8CFC-2340-ADBD-D221AAC330F3}" dt="2025-03-14T15:33:59.534" v="89" actId="12"/>
        <pc:sldMkLst>
          <pc:docMk/>
          <pc:sldMk cId="1774658259" sldId="2076137867"/>
        </pc:sldMkLst>
        <pc:spChg chg="mod">
          <ac:chgData name="Rempel, Emily" userId="70c147da-5018-4edc-a236-eb97b57260f6" providerId="ADAL" clId="{AD1AA304-8CFC-2340-ADBD-D221AAC330F3}" dt="2025-03-14T15:33:59.534" v="89" actId="12"/>
          <ac:spMkLst>
            <pc:docMk/>
            <pc:sldMk cId="1774658259" sldId="2076137867"/>
            <ac:spMk id="3" creationId="{4CF32BF4-965D-1017-C6AB-94A8A575BE9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2FB0E3-465D-214D-A204-FCEFCA248DFD}" type="doc">
      <dgm:prSet loTypeId="urn:microsoft.com/office/officeart/2005/8/layout/hProcess11" loCatId="" qsTypeId="urn:microsoft.com/office/officeart/2005/8/quickstyle/simple1" qsCatId="simple" csTypeId="urn:microsoft.com/office/officeart/2005/8/colors/colorful5" csCatId="colorful" phldr="1"/>
      <dgm:spPr/>
    </dgm:pt>
    <dgm:pt modelId="{49C7E951-8EB5-C948-87F7-47703C9FAB82}">
      <dgm:prSet phldrT="[Text]"/>
      <dgm:spPr/>
      <dgm:t>
        <a:bodyPr/>
        <a:lstStyle/>
        <a:p>
          <a:r>
            <a:rPr lang="en-GB" b="1"/>
            <a:t>From Feb 25</a:t>
          </a:r>
        </a:p>
        <a:p>
          <a:r>
            <a:rPr lang="en-GB" b="1"/>
            <a:t>1-hour induction</a:t>
          </a:r>
        </a:p>
      </dgm:t>
    </dgm:pt>
    <dgm:pt modelId="{9CB838B2-56AD-DD44-8E2E-5924810DA2D7}" type="parTrans" cxnId="{E3B184D9-F1BA-AE42-B592-4006E22FF16E}">
      <dgm:prSet/>
      <dgm:spPr/>
      <dgm:t>
        <a:bodyPr/>
        <a:lstStyle/>
        <a:p>
          <a:endParaRPr lang="en-GB"/>
        </a:p>
      </dgm:t>
    </dgm:pt>
    <dgm:pt modelId="{A280D923-4CBC-9941-8274-5201F2CA7639}" type="sibTrans" cxnId="{E3B184D9-F1BA-AE42-B592-4006E22FF16E}">
      <dgm:prSet/>
      <dgm:spPr/>
      <dgm:t>
        <a:bodyPr/>
        <a:lstStyle/>
        <a:p>
          <a:endParaRPr lang="en-GB"/>
        </a:p>
      </dgm:t>
    </dgm:pt>
    <dgm:pt modelId="{B2D0C70E-164D-2942-A2F1-CE9EC52E3982}">
      <dgm:prSet phldrT="[Text]"/>
      <dgm:spPr/>
      <dgm:t>
        <a:bodyPr/>
        <a:lstStyle/>
        <a:p>
          <a:r>
            <a:rPr lang="en-GB" b="1"/>
            <a:t>March 6-7</a:t>
          </a:r>
        </a:p>
        <a:p>
          <a:r>
            <a:rPr lang="en-GB" b="1"/>
            <a:t>2 in-person sessions </a:t>
          </a:r>
          <a:r>
            <a:rPr lang="en-GB" b="0"/>
            <a:t>focused on learning</a:t>
          </a:r>
        </a:p>
      </dgm:t>
    </dgm:pt>
    <dgm:pt modelId="{CBF9BDFB-F94C-144B-AB33-E1EA660B4345}" type="parTrans" cxnId="{BE2E08A9-66C1-8340-A57D-BA3AF1D36195}">
      <dgm:prSet/>
      <dgm:spPr/>
      <dgm:t>
        <a:bodyPr/>
        <a:lstStyle/>
        <a:p>
          <a:endParaRPr lang="en-GB"/>
        </a:p>
      </dgm:t>
    </dgm:pt>
    <dgm:pt modelId="{EE56F7AC-DC6A-A34F-90CD-6E95B5A5A33C}" type="sibTrans" cxnId="{BE2E08A9-66C1-8340-A57D-BA3AF1D36195}">
      <dgm:prSet/>
      <dgm:spPr/>
      <dgm:t>
        <a:bodyPr/>
        <a:lstStyle/>
        <a:p>
          <a:endParaRPr lang="en-GB"/>
        </a:p>
      </dgm:t>
    </dgm:pt>
    <dgm:pt modelId="{75A95284-CE92-A74F-A77E-5566A5B2805D}">
      <dgm:prSet phldrT="[Text]"/>
      <dgm:spPr/>
      <dgm:t>
        <a:bodyPr/>
        <a:lstStyle/>
        <a:p>
          <a:r>
            <a:rPr lang="en-GB" b="1"/>
            <a:t>Optional debrief </a:t>
          </a:r>
          <a:r>
            <a:rPr lang="en-GB"/>
            <a:t>and further opportunities</a:t>
          </a:r>
        </a:p>
      </dgm:t>
    </dgm:pt>
    <dgm:pt modelId="{7C7E44F1-1AD1-4B4C-8AD9-8FE385A06CB7}" type="parTrans" cxnId="{E880F6CD-8480-8241-A480-21FEB5954726}">
      <dgm:prSet/>
      <dgm:spPr/>
      <dgm:t>
        <a:bodyPr/>
        <a:lstStyle/>
        <a:p>
          <a:endParaRPr lang="en-GB"/>
        </a:p>
      </dgm:t>
    </dgm:pt>
    <dgm:pt modelId="{271087F0-B0C3-844F-A6A0-061245B800D6}" type="sibTrans" cxnId="{E880F6CD-8480-8241-A480-21FEB5954726}">
      <dgm:prSet/>
      <dgm:spPr/>
      <dgm:t>
        <a:bodyPr/>
        <a:lstStyle/>
        <a:p>
          <a:endParaRPr lang="en-GB"/>
        </a:p>
      </dgm:t>
    </dgm:pt>
    <dgm:pt modelId="{9817AA53-A4AD-B948-B0F4-BA278ADB9A5B}">
      <dgm:prSet phldrT="[Text]"/>
      <dgm:spPr/>
      <dgm:t>
        <a:bodyPr/>
        <a:lstStyle/>
        <a:p>
          <a:r>
            <a:rPr lang="en-GB" b="1"/>
            <a:t>Stimulus materials</a:t>
          </a:r>
        </a:p>
      </dgm:t>
    </dgm:pt>
    <dgm:pt modelId="{95A4362D-BB9C-9A41-8702-915EDD7A8F78}" type="parTrans" cxnId="{4714C96E-8700-5E44-B128-39859C60AF19}">
      <dgm:prSet/>
      <dgm:spPr/>
      <dgm:t>
        <a:bodyPr/>
        <a:lstStyle/>
        <a:p>
          <a:endParaRPr lang="en-GB"/>
        </a:p>
      </dgm:t>
    </dgm:pt>
    <dgm:pt modelId="{A3EFB147-F75E-4F43-9C23-03DA2547B8F1}" type="sibTrans" cxnId="{4714C96E-8700-5E44-B128-39859C60AF19}">
      <dgm:prSet/>
      <dgm:spPr/>
      <dgm:t>
        <a:bodyPr/>
        <a:lstStyle/>
        <a:p>
          <a:endParaRPr lang="en-GB"/>
        </a:p>
      </dgm:t>
    </dgm:pt>
    <dgm:pt modelId="{90AE6727-32DC-8F4D-A234-217754600F0C}">
      <dgm:prSet/>
      <dgm:spPr/>
      <dgm:t>
        <a:bodyPr/>
        <a:lstStyle/>
        <a:p>
          <a:r>
            <a:rPr lang="en-GB" b="1"/>
            <a:t>March 13-14</a:t>
          </a:r>
        </a:p>
        <a:p>
          <a:r>
            <a:rPr lang="en-GB" b="1"/>
            <a:t>2 in-person sessions </a:t>
          </a:r>
          <a:r>
            <a:rPr lang="en-GB"/>
            <a:t>focused on deliberation</a:t>
          </a:r>
        </a:p>
        <a:p>
          <a:r>
            <a:rPr lang="en-GB"/>
            <a:t>Audio Recordings Taken</a:t>
          </a:r>
        </a:p>
      </dgm:t>
    </dgm:pt>
    <dgm:pt modelId="{009DE733-21AD-9B45-9F4C-DAD53FC8BC70}" type="parTrans" cxnId="{EE8E14E6-CD06-504A-9795-2F545BEDF1DB}">
      <dgm:prSet/>
      <dgm:spPr/>
      <dgm:t>
        <a:bodyPr/>
        <a:lstStyle/>
        <a:p>
          <a:endParaRPr lang="en-GB"/>
        </a:p>
      </dgm:t>
    </dgm:pt>
    <dgm:pt modelId="{26EA0EB7-3933-6C4D-9F70-6E8109785460}" type="sibTrans" cxnId="{EE8E14E6-CD06-504A-9795-2F545BEDF1DB}">
      <dgm:prSet/>
      <dgm:spPr/>
      <dgm:t>
        <a:bodyPr/>
        <a:lstStyle/>
        <a:p>
          <a:endParaRPr lang="en-GB"/>
        </a:p>
      </dgm:t>
    </dgm:pt>
    <dgm:pt modelId="{9901C7A6-030D-5540-8188-217CFD85BF8D}" type="pres">
      <dgm:prSet presAssocID="{BD2FB0E3-465D-214D-A204-FCEFCA248DFD}" presName="Name0" presStyleCnt="0">
        <dgm:presLayoutVars>
          <dgm:dir/>
          <dgm:resizeHandles val="exact"/>
        </dgm:presLayoutVars>
      </dgm:prSet>
      <dgm:spPr/>
    </dgm:pt>
    <dgm:pt modelId="{2F8E4B24-3E23-364D-AE10-926873571098}" type="pres">
      <dgm:prSet presAssocID="{BD2FB0E3-465D-214D-A204-FCEFCA248DFD}" presName="arrow" presStyleLbl="bgShp" presStyleIdx="0" presStyleCnt="1"/>
      <dgm:spPr/>
    </dgm:pt>
    <dgm:pt modelId="{CFD8B14E-C3EF-F149-B20E-8422DE645465}" type="pres">
      <dgm:prSet presAssocID="{BD2FB0E3-465D-214D-A204-FCEFCA248DFD}" presName="points" presStyleCnt="0"/>
      <dgm:spPr/>
    </dgm:pt>
    <dgm:pt modelId="{F2E65679-9DDE-D14B-AD4C-99E727C05146}" type="pres">
      <dgm:prSet presAssocID="{49C7E951-8EB5-C948-87F7-47703C9FAB82}" presName="compositeA" presStyleCnt="0"/>
      <dgm:spPr/>
    </dgm:pt>
    <dgm:pt modelId="{64832CFA-D65A-8A44-83AE-D374FFDA359B}" type="pres">
      <dgm:prSet presAssocID="{49C7E951-8EB5-C948-87F7-47703C9FAB82}" presName="textA" presStyleLbl="revTx" presStyleIdx="0" presStyleCnt="5">
        <dgm:presLayoutVars>
          <dgm:bulletEnabled val="1"/>
        </dgm:presLayoutVars>
      </dgm:prSet>
      <dgm:spPr/>
    </dgm:pt>
    <dgm:pt modelId="{A606B5B3-AC80-E74A-ACF4-848042B43108}" type="pres">
      <dgm:prSet presAssocID="{49C7E951-8EB5-C948-87F7-47703C9FAB82}" presName="circleA" presStyleLbl="node1" presStyleIdx="0" presStyleCnt="5"/>
      <dgm:spPr/>
    </dgm:pt>
    <dgm:pt modelId="{3A2618B8-4013-7447-A5F6-4282AD0077E3}" type="pres">
      <dgm:prSet presAssocID="{49C7E951-8EB5-C948-87F7-47703C9FAB82}" presName="spaceA" presStyleCnt="0"/>
      <dgm:spPr/>
    </dgm:pt>
    <dgm:pt modelId="{E2BB6440-0502-2D48-A2FA-C77FD0CFAACE}" type="pres">
      <dgm:prSet presAssocID="{A280D923-4CBC-9941-8274-5201F2CA7639}" presName="space" presStyleCnt="0"/>
      <dgm:spPr/>
    </dgm:pt>
    <dgm:pt modelId="{00AA5C3E-16C1-AA42-AEE9-D44AD3AC9168}" type="pres">
      <dgm:prSet presAssocID="{9817AA53-A4AD-B948-B0F4-BA278ADB9A5B}" presName="compositeB" presStyleCnt="0"/>
      <dgm:spPr/>
    </dgm:pt>
    <dgm:pt modelId="{58DCBA58-0C5F-6549-BE2A-35A264CC2DF4}" type="pres">
      <dgm:prSet presAssocID="{9817AA53-A4AD-B948-B0F4-BA278ADB9A5B}" presName="textB" presStyleLbl="revTx" presStyleIdx="1" presStyleCnt="5">
        <dgm:presLayoutVars>
          <dgm:bulletEnabled val="1"/>
        </dgm:presLayoutVars>
      </dgm:prSet>
      <dgm:spPr/>
    </dgm:pt>
    <dgm:pt modelId="{760F2B84-5974-5F4F-8392-7662CB99CD14}" type="pres">
      <dgm:prSet presAssocID="{9817AA53-A4AD-B948-B0F4-BA278ADB9A5B}" presName="circleB" presStyleLbl="node1" presStyleIdx="1" presStyleCnt="5"/>
      <dgm:spPr/>
    </dgm:pt>
    <dgm:pt modelId="{A57CEA68-B445-6543-8F78-0E814C9224D3}" type="pres">
      <dgm:prSet presAssocID="{9817AA53-A4AD-B948-B0F4-BA278ADB9A5B}" presName="spaceB" presStyleCnt="0"/>
      <dgm:spPr/>
    </dgm:pt>
    <dgm:pt modelId="{919FD5AA-0026-024F-AFF1-8E992DC5ACC3}" type="pres">
      <dgm:prSet presAssocID="{A3EFB147-F75E-4F43-9C23-03DA2547B8F1}" presName="space" presStyleCnt="0"/>
      <dgm:spPr/>
    </dgm:pt>
    <dgm:pt modelId="{99123527-6F13-9347-97A9-592F018AE174}" type="pres">
      <dgm:prSet presAssocID="{B2D0C70E-164D-2942-A2F1-CE9EC52E3982}" presName="compositeA" presStyleCnt="0"/>
      <dgm:spPr/>
    </dgm:pt>
    <dgm:pt modelId="{20559F34-D325-FD44-928F-5346BB469DF5}" type="pres">
      <dgm:prSet presAssocID="{B2D0C70E-164D-2942-A2F1-CE9EC52E3982}" presName="textA" presStyleLbl="revTx" presStyleIdx="2" presStyleCnt="5">
        <dgm:presLayoutVars>
          <dgm:bulletEnabled val="1"/>
        </dgm:presLayoutVars>
      </dgm:prSet>
      <dgm:spPr/>
    </dgm:pt>
    <dgm:pt modelId="{164883B9-D4D2-7441-B101-8E4E585DFC4E}" type="pres">
      <dgm:prSet presAssocID="{B2D0C70E-164D-2942-A2F1-CE9EC52E3982}" presName="circleA" presStyleLbl="node1" presStyleIdx="2" presStyleCnt="5"/>
      <dgm:spPr/>
    </dgm:pt>
    <dgm:pt modelId="{F1AF3B47-499A-F04F-8199-402E216168BB}" type="pres">
      <dgm:prSet presAssocID="{B2D0C70E-164D-2942-A2F1-CE9EC52E3982}" presName="spaceA" presStyleCnt="0"/>
      <dgm:spPr/>
    </dgm:pt>
    <dgm:pt modelId="{1813E9DB-A812-B744-B86C-C390B527A318}" type="pres">
      <dgm:prSet presAssocID="{EE56F7AC-DC6A-A34F-90CD-6E95B5A5A33C}" presName="space" presStyleCnt="0"/>
      <dgm:spPr/>
    </dgm:pt>
    <dgm:pt modelId="{D849846C-D42E-E84A-AAF7-218ED7A7484F}" type="pres">
      <dgm:prSet presAssocID="{90AE6727-32DC-8F4D-A234-217754600F0C}" presName="compositeB" presStyleCnt="0"/>
      <dgm:spPr/>
    </dgm:pt>
    <dgm:pt modelId="{B21D722D-8CB9-D445-BEC9-008A468B8699}" type="pres">
      <dgm:prSet presAssocID="{90AE6727-32DC-8F4D-A234-217754600F0C}" presName="textB" presStyleLbl="revTx" presStyleIdx="3" presStyleCnt="5">
        <dgm:presLayoutVars>
          <dgm:bulletEnabled val="1"/>
        </dgm:presLayoutVars>
      </dgm:prSet>
      <dgm:spPr/>
    </dgm:pt>
    <dgm:pt modelId="{1D99FDED-BB70-0740-80D7-769EA1911926}" type="pres">
      <dgm:prSet presAssocID="{90AE6727-32DC-8F4D-A234-217754600F0C}" presName="circleB" presStyleLbl="node1" presStyleIdx="3" presStyleCnt="5"/>
      <dgm:spPr/>
    </dgm:pt>
    <dgm:pt modelId="{5FF23547-9D9F-3149-9962-5649357CC03C}" type="pres">
      <dgm:prSet presAssocID="{90AE6727-32DC-8F4D-A234-217754600F0C}" presName="spaceB" presStyleCnt="0"/>
      <dgm:spPr/>
    </dgm:pt>
    <dgm:pt modelId="{AB932DA0-1C4B-F14E-A0C3-223A4D44008A}" type="pres">
      <dgm:prSet presAssocID="{26EA0EB7-3933-6C4D-9F70-6E8109785460}" presName="space" presStyleCnt="0"/>
      <dgm:spPr/>
    </dgm:pt>
    <dgm:pt modelId="{2677C224-852C-2C48-9820-335DAC64D311}" type="pres">
      <dgm:prSet presAssocID="{75A95284-CE92-A74F-A77E-5566A5B2805D}" presName="compositeA" presStyleCnt="0"/>
      <dgm:spPr/>
    </dgm:pt>
    <dgm:pt modelId="{C696F6F5-FBB5-CF42-BBC9-0B5A760EFBE2}" type="pres">
      <dgm:prSet presAssocID="{75A95284-CE92-A74F-A77E-5566A5B2805D}" presName="textA" presStyleLbl="revTx" presStyleIdx="4" presStyleCnt="5">
        <dgm:presLayoutVars>
          <dgm:bulletEnabled val="1"/>
        </dgm:presLayoutVars>
      </dgm:prSet>
      <dgm:spPr/>
    </dgm:pt>
    <dgm:pt modelId="{5A68A7CA-7154-F548-A2FA-A990B864691A}" type="pres">
      <dgm:prSet presAssocID="{75A95284-CE92-A74F-A77E-5566A5B2805D}" presName="circleA" presStyleLbl="node1" presStyleIdx="4" presStyleCnt="5"/>
      <dgm:spPr/>
    </dgm:pt>
    <dgm:pt modelId="{2A7D0464-EE40-E441-9224-57CD61D6B640}" type="pres">
      <dgm:prSet presAssocID="{75A95284-CE92-A74F-A77E-5566A5B2805D}" presName="spaceA" presStyleCnt="0"/>
      <dgm:spPr/>
    </dgm:pt>
  </dgm:ptLst>
  <dgm:cxnLst>
    <dgm:cxn modelId="{50947305-B0DF-3345-AE89-ECCFC91B8D8B}" type="presOf" srcId="{90AE6727-32DC-8F4D-A234-217754600F0C}" destId="{B21D722D-8CB9-D445-BEC9-008A468B8699}" srcOrd="0" destOrd="0" presId="urn:microsoft.com/office/officeart/2005/8/layout/hProcess11"/>
    <dgm:cxn modelId="{2B92DA2A-AED1-254A-851F-F9AFDA0FF604}" type="presOf" srcId="{BD2FB0E3-465D-214D-A204-FCEFCA248DFD}" destId="{9901C7A6-030D-5540-8188-217CFD85BF8D}" srcOrd="0" destOrd="0" presId="urn:microsoft.com/office/officeart/2005/8/layout/hProcess11"/>
    <dgm:cxn modelId="{4714C96E-8700-5E44-B128-39859C60AF19}" srcId="{BD2FB0E3-465D-214D-A204-FCEFCA248DFD}" destId="{9817AA53-A4AD-B948-B0F4-BA278ADB9A5B}" srcOrd="1" destOrd="0" parTransId="{95A4362D-BB9C-9A41-8702-915EDD7A8F78}" sibTransId="{A3EFB147-F75E-4F43-9C23-03DA2547B8F1}"/>
    <dgm:cxn modelId="{79B6297C-B547-634B-AE08-F84A4790C8B7}" type="presOf" srcId="{9817AA53-A4AD-B948-B0F4-BA278ADB9A5B}" destId="{58DCBA58-0C5F-6549-BE2A-35A264CC2DF4}" srcOrd="0" destOrd="0" presId="urn:microsoft.com/office/officeart/2005/8/layout/hProcess11"/>
    <dgm:cxn modelId="{52E3E486-64E8-C14E-87B0-064835611B1B}" type="presOf" srcId="{B2D0C70E-164D-2942-A2F1-CE9EC52E3982}" destId="{20559F34-D325-FD44-928F-5346BB469DF5}" srcOrd="0" destOrd="0" presId="urn:microsoft.com/office/officeart/2005/8/layout/hProcess11"/>
    <dgm:cxn modelId="{BE2E08A9-66C1-8340-A57D-BA3AF1D36195}" srcId="{BD2FB0E3-465D-214D-A204-FCEFCA248DFD}" destId="{B2D0C70E-164D-2942-A2F1-CE9EC52E3982}" srcOrd="2" destOrd="0" parTransId="{CBF9BDFB-F94C-144B-AB33-E1EA660B4345}" sibTransId="{EE56F7AC-DC6A-A34F-90CD-6E95B5A5A33C}"/>
    <dgm:cxn modelId="{E880F6CD-8480-8241-A480-21FEB5954726}" srcId="{BD2FB0E3-465D-214D-A204-FCEFCA248DFD}" destId="{75A95284-CE92-A74F-A77E-5566A5B2805D}" srcOrd="4" destOrd="0" parTransId="{7C7E44F1-1AD1-4B4C-8AD9-8FE385A06CB7}" sibTransId="{271087F0-B0C3-844F-A6A0-061245B800D6}"/>
    <dgm:cxn modelId="{E3B184D9-F1BA-AE42-B592-4006E22FF16E}" srcId="{BD2FB0E3-465D-214D-A204-FCEFCA248DFD}" destId="{49C7E951-8EB5-C948-87F7-47703C9FAB82}" srcOrd="0" destOrd="0" parTransId="{9CB838B2-56AD-DD44-8E2E-5924810DA2D7}" sibTransId="{A280D923-4CBC-9941-8274-5201F2CA7639}"/>
    <dgm:cxn modelId="{661137E5-856E-0840-B6C8-1970FD85D5F1}" type="presOf" srcId="{49C7E951-8EB5-C948-87F7-47703C9FAB82}" destId="{64832CFA-D65A-8A44-83AE-D374FFDA359B}" srcOrd="0" destOrd="0" presId="urn:microsoft.com/office/officeart/2005/8/layout/hProcess11"/>
    <dgm:cxn modelId="{EE8E14E6-CD06-504A-9795-2F545BEDF1DB}" srcId="{BD2FB0E3-465D-214D-A204-FCEFCA248DFD}" destId="{90AE6727-32DC-8F4D-A234-217754600F0C}" srcOrd="3" destOrd="0" parTransId="{009DE733-21AD-9B45-9F4C-DAD53FC8BC70}" sibTransId="{26EA0EB7-3933-6C4D-9F70-6E8109785460}"/>
    <dgm:cxn modelId="{8E2D6AE6-6C51-0D49-A7B3-F19CA454EBE9}" type="presOf" srcId="{75A95284-CE92-A74F-A77E-5566A5B2805D}" destId="{C696F6F5-FBB5-CF42-BBC9-0B5A760EFBE2}" srcOrd="0" destOrd="0" presId="urn:microsoft.com/office/officeart/2005/8/layout/hProcess11"/>
    <dgm:cxn modelId="{B8AE6928-22AC-8646-A7C3-3F99AF0CDA09}" type="presParOf" srcId="{9901C7A6-030D-5540-8188-217CFD85BF8D}" destId="{2F8E4B24-3E23-364D-AE10-926873571098}" srcOrd="0" destOrd="0" presId="urn:microsoft.com/office/officeart/2005/8/layout/hProcess11"/>
    <dgm:cxn modelId="{FD9852A6-CCC4-034B-B7F9-2896713D82DE}" type="presParOf" srcId="{9901C7A6-030D-5540-8188-217CFD85BF8D}" destId="{CFD8B14E-C3EF-F149-B20E-8422DE645465}" srcOrd="1" destOrd="0" presId="urn:microsoft.com/office/officeart/2005/8/layout/hProcess11"/>
    <dgm:cxn modelId="{2C76F7B4-2702-414C-9098-7EDBE0FA8BC6}" type="presParOf" srcId="{CFD8B14E-C3EF-F149-B20E-8422DE645465}" destId="{F2E65679-9DDE-D14B-AD4C-99E727C05146}" srcOrd="0" destOrd="0" presId="urn:microsoft.com/office/officeart/2005/8/layout/hProcess11"/>
    <dgm:cxn modelId="{035CD588-2890-7A4F-8D4C-F9E31543E6CC}" type="presParOf" srcId="{F2E65679-9DDE-D14B-AD4C-99E727C05146}" destId="{64832CFA-D65A-8A44-83AE-D374FFDA359B}" srcOrd="0" destOrd="0" presId="urn:microsoft.com/office/officeart/2005/8/layout/hProcess11"/>
    <dgm:cxn modelId="{F7EE082A-9D23-0E4A-8E8C-623AF5022261}" type="presParOf" srcId="{F2E65679-9DDE-D14B-AD4C-99E727C05146}" destId="{A606B5B3-AC80-E74A-ACF4-848042B43108}" srcOrd="1" destOrd="0" presId="urn:microsoft.com/office/officeart/2005/8/layout/hProcess11"/>
    <dgm:cxn modelId="{88B3A9BB-4420-4147-9490-654354AA21EF}" type="presParOf" srcId="{F2E65679-9DDE-D14B-AD4C-99E727C05146}" destId="{3A2618B8-4013-7447-A5F6-4282AD0077E3}" srcOrd="2" destOrd="0" presId="urn:microsoft.com/office/officeart/2005/8/layout/hProcess11"/>
    <dgm:cxn modelId="{B47D0F80-EB4F-4449-A64C-F998F97424CB}" type="presParOf" srcId="{CFD8B14E-C3EF-F149-B20E-8422DE645465}" destId="{E2BB6440-0502-2D48-A2FA-C77FD0CFAACE}" srcOrd="1" destOrd="0" presId="urn:microsoft.com/office/officeart/2005/8/layout/hProcess11"/>
    <dgm:cxn modelId="{FE94BAC8-A526-E547-9FFD-6066C2080698}" type="presParOf" srcId="{CFD8B14E-C3EF-F149-B20E-8422DE645465}" destId="{00AA5C3E-16C1-AA42-AEE9-D44AD3AC9168}" srcOrd="2" destOrd="0" presId="urn:microsoft.com/office/officeart/2005/8/layout/hProcess11"/>
    <dgm:cxn modelId="{488DB55F-1E0D-E147-837E-FB43A03D04F8}" type="presParOf" srcId="{00AA5C3E-16C1-AA42-AEE9-D44AD3AC9168}" destId="{58DCBA58-0C5F-6549-BE2A-35A264CC2DF4}" srcOrd="0" destOrd="0" presId="urn:microsoft.com/office/officeart/2005/8/layout/hProcess11"/>
    <dgm:cxn modelId="{6F72BBAD-029C-2C4D-BC9D-4BFF5B2A81DE}" type="presParOf" srcId="{00AA5C3E-16C1-AA42-AEE9-D44AD3AC9168}" destId="{760F2B84-5974-5F4F-8392-7662CB99CD14}" srcOrd="1" destOrd="0" presId="urn:microsoft.com/office/officeart/2005/8/layout/hProcess11"/>
    <dgm:cxn modelId="{843817C8-4618-734C-90F5-7B0EA2E07C49}" type="presParOf" srcId="{00AA5C3E-16C1-AA42-AEE9-D44AD3AC9168}" destId="{A57CEA68-B445-6543-8F78-0E814C9224D3}" srcOrd="2" destOrd="0" presId="urn:microsoft.com/office/officeart/2005/8/layout/hProcess11"/>
    <dgm:cxn modelId="{C0B279C8-995C-9242-AF82-2F43D9E7B6A9}" type="presParOf" srcId="{CFD8B14E-C3EF-F149-B20E-8422DE645465}" destId="{919FD5AA-0026-024F-AFF1-8E992DC5ACC3}" srcOrd="3" destOrd="0" presId="urn:microsoft.com/office/officeart/2005/8/layout/hProcess11"/>
    <dgm:cxn modelId="{9FF80CF3-AEBC-1E47-8059-F95DDC5B7EAF}" type="presParOf" srcId="{CFD8B14E-C3EF-F149-B20E-8422DE645465}" destId="{99123527-6F13-9347-97A9-592F018AE174}" srcOrd="4" destOrd="0" presId="urn:microsoft.com/office/officeart/2005/8/layout/hProcess11"/>
    <dgm:cxn modelId="{2ACFE5F6-BF29-8642-904C-86B607AC9DD2}" type="presParOf" srcId="{99123527-6F13-9347-97A9-592F018AE174}" destId="{20559F34-D325-FD44-928F-5346BB469DF5}" srcOrd="0" destOrd="0" presId="urn:microsoft.com/office/officeart/2005/8/layout/hProcess11"/>
    <dgm:cxn modelId="{56899A22-F35B-1B4E-9A8F-AA25C07C218C}" type="presParOf" srcId="{99123527-6F13-9347-97A9-592F018AE174}" destId="{164883B9-D4D2-7441-B101-8E4E585DFC4E}" srcOrd="1" destOrd="0" presId="urn:microsoft.com/office/officeart/2005/8/layout/hProcess11"/>
    <dgm:cxn modelId="{42F68918-D27E-6948-8606-01E7B2BC59A1}" type="presParOf" srcId="{99123527-6F13-9347-97A9-592F018AE174}" destId="{F1AF3B47-499A-F04F-8199-402E216168BB}" srcOrd="2" destOrd="0" presId="urn:microsoft.com/office/officeart/2005/8/layout/hProcess11"/>
    <dgm:cxn modelId="{36BB52BF-9411-EC43-A849-31B9573A2450}" type="presParOf" srcId="{CFD8B14E-C3EF-F149-B20E-8422DE645465}" destId="{1813E9DB-A812-B744-B86C-C390B527A318}" srcOrd="5" destOrd="0" presId="urn:microsoft.com/office/officeart/2005/8/layout/hProcess11"/>
    <dgm:cxn modelId="{13344F8E-2726-E241-959C-8BBC947C20D9}" type="presParOf" srcId="{CFD8B14E-C3EF-F149-B20E-8422DE645465}" destId="{D849846C-D42E-E84A-AAF7-218ED7A7484F}" srcOrd="6" destOrd="0" presId="urn:microsoft.com/office/officeart/2005/8/layout/hProcess11"/>
    <dgm:cxn modelId="{7875CE8D-C2A3-374C-B9AA-74B8157146AD}" type="presParOf" srcId="{D849846C-D42E-E84A-AAF7-218ED7A7484F}" destId="{B21D722D-8CB9-D445-BEC9-008A468B8699}" srcOrd="0" destOrd="0" presId="urn:microsoft.com/office/officeart/2005/8/layout/hProcess11"/>
    <dgm:cxn modelId="{0EEBF314-6531-DE40-941C-AA431B6161A4}" type="presParOf" srcId="{D849846C-D42E-E84A-AAF7-218ED7A7484F}" destId="{1D99FDED-BB70-0740-80D7-769EA1911926}" srcOrd="1" destOrd="0" presId="urn:microsoft.com/office/officeart/2005/8/layout/hProcess11"/>
    <dgm:cxn modelId="{049B2273-6BF6-8141-8CD8-CF956CC0D049}" type="presParOf" srcId="{D849846C-D42E-E84A-AAF7-218ED7A7484F}" destId="{5FF23547-9D9F-3149-9962-5649357CC03C}" srcOrd="2" destOrd="0" presId="urn:microsoft.com/office/officeart/2005/8/layout/hProcess11"/>
    <dgm:cxn modelId="{804CF9D1-16D2-214E-B0A2-D0641A3D5520}" type="presParOf" srcId="{CFD8B14E-C3EF-F149-B20E-8422DE645465}" destId="{AB932DA0-1C4B-F14E-A0C3-223A4D44008A}" srcOrd="7" destOrd="0" presId="urn:microsoft.com/office/officeart/2005/8/layout/hProcess11"/>
    <dgm:cxn modelId="{A2EA8414-0B06-254C-BA74-7080EF69A94C}" type="presParOf" srcId="{CFD8B14E-C3EF-F149-B20E-8422DE645465}" destId="{2677C224-852C-2C48-9820-335DAC64D311}" srcOrd="8" destOrd="0" presId="urn:microsoft.com/office/officeart/2005/8/layout/hProcess11"/>
    <dgm:cxn modelId="{D8207C6B-FB4C-ED40-BE96-547B32D3C917}" type="presParOf" srcId="{2677C224-852C-2C48-9820-335DAC64D311}" destId="{C696F6F5-FBB5-CF42-BBC9-0B5A760EFBE2}" srcOrd="0" destOrd="0" presId="urn:microsoft.com/office/officeart/2005/8/layout/hProcess11"/>
    <dgm:cxn modelId="{3C95C463-7219-3C40-889C-F1CCEB236E49}" type="presParOf" srcId="{2677C224-852C-2C48-9820-335DAC64D311}" destId="{5A68A7CA-7154-F548-A2FA-A990B864691A}" srcOrd="1" destOrd="0" presId="urn:microsoft.com/office/officeart/2005/8/layout/hProcess11"/>
    <dgm:cxn modelId="{93DB5CC9-EDBB-534B-AB75-9A29823D0E27}" type="presParOf" srcId="{2677C224-852C-2C48-9820-335DAC64D311}" destId="{2A7D0464-EE40-E441-9224-57CD61D6B640}" srcOrd="2" destOrd="0" presId="urn:microsoft.com/office/officeart/2005/8/layout/hProcess1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1D95A3-208F-0748-9693-874AC918D9BB}" type="doc">
      <dgm:prSet loTypeId="urn:microsoft.com/office/officeart/2005/8/layout/bProcess3" loCatId="" qsTypeId="urn:microsoft.com/office/officeart/2005/8/quickstyle/simple1" qsCatId="simple" csTypeId="urn:microsoft.com/office/officeart/2005/8/colors/accent2_2" csCatId="accent2" phldr="1"/>
      <dgm:spPr/>
      <dgm:t>
        <a:bodyPr/>
        <a:lstStyle/>
        <a:p>
          <a:endParaRPr lang="en-GB"/>
        </a:p>
      </dgm:t>
    </dgm:pt>
    <dgm:pt modelId="{36F392F7-38EC-2E44-A323-6C97B5A4F05E}">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Discussion and Exploration</a:t>
          </a:r>
        </a:p>
      </dgm:t>
    </dgm:pt>
    <dgm:pt modelId="{506FA006-BBC6-B34D-8A05-4D49823E55E8}" type="parTrans" cxnId="{2591F2BB-3E72-0242-A468-315F721CD5CF}">
      <dgm:prSet/>
      <dgm:spPr/>
      <dgm:t>
        <a:bodyPr/>
        <a:lstStyle/>
        <a:p>
          <a:endParaRPr lang="en-GB">
            <a:latin typeface="Montserrat" pitchFamily="2" charset="77"/>
          </a:endParaRPr>
        </a:p>
      </dgm:t>
    </dgm:pt>
    <dgm:pt modelId="{BEEA8594-C156-E447-B131-C21F05347370}" type="sibTrans" cxnId="{2591F2BB-3E72-0242-A468-315F721CD5CF}">
      <dgm:prSet/>
      <dgm:spPr/>
      <dgm:t>
        <a:bodyPr/>
        <a:lstStyle/>
        <a:p>
          <a:endParaRPr lang="en-GB">
            <a:latin typeface="Montserrat" pitchFamily="2" charset="77"/>
          </a:endParaRPr>
        </a:p>
      </dgm:t>
    </dgm:pt>
    <dgm:pt modelId="{39471013-1745-D244-838A-09D134466E15}">
      <dgm:prSet phldrT="[Text]"/>
      <dgm:spPr>
        <a:effectLst>
          <a:outerShdw blurRad="50800" dist="38100" dir="2700000" algn="tl" rotWithShape="0">
            <a:prstClr val="black">
              <a:alpha val="40000"/>
            </a:prstClr>
          </a:outerShdw>
        </a:effectLst>
      </dgm:spPr>
      <dgm:t>
        <a:bodyPr/>
        <a:lstStyle/>
        <a:p>
          <a:r>
            <a:rPr lang="en-GB">
              <a:latin typeface="Montserrat" pitchFamily="2" charset="77"/>
            </a:rPr>
            <a:t>Other Charters and Principles</a:t>
          </a:r>
        </a:p>
      </dgm:t>
    </dgm:pt>
    <dgm:pt modelId="{0884AF38-2587-7E49-89FB-472B54E91737}" type="parTrans" cxnId="{C2118443-49F8-434E-A999-DA85507DF3DE}">
      <dgm:prSet/>
      <dgm:spPr/>
      <dgm:t>
        <a:bodyPr/>
        <a:lstStyle/>
        <a:p>
          <a:endParaRPr lang="en-GB">
            <a:latin typeface="Montserrat" pitchFamily="2" charset="77"/>
          </a:endParaRPr>
        </a:p>
      </dgm:t>
    </dgm:pt>
    <dgm:pt modelId="{3968AEEE-F020-4A40-A189-BF7F967553A0}" type="sibTrans" cxnId="{C2118443-49F8-434E-A999-DA85507DF3DE}">
      <dgm:prSet/>
      <dgm:spPr/>
      <dgm:t>
        <a:bodyPr/>
        <a:lstStyle/>
        <a:p>
          <a:endParaRPr lang="en-GB">
            <a:latin typeface="Montserrat" pitchFamily="2" charset="77"/>
          </a:endParaRPr>
        </a:p>
      </dgm:t>
    </dgm:pt>
    <dgm:pt modelId="{B84C80CD-F68A-8F49-82F9-BC29F9741426}">
      <dgm:prSet phldrT="[Text]"/>
      <dgm:spPr>
        <a:effectLst>
          <a:outerShdw blurRad="50800" dist="38100" dir="2700000" algn="tl" rotWithShape="0">
            <a:prstClr val="black">
              <a:alpha val="40000"/>
            </a:prstClr>
          </a:outerShdw>
        </a:effectLst>
      </dgm:spPr>
      <dgm:t>
        <a:bodyPr/>
        <a:lstStyle/>
        <a:p>
          <a:r>
            <a:rPr lang="en-GB">
              <a:latin typeface="Montserrat" pitchFamily="2" charset="77"/>
            </a:rPr>
            <a:t>Hopes and Fears</a:t>
          </a:r>
        </a:p>
      </dgm:t>
    </dgm:pt>
    <dgm:pt modelId="{21BDBD97-886D-0847-A21A-ACD1DBF7267F}" type="parTrans" cxnId="{BB1BCC2A-768C-D940-8989-58CBACF73BA9}">
      <dgm:prSet/>
      <dgm:spPr/>
      <dgm:t>
        <a:bodyPr/>
        <a:lstStyle/>
        <a:p>
          <a:endParaRPr lang="en-GB">
            <a:latin typeface="Montserrat" pitchFamily="2" charset="77"/>
          </a:endParaRPr>
        </a:p>
      </dgm:t>
    </dgm:pt>
    <dgm:pt modelId="{FC9A2F4C-C39A-004C-8888-81707DBEAA05}" type="sibTrans" cxnId="{BB1BCC2A-768C-D940-8989-58CBACF73BA9}">
      <dgm:prSet/>
      <dgm:spPr/>
      <dgm:t>
        <a:bodyPr/>
        <a:lstStyle/>
        <a:p>
          <a:endParaRPr lang="en-GB">
            <a:latin typeface="Montserrat" pitchFamily="2" charset="77"/>
          </a:endParaRPr>
        </a:p>
      </dgm:t>
    </dgm:pt>
    <dgm:pt modelId="{566BFC54-603A-3B43-9F92-20F945F25854}">
      <dgm:prSet phldrT="[Text]"/>
      <dgm:spPr>
        <a:solidFill>
          <a:srgbClr val="002060"/>
        </a:solidFill>
        <a:effectLst>
          <a:outerShdw blurRad="50800" dist="38100" dir="2700000" algn="tl" rotWithShape="0">
            <a:prstClr val="black">
              <a:alpha val="40000"/>
            </a:prstClr>
          </a:outerShdw>
        </a:effectLst>
      </dgm:spPr>
      <dgm:t>
        <a:bodyPr/>
        <a:lstStyle/>
        <a:p>
          <a:r>
            <a:rPr lang="en-GB" b="1">
              <a:latin typeface="Montserrat" pitchFamily="2" charset="77"/>
            </a:rPr>
            <a:t>Designing and Drafting a Version at our Table</a:t>
          </a:r>
        </a:p>
      </dgm:t>
    </dgm:pt>
    <dgm:pt modelId="{ADE63F8A-C67C-8848-85DC-D1F1ECFF31B7}" type="parTrans" cxnId="{5B7C3800-0C06-334C-ABD0-1028E45B7911}">
      <dgm:prSet/>
      <dgm:spPr/>
      <dgm:t>
        <a:bodyPr/>
        <a:lstStyle/>
        <a:p>
          <a:endParaRPr lang="en-GB">
            <a:latin typeface="Montserrat" pitchFamily="2" charset="77"/>
          </a:endParaRPr>
        </a:p>
      </dgm:t>
    </dgm:pt>
    <dgm:pt modelId="{4A200392-B029-9D4D-B1B4-A8D2B717A1BE}" type="sibTrans" cxnId="{5B7C3800-0C06-334C-ABD0-1028E45B7911}">
      <dgm:prSet/>
      <dgm:spPr/>
      <dgm:t>
        <a:bodyPr/>
        <a:lstStyle/>
        <a:p>
          <a:endParaRPr lang="en-GB">
            <a:latin typeface="Montserrat" pitchFamily="2" charset="77"/>
          </a:endParaRPr>
        </a:p>
      </dgm:t>
    </dgm:pt>
    <dgm:pt modelId="{8AB21541-2454-2047-B993-DF5CA463BD9E}">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Split discussion across two days</a:t>
          </a:r>
        </a:p>
      </dgm:t>
    </dgm:pt>
    <dgm:pt modelId="{0ADFAF28-9C81-3349-89E7-4CA299B4CF93}" type="parTrans" cxnId="{D4A20789-1CA4-894B-9BB9-94C11FC40081}">
      <dgm:prSet/>
      <dgm:spPr/>
      <dgm:t>
        <a:bodyPr/>
        <a:lstStyle/>
        <a:p>
          <a:endParaRPr lang="en-GB">
            <a:latin typeface="Montserrat" pitchFamily="2" charset="77"/>
          </a:endParaRPr>
        </a:p>
      </dgm:t>
    </dgm:pt>
    <dgm:pt modelId="{E0130A2E-D54B-E94B-90AB-AC4BA2FC5A57}" type="sibTrans" cxnId="{D4A20789-1CA4-894B-9BB9-94C11FC40081}">
      <dgm:prSet/>
      <dgm:spPr/>
      <dgm:t>
        <a:bodyPr/>
        <a:lstStyle/>
        <a:p>
          <a:endParaRPr lang="en-GB">
            <a:latin typeface="Montserrat" pitchFamily="2" charset="77"/>
          </a:endParaRPr>
        </a:p>
      </dgm:t>
    </dgm:pt>
    <dgm:pt modelId="{DE43B9A7-7FBA-BE48-885C-DA437397BBBE}">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Presenting back to wider room</a:t>
          </a:r>
        </a:p>
      </dgm:t>
    </dgm:pt>
    <dgm:pt modelId="{6852C646-A8FB-E84A-BF52-01DDAE2572C7}" type="parTrans" cxnId="{6046657A-422B-384F-8D34-85F2B85EC0A8}">
      <dgm:prSet/>
      <dgm:spPr/>
      <dgm:t>
        <a:bodyPr/>
        <a:lstStyle/>
        <a:p>
          <a:endParaRPr lang="en-GB">
            <a:latin typeface="Montserrat" pitchFamily="2" charset="77"/>
          </a:endParaRPr>
        </a:p>
      </dgm:t>
    </dgm:pt>
    <dgm:pt modelId="{08732F57-451D-1F4F-8488-0B03C2CB59E7}" type="sibTrans" cxnId="{6046657A-422B-384F-8D34-85F2B85EC0A8}">
      <dgm:prSet/>
      <dgm:spPr/>
      <dgm:t>
        <a:bodyPr/>
        <a:lstStyle/>
        <a:p>
          <a:endParaRPr lang="en-GB">
            <a:latin typeface="Montserrat" pitchFamily="2" charset="77"/>
          </a:endParaRPr>
        </a:p>
      </dgm:t>
    </dgm:pt>
    <dgm:pt modelId="{D833FA2C-CF4D-8146-B88A-725D0FDCE62C}">
      <dgm:prSet phldrT="[Text]"/>
      <dgm:spPr>
        <a:solidFill>
          <a:srgbClr val="002060"/>
        </a:solidFill>
        <a:effectLst>
          <a:outerShdw blurRad="50800" dist="38100" dir="2700000" algn="tl" rotWithShape="0">
            <a:prstClr val="black">
              <a:alpha val="40000"/>
            </a:prstClr>
          </a:outerShdw>
        </a:effectLst>
      </dgm:spPr>
      <dgm:t>
        <a:bodyPr/>
        <a:lstStyle/>
        <a:p>
          <a:r>
            <a:rPr lang="en-GB" b="1">
              <a:latin typeface="Montserrat" pitchFamily="2" charset="77"/>
            </a:rPr>
            <a:t>Ranked Choice Voting</a:t>
          </a:r>
        </a:p>
      </dgm:t>
    </dgm:pt>
    <dgm:pt modelId="{069ED463-38D6-A44F-AEAC-5B177A6CAFBC}" type="parTrans" cxnId="{84B23EC7-C0A6-8047-BD8B-605F69CDEC0D}">
      <dgm:prSet/>
      <dgm:spPr/>
      <dgm:t>
        <a:bodyPr/>
        <a:lstStyle/>
        <a:p>
          <a:endParaRPr lang="en-GB">
            <a:latin typeface="Montserrat" pitchFamily="2" charset="77"/>
          </a:endParaRPr>
        </a:p>
      </dgm:t>
    </dgm:pt>
    <dgm:pt modelId="{811B3847-93DE-7941-92E3-9A6451418E0E}" type="sibTrans" cxnId="{84B23EC7-C0A6-8047-BD8B-605F69CDEC0D}">
      <dgm:prSet/>
      <dgm:spPr/>
      <dgm:t>
        <a:bodyPr/>
        <a:lstStyle/>
        <a:p>
          <a:endParaRPr lang="en-GB">
            <a:latin typeface="Montserrat" pitchFamily="2" charset="77"/>
          </a:endParaRPr>
        </a:p>
      </dgm:t>
    </dgm:pt>
    <dgm:pt modelId="{18403C79-4BB8-DF4D-ADD8-6FB1A2370B05}">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Online and assisted by table facilitators</a:t>
          </a:r>
        </a:p>
      </dgm:t>
    </dgm:pt>
    <dgm:pt modelId="{35057D54-ADB9-6D44-AE26-07CDE6A1D20F}" type="parTrans" cxnId="{861BF43E-47D4-AC43-9DE5-0E7DF26426C3}">
      <dgm:prSet/>
      <dgm:spPr/>
      <dgm:t>
        <a:bodyPr/>
        <a:lstStyle/>
        <a:p>
          <a:endParaRPr lang="en-GB">
            <a:latin typeface="Montserrat" pitchFamily="2" charset="77"/>
          </a:endParaRPr>
        </a:p>
      </dgm:t>
    </dgm:pt>
    <dgm:pt modelId="{7E20786C-CCDD-F94C-A462-7CB65C932D7B}" type="sibTrans" cxnId="{861BF43E-47D4-AC43-9DE5-0E7DF26426C3}">
      <dgm:prSet/>
      <dgm:spPr/>
      <dgm:t>
        <a:bodyPr/>
        <a:lstStyle/>
        <a:p>
          <a:endParaRPr lang="en-GB">
            <a:latin typeface="Montserrat" pitchFamily="2" charset="77"/>
          </a:endParaRPr>
        </a:p>
      </dgm:t>
    </dgm:pt>
    <dgm:pt modelId="{0AF02868-6AF5-BB45-8E35-5553228F7F89}">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Up to two rounds</a:t>
          </a:r>
        </a:p>
      </dgm:t>
    </dgm:pt>
    <dgm:pt modelId="{9A0A4888-C15C-B342-B98C-5B17A519C498}" type="parTrans" cxnId="{897E6F80-83DC-1C43-9EDA-B106A5AED843}">
      <dgm:prSet/>
      <dgm:spPr/>
      <dgm:t>
        <a:bodyPr/>
        <a:lstStyle/>
        <a:p>
          <a:endParaRPr lang="en-GB">
            <a:latin typeface="Montserrat" pitchFamily="2" charset="77"/>
          </a:endParaRPr>
        </a:p>
      </dgm:t>
    </dgm:pt>
    <dgm:pt modelId="{54DC19BB-3973-E349-BF05-F0CF2DEDC5FC}" type="sibTrans" cxnId="{897E6F80-83DC-1C43-9EDA-B106A5AED843}">
      <dgm:prSet/>
      <dgm:spPr/>
      <dgm:t>
        <a:bodyPr/>
        <a:lstStyle/>
        <a:p>
          <a:endParaRPr lang="en-GB">
            <a:latin typeface="Montserrat" pitchFamily="2" charset="77"/>
          </a:endParaRPr>
        </a:p>
      </dgm:t>
    </dgm:pt>
    <dgm:pt modelId="{47EB68DC-C620-6345-823A-A78D2C4B0930}">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Stakeholder Feedback</a:t>
          </a:r>
        </a:p>
      </dgm:t>
    </dgm:pt>
    <dgm:pt modelId="{74882762-768C-1749-AB41-21174E228759}" type="parTrans" cxnId="{0EE41108-A785-B744-B7F0-3D6CDA2DD2AB}">
      <dgm:prSet/>
      <dgm:spPr/>
      <dgm:t>
        <a:bodyPr/>
        <a:lstStyle/>
        <a:p>
          <a:endParaRPr lang="en-GB">
            <a:latin typeface="Montserrat" pitchFamily="2" charset="77"/>
          </a:endParaRPr>
        </a:p>
      </dgm:t>
    </dgm:pt>
    <dgm:pt modelId="{7990BB9D-C731-534D-940B-71665D8890B3}" type="sibTrans" cxnId="{0EE41108-A785-B744-B7F0-3D6CDA2DD2AB}">
      <dgm:prSet/>
      <dgm:spPr/>
      <dgm:t>
        <a:bodyPr/>
        <a:lstStyle/>
        <a:p>
          <a:endParaRPr lang="en-GB">
            <a:latin typeface="Montserrat" pitchFamily="2" charset="77"/>
          </a:endParaRPr>
        </a:p>
      </dgm:t>
    </dgm:pt>
    <dgm:pt modelId="{619BE636-E7F3-3E47-BB4C-4B2DA8992277}">
      <dgm:prSet phldrT="[Text]"/>
      <dgm:spPr>
        <a:effectLst>
          <a:outerShdw blurRad="50800" dist="38100" dir="2700000" algn="tl" rotWithShape="0">
            <a:prstClr val="black">
              <a:alpha val="40000"/>
            </a:prstClr>
          </a:outerShdw>
        </a:effectLst>
      </dgm:spPr>
      <dgm:t>
        <a:bodyPr/>
        <a:lstStyle/>
        <a:p>
          <a:r>
            <a:rPr lang="en-GB">
              <a:latin typeface="Montserrat" pitchFamily="2" charset="77"/>
            </a:rPr>
            <a:t>Discussion on how to use the principles</a:t>
          </a:r>
        </a:p>
      </dgm:t>
    </dgm:pt>
    <dgm:pt modelId="{493B333C-BA9A-204E-AC24-A504B7505BD4}" type="parTrans" cxnId="{7760C4F7-4563-4A45-A05F-21789D822FE5}">
      <dgm:prSet/>
      <dgm:spPr/>
      <dgm:t>
        <a:bodyPr/>
        <a:lstStyle/>
        <a:p>
          <a:endParaRPr lang="en-GB">
            <a:latin typeface="Montserrat" pitchFamily="2" charset="77"/>
          </a:endParaRPr>
        </a:p>
      </dgm:t>
    </dgm:pt>
    <dgm:pt modelId="{A560131A-6DE3-9341-B9A2-AE2DC910C249}" type="sibTrans" cxnId="{7760C4F7-4563-4A45-A05F-21789D822FE5}">
      <dgm:prSet/>
      <dgm:spPr/>
      <dgm:t>
        <a:bodyPr/>
        <a:lstStyle/>
        <a:p>
          <a:endParaRPr lang="en-GB">
            <a:latin typeface="Montserrat" pitchFamily="2" charset="77"/>
          </a:endParaRPr>
        </a:p>
      </dgm:t>
    </dgm:pt>
    <dgm:pt modelId="{DF6C0C34-C113-2E47-BAFE-89F8B23CAD88}">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Optional Debrief Discussion</a:t>
          </a:r>
        </a:p>
      </dgm:t>
    </dgm:pt>
    <dgm:pt modelId="{CDF96A62-444D-9742-96A8-D8C960F9E727}" type="parTrans" cxnId="{C39A81AA-EEA9-D84C-892A-295DB308906A}">
      <dgm:prSet/>
      <dgm:spPr/>
      <dgm:t>
        <a:bodyPr/>
        <a:lstStyle/>
        <a:p>
          <a:endParaRPr lang="en-GB">
            <a:latin typeface="Montserrat" pitchFamily="2" charset="77"/>
          </a:endParaRPr>
        </a:p>
      </dgm:t>
    </dgm:pt>
    <dgm:pt modelId="{063FD141-705D-0E40-AC34-FAFC473C7AB4}" type="sibTrans" cxnId="{C39A81AA-EEA9-D84C-892A-295DB308906A}">
      <dgm:prSet/>
      <dgm:spPr/>
      <dgm:t>
        <a:bodyPr/>
        <a:lstStyle/>
        <a:p>
          <a:endParaRPr lang="en-GB">
            <a:latin typeface="Montserrat" pitchFamily="2" charset="77"/>
          </a:endParaRPr>
        </a:p>
      </dgm:t>
    </dgm:pt>
    <dgm:pt modelId="{94729462-895D-BB42-8065-94BB2631DD7A}">
      <dgm:prSet phldrT="[Text]"/>
      <dgm:spPr>
        <a:effectLst>
          <a:outerShdw blurRad="50800" dist="38100" dir="2700000" algn="tl" rotWithShape="0">
            <a:prstClr val="black">
              <a:alpha val="40000"/>
            </a:prstClr>
          </a:outerShdw>
        </a:effectLst>
      </dgm:spPr>
      <dgm:t>
        <a:bodyPr/>
        <a:lstStyle/>
        <a:p>
          <a:r>
            <a:rPr lang="en-GB">
              <a:latin typeface="Montserrat" pitchFamily="2" charset="77"/>
            </a:rPr>
            <a:t>Feedback online or via group phone call</a:t>
          </a:r>
        </a:p>
      </dgm:t>
    </dgm:pt>
    <dgm:pt modelId="{1368DFFC-592C-BB4C-9757-50AAC5B8AFAA}" type="parTrans" cxnId="{47D295B9-9F60-E048-8419-7079AA8ADDA0}">
      <dgm:prSet/>
      <dgm:spPr/>
      <dgm:t>
        <a:bodyPr/>
        <a:lstStyle/>
        <a:p>
          <a:endParaRPr lang="en-GB">
            <a:latin typeface="Montserrat" pitchFamily="2" charset="77"/>
          </a:endParaRPr>
        </a:p>
      </dgm:t>
    </dgm:pt>
    <dgm:pt modelId="{75860853-D6A4-BE4D-944E-33DF1A28CC85}" type="sibTrans" cxnId="{47D295B9-9F60-E048-8419-7079AA8ADDA0}">
      <dgm:prSet/>
      <dgm:spPr/>
      <dgm:t>
        <a:bodyPr/>
        <a:lstStyle/>
        <a:p>
          <a:endParaRPr lang="en-GB">
            <a:latin typeface="Montserrat" pitchFamily="2" charset="77"/>
          </a:endParaRPr>
        </a:p>
      </dgm:t>
    </dgm:pt>
    <dgm:pt modelId="{3B9550F2-F3F4-E545-8B29-A8113FBBA035}">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Final Version Published</a:t>
          </a:r>
        </a:p>
      </dgm:t>
    </dgm:pt>
    <dgm:pt modelId="{4F9AEAE5-7919-3F46-89C5-663C0DBC2784}" type="parTrans" cxnId="{F25E0DFF-9FA0-5E41-B1DA-63AA1CC629EC}">
      <dgm:prSet/>
      <dgm:spPr/>
      <dgm:t>
        <a:bodyPr/>
        <a:lstStyle/>
        <a:p>
          <a:endParaRPr lang="en-GB">
            <a:latin typeface="Montserrat" pitchFamily="2" charset="77"/>
          </a:endParaRPr>
        </a:p>
      </dgm:t>
    </dgm:pt>
    <dgm:pt modelId="{BC55659C-D2FE-AF43-85E5-037B52F92A55}" type="sibTrans" cxnId="{F25E0DFF-9FA0-5E41-B1DA-63AA1CC629EC}">
      <dgm:prSet/>
      <dgm:spPr/>
      <dgm:t>
        <a:bodyPr/>
        <a:lstStyle/>
        <a:p>
          <a:endParaRPr lang="en-GB">
            <a:latin typeface="Montserrat" pitchFamily="2" charset="77"/>
          </a:endParaRPr>
        </a:p>
      </dgm:t>
    </dgm:pt>
    <dgm:pt modelId="{673CDA88-87CE-2F41-8C39-CCF4FD4D1657}">
      <dgm:prSet phldrT="[Text]"/>
      <dgm:spPr>
        <a:effectLst>
          <a:outerShdw blurRad="50800" dist="38100" dir="2700000" algn="tl" rotWithShape="0">
            <a:prstClr val="black">
              <a:alpha val="40000"/>
            </a:prstClr>
          </a:outerShdw>
        </a:effectLst>
      </dgm:spPr>
      <dgm:t>
        <a:bodyPr/>
        <a:lstStyle/>
        <a:p>
          <a:r>
            <a:rPr lang="en-GB">
              <a:latin typeface="Montserrat" pitchFamily="2" charset="77"/>
            </a:rPr>
            <a:t>Review what stakeholders have said</a:t>
          </a:r>
        </a:p>
      </dgm:t>
    </dgm:pt>
    <dgm:pt modelId="{637DC496-0345-0D43-A747-4177D3F4227E}" type="parTrans" cxnId="{2B652B31-1176-4240-A8C0-C68864244554}">
      <dgm:prSet/>
      <dgm:spPr/>
      <dgm:t>
        <a:bodyPr/>
        <a:lstStyle/>
        <a:p>
          <a:endParaRPr lang="en-GB">
            <a:latin typeface="Montserrat" pitchFamily="2" charset="77"/>
          </a:endParaRPr>
        </a:p>
      </dgm:t>
    </dgm:pt>
    <dgm:pt modelId="{84ABEA2D-4236-E54A-98BB-E81FA1EBCA8F}" type="sibTrans" cxnId="{2B652B31-1176-4240-A8C0-C68864244554}">
      <dgm:prSet/>
      <dgm:spPr/>
      <dgm:t>
        <a:bodyPr/>
        <a:lstStyle/>
        <a:p>
          <a:endParaRPr lang="en-GB">
            <a:latin typeface="Montserrat" pitchFamily="2" charset="77"/>
          </a:endParaRPr>
        </a:p>
      </dgm:t>
    </dgm:pt>
    <dgm:pt modelId="{62A7FF19-FA9F-754B-9200-06DAF6F69746}">
      <dgm:prSet phldrT="[Text]"/>
      <dgm:spPr>
        <a:effectLst>
          <a:outerShdw blurRad="50800" dist="38100" dir="2700000" algn="tl" rotWithShape="0">
            <a:prstClr val="black">
              <a:alpha val="40000"/>
            </a:prstClr>
          </a:outerShdw>
        </a:effectLst>
      </dgm:spPr>
      <dgm:t>
        <a:bodyPr/>
        <a:lstStyle/>
        <a:p>
          <a:r>
            <a:rPr lang="en-GB">
              <a:latin typeface="Montserrat" pitchFamily="2" charset="77"/>
            </a:rPr>
            <a:t>Launch event</a:t>
          </a:r>
        </a:p>
      </dgm:t>
    </dgm:pt>
    <dgm:pt modelId="{267074CC-9047-DD4B-8896-AC01DFF463F0}" type="parTrans" cxnId="{343E6D7B-CC3A-4544-BD35-71F9086F3B6E}">
      <dgm:prSet/>
      <dgm:spPr/>
      <dgm:t>
        <a:bodyPr/>
        <a:lstStyle/>
        <a:p>
          <a:endParaRPr lang="en-GB">
            <a:latin typeface="Montserrat" pitchFamily="2" charset="77"/>
          </a:endParaRPr>
        </a:p>
      </dgm:t>
    </dgm:pt>
    <dgm:pt modelId="{C684B72E-1B6D-E84C-B4C6-0BC96D1451E0}" type="sibTrans" cxnId="{343E6D7B-CC3A-4544-BD35-71F9086F3B6E}">
      <dgm:prSet/>
      <dgm:spPr/>
      <dgm:t>
        <a:bodyPr/>
        <a:lstStyle/>
        <a:p>
          <a:endParaRPr lang="en-GB">
            <a:latin typeface="Montserrat" pitchFamily="2" charset="77"/>
          </a:endParaRPr>
        </a:p>
      </dgm:t>
    </dgm:pt>
    <dgm:pt modelId="{E22F32FE-0533-8749-92F2-483FDB5A9BFD}">
      <dgm:prSet phldrT="[Text]"/>
      <dgm:spPr>
        <a:effectLst>
          <a:outerShdw blurRad="50800" dist="38100" dir="2700000" algn="tl" rotWithShape="0">
            <a:prstClr val="black">
              <a:alpha val="40000"/>
            </a:prstClr>
          </a:outerShdw>
        </a:effectLst>
      </dgm:spPr>
      <dgm:t>
        <a:bodyPr/>
        <a:lstStyle/>
        <a:p>
          <a:r>
            <a:rPr lang="en-GB">
              <a:latin typeface="Montserrat" pitchFamily="2" charset="77"/>
            </a:rPr>
            <a:t>Reports and 'how to' guides</a:t>
          </a:r>
        </a:p>
      </dgm:t>
    </dgm:pt>
    <dgm:pt modelId="{9C4AF5B3-161B-494D-94F0-4C031424E400}" type="parTrans" cxnId="{FE5EE291-C8E9-414D-9BA4-E77CE5993173}">
      <dgm:prSet/>
      <dgm:spPr/>
      <dgm:t>
        <a:bodyPr/>
        <a:lstStyle/>
        <a:p>
          <a:endParaRPr lang="en-GB">
            <a:latin typeface="Montserrat" pitchFamily="2" charset="77"/>
          </a:endParaRPr>
        </a:p>
      </dgm:t>
    </dgm:pt>
    <dgm:pt modelId="{2A9F1DF0-6B99-A94B-924A-A57BDC1DEEF2}" type="sibTrans" cxnId="{FE5EE291-C8E9-414D-9BA4-E77CE5993173}">
      <dgm:prSet/>
      <dgm:spPr/>
      <dgm:t>
        <a:bodyPr/>
        <a:lstStyle/>
        <a:p>
          <a:endParaRPr lang="en-GB">
            <a:latin typeface="Montserrat" pitchFamily="2" charset="77"/>
          </a:endParaRPr>
        </a:p>
      </dgm:t>
    </dgm:pt>
    <dgm:pt modelId="{DA61BB37-4B6E-E041-8B82-D729B5686FCF}">
      <dgm:prSet phldrT="[Text]"/>
      <dgm:spPr>
        <a:effectLst>
          <a:outerShdw blurRad="50800" dist="38100" dir="2700000" algn="tl" rotWithShape="0">
            <a:prstClr val="black">
              <a:alpha val="40000"/>
            </a:prstClr>
          </a:outerShdw>
        </a:effectLst>
      </dgm:spPr>
      <dgm:t>
        <a:bodyPr/>
        <a:lstStyle/>
        <a:p>
          <a:r>
            <a:rPr lang="en-GB">
              <a:latin typeface="Montserrat" pitchFamily="2" charset="77"/>
            </a:rPr>
            <a:t>Website and Communications Campaign</a:t>
          </a:r>
        </a:p>
      </dgm:t>
    </dgm:pt>
    <dgm:pt modelId="{F04D17C1-CBFE-9941-885E-9CA618D20735}" type="parTrans" cxnId="{8D72E92F-B1EB-DC46-828E-824E33A73142}">
      <dgm:prSet/>
      <dgm:spPr/>
      <dgm:t>
        <a:bodyPr/>
        <a:lstStyle/>
        <a:p>
          <a:endParaRPr lang="en-GB">
            <a:latin typeface="Montserrat" pitchFamily="2" charset="77"/>
          </a:endParaRPr>
        </a:p>
      </dgm:t>
    </dgm:pt>
    <dgm:pt modelId="{EE4F1B08-70F8-6444-827A-BFD6457EC97B}" type="sibTrans" cxnId="{8D72E92F-B1EB-DC46-828E-824E33A73142}">
      <dgm:prSet/>
      <dgm:spPr/>
      <dgm:t>
        <a:bodyPr/>
        <a:lstStyle/>
        <a:p>
          <a:endParaRPr lang="en-GB">
            <a:latin typeface="Montserrat" pitchFamily="2" charset="77"/>
          </a:endParaRPr>
        </a:p>
      </dgm:t>
    </dgm:pt>
    <dgm:pt modelId="{396D3161-AB36-3D45-9B61-73915969217A}">
      <dgm:prSet phldrT="[Text]"/>
      <dgm:spPr>
        <a:effectLst>
          <a:outerShdw blurRad="50800" dist="38100" dir="2700000" algn="tl" rotWithShape="0">
            <a:prstClr val="black">
              <a:alpha val="40000"/>
            </a:prstClr>
          </a:outerShdw>
        </a:effectLst>
      </dgm:spPr>
      <dgm:t>
        <a:bodyPr/>
        <a:lstStyle/>
        <a:p>
          <a:r>
            <a:rPr lang="en-GB">
              <a:latin typeface="Montserrat" pitchFamily="2" charset="77"/>
            </a:rPr>
            <a:t>Core principles will not change but we will discuss any disagreements </a:t>
          </a:r>
        </a:p>
      </dgm:t>
    </dgm:pt>
    <dgm:pt modelId="{6D91FFB1-27A2-2F4F-AE9B-7612E5E9062A}" type="parTrans" cxnId="{A733EA05-E877-994B-A34F-C0863E77F4DE}">
      <dgm:prSet/>
      <dgm:spPr/>
      <dgm:t>
        <a:bodyPr/>
        <a:lstStyle/>
        <a:p>
          <a:endParaRPr lang="en-GB"/>
        </a:p>
      </dgm:t>
    </dgm:pt>
    <dgm:pt modelId="{1FF28DAB-1E35-724E-AED1-883152426D3E}" type="sibTrans" cxnId="{A733EA05-E877-994B-A34F-C0863E77F4DE}">
      <dgm:prSet/>
      <dgm:spPr/>
      <dgm:t>
        <a:bodyPr/>
        <a:lstStyle/>
        <a:p>
          <a:endParaRPr lang="en-GB"/>
        </a:p>
      </dgm:t>
    </dgm:pt>
    <dgm:pt modelId="{9F8FABA7-D0B5-CB4E-AF9E-5A89B0EDD383}" type="pres">
      <dgm:prSet presAssocID="{831D95A3-208F-0748-9693-874AC918D9BB}" presName="Name0" presStyleCnt="0">
        <dgm:presLayoutVars>
          <dgm:dir/>
          <dgm:resizeHandles val="exact"/>
        </dgm:presLayoutVars>
      </dgm:prSet>
      <dgm:spPr/>
    </dgm:pt>
    <dgm:pt modelId="{EB8F0780-44A7-9E4C-AB36-7472EEC96B80}" type="pres">
      <dgm:prSet presAssocID="{36F392F7-38EC-2E44-A323-6C97B5A4F05E}" presName="node" presStyleLbl="node1" presStyleIdx="0" presStyleCnt="6">
        <dgm:presLayoutVars>
          <dgm:bulletEnabled val="1"/>
        </dgm:presLayoutVars>
      </dgm:prSet>
      <dgm:spPr/>
    </dgm:pt>
    <dgm:pt modelId="{42379396-C138-C247-92AA-7B4E6E72DE8F}" type="pres">
      <dgm:prSet presAssocID="{BEEA8594-C156-E447-B131-C21F05347370}" presName="sibTrans" presStyleLbl="sibTrans1D1" presStyleIdx="0" presStyleCnt="5"/>
      <dgm:spPr/>
    </dgm:pt>
    <dgm:pt modelId="{662301BA-D531-8241-A32F-1E118CED9DEF}" type="pres">
      <dgm:prSet presAssocID="{BEEA8594-C156-E447-B131-C21F05347370}" presName="connectorText" presStyleLbl="sibTrans1D1" presStyleIdx="0" presStyleCnt="5"/>
      <dgm:spPr/>
    </dgm:pt>
    <dgm:pt modelId="{9B7F82C4-E952-4744-93E7-7F08F34684A9}" type="pres">
      <dgm:prSet presAssocID="{566BFC54-603A-3B43-9F92-20F945F25854}" presName="node" presStyleLbl="node1" presStyleIdx="1" presStyleCnt="6">
        <dgm:presLayoutVars>
          <dgm:bulletEnabled val="1"/>
        </dgm:presLayoutVars>
      </dgm:prSet>
      <dgm:spPr/>
    </dgm:pt>
    <dgm:pt modelId="{3339296B-FAB9-AE40-A9D3-14C9BB9175A5}" type="pres">
      <dgm:prSet presAssocID="{4A200392-B029-9D4D-B1B4-A8D2B717A1BE}" presName="sibTrans" presStyleLbl="sibTrans1D1" presStyleIdx="1" presStyleCnt="5"/>
      <dgm:spPr/>
    </dgm:pt>
    <dgm:pt modelId="{EAFB7A7F-0321-8240-BB68-F7ABEF603ECA}" type="pres">
      <dgm:prSet presAssocID="{4A200392-B029-9D4D-B1B4-A8D2B717A1BE}" presName="connectorText" presStyleLbl="sibTrans1D1" presStyleIdx="1" presStyleCnt="5"/>
      <dgm:spPr/>
    </dgm:pt>
    <dgm:pt modelId="{D5D47081-E6E1-764F-842A-698FE7C26751}" type="pres">
      <dgm:prSet presAssocID="{D833FA2C-CF4D-8146-B88A-725D0FDCE62C}" presName="node" presStyleLbl="node1" presStyleIdx="2" presStyleCnt="6">
        <dgm:presLayoutVars>
          <dgm:bulletEnabled val="1"/>
        </dgm:presLayoutVars>
      </dgm:prSet>
      <dgm:spPr/>
    </dgm:pt>
    <dgm:pt modelId="{219DABCA-24E3-8E49-92DD-CC84BD018DE2}" type="pres">
      <dgm:prSet presAssocID="{811B3847-93DE-7941-92E3-9A6451418E0E}" presName="sibTrans" presStyleLbl="sibTrans1D1" presStyleIdx="2" presStyleCnt="5"/>
      <dgm:spPr/>
    </dgm:pt>
    <dgm:pt modelId="{C0C870E8-C326-0F40-8171-2A6B0384E81C}" type="pres">
      <dgm:prSet presAssocID="{811B3847-93DE-7941-92E3-9A6451418E0E}" presName="connectorText" presStyleLbl="sibTrans1D1" presStyleIdx="2" presStyleCnt="5"/>
      <dgm:spPr/>
    </dgm:pt>
    <dgm:pt modelId="{941BE00F-2ED0-FC41-8A00-73D34817E815}" type="pres">
      <dgm:prSet presAssocID="{47EB68DC-C620-6345-823A-A78D2C4B0930}" presName="node" presStyleLbl="node1" presStyleIdx="3" presStyleCnt="6">
        <dgm:presLayoutVars>
          <dgm:bulletEnabled val="1"/>
        </dgm:presLayoutVars>
      </dgm:prSet>
      <dgm:spPr/>
    </dgm:pt>
    <dgm:pt modelId="{D4A16D00-D6AA-FC42-9778-1188B18D445A}" type="pres">
      <dgm:prSet presAssocID="{7990BB9D-C731-534D-940B-71665D8890B3}" presName="sibTrans" presStyleLbl="sibTrans1D1" presStyleIdx="3" presStyleCnt="5"/>
      <dgm:spPr/>
    </dgm:pt>
    <dgm:pt modelId="{A21A4BA7-DC71-BA46-9EB9-C0876EB75AD0}" type="pres">
      <dgm:prSet presAssocID="{7990BB9D-C731-534D-940B-71665D8890B3}" presName="connectorText" presStyleLbl="sibTrans1D1" presStyleIdx="3" presStyleCnt="5"/>
      <dgm:spPr/>
    </dgm:pt>
    <dgm:pt modelId="{7F953D01-B580-424B-9D6F-C9A05067285F}" type="pres">
      <dgm:prSet presAssocID="{DF6C0C34-C113-2E47-BAFE-89F8B23CAD88}" presName="node" presStyleLbl="node1" presStyleIdx="4" presStyleCnt="6">
        <dgm:presLayoutVars>
          <dgm:bulletEnabled val="1"/>
        </dgm:presLayoutVars>
      </dgm:prSet>
      <dgm:spPr/>
    </dgm:pt>
    <dgm:pt modelId="{A4C2A890-8501-C446-8ABA-4E6D9D22AE50}" type="pres">
      <dgm:prSet presAssocID="{063FD141-705D-0E40-AC34-FAFC473C7AB4}" presName="sibTrans" presStyleLbl="sibTrans1D1" presStyleIdx="4" presStyleCnt="5"/>
      <dgm:spPr/>
    </dgm:pt>
    <dgm:pt modelId="{658116AA-EEC0-D240-A3CA-15C3C99BA536}" type="pres">
      <dgm:prSet presAssocID="{063FD141-705D-0E40-AC34-FAFC473C7AB4}" presName="connectorText" presStyleLbl="sibTrans1D1" presStyleIdx="4" presStyleCnt="5"/>
      <dgm:spPr/>
    </dgm:pt>
    <dgm:pt modelId="{ACBB6B0E-DDA8-3A48-826F-979285D08D59}" type="pres">
      <dgm:prSet presAssocID="{3B9550F2-F3F4-E545-8B29-A8113FBBA035}" presName="node" presStyleLbl="node1" presStyleIdx="5" presStyleCnt="6">
        <dgm:presLayoutVars>
          <dgm:bulletEnabled val="1"/>
        </dgm:presLayoutVars>
      </dgm:prSet>
      <dgm:spPr/>
    </dgm:pt>
  </dgm:ptLst>
  <dgm:cxnLst>
    <dgm:cxn modelId="{5B7C3800-0C06-334C-ABD0-1028E45B7911}" srcId="{831D95A3-208F-0748-9693-874AC918D9BB}" destId="{566BFC54-603A-3B43-9F92-20F945F25854}" srcOrd="1" destOrd="0" parTransId="{ADE63F8A-C67C-8848-85DC-D1F1ECFF31B7}" sibTransId="{4A200392-B029-9D4D-B1B4-A8D2B717A1BE}"/>
    <dgm:cxn modelId="{D4D8D102-83CE-2C43-8312-4D7098C55213}" type="presOf" srcId="{566BFC54-603A-3B43-9F92-20F945F25854}" destId="{9B7F82C4-E952-4744-93E7-7F08F34684A9}" srcOrd="0" destOrd="0" presId="urn:microsoft.com/office/officeart/2005/8/layout/bProcess3"/>
    <dgm:cxn modelId="{9DD0E704-0858-3F46-9666-7A2CBC44E541}" type="presOf" srcId="{7990BB9D-C731-534D-940B-71665D8890B3}" destId="{D4A16D00-D6AA-FC42-9778-1188B18D445A}" srcOrd="0" destOrd="0" presId="urn:microsoft.com/office/officeart/2005/8/layout/bProcess3"/>
    <dgm:cxn modelId="{A733EA05-E877-994B-A34F-C0863E77F4DE}" srcId="{47EB68DC-C620-6345-823A-A78D2C4B0930}" destId="{396D3161-AB36-3D45-9B61-73915969217A}" srcOrd="1" destOrd="0" parTransId="{6D91FFB1-27A2-2F4F-AE9B-7612E5E9062A}" sibTransId="{1FF28DAB-1E35-724E-AED1-883152426D3E}"/>
    <dgm:cxn modelId="{30FFC506-178E-B240-B888-C766D0E0F631}" type="presOf" srcId="{DF6C0C34-C113-2E47-BAFE-89F8B23CAD88}" destId="{7F953D01-B580-424B-9D6F-C9A05067285F}" srcOrd="0" destOrd="0" presId="urn:microsoft.com/office/officeart/2005/8/layout/bProcess3"/>
    <dgm:cxn modelId="{0EE41108-A785-B744-B7F0-3D6CDA2DD2AB}" srcId="{831D95A3-208F-0748-9693-874AC918D9BB}" destId="{47EB68DC-C620-6345-823A-A78D2C4B0930}" srcOrd="3" destOrd="0" parTransId="{74882762-768C-1749-AB41-21174E228759}" sibTransId="{7990BB9D-C731-534D-940B-71665D8890B3}"/>
    <dgm:cxn modelId="{D0C64C18-C422-4049-BE89-F2ACD677AC99}" type="presOf" srcId="{063FD141-705D-0E40-AC34-FAFC473C7AB4}" destId="{A4C2A890-8501-C446-8ABA-4E6D9D22AE50}" srcOrd="0" destOrd="0" presId="urn:microsoft.com/office/officeart/2005/8/layout/bProcess3"/>
    <dgm:cxn modelId="{BB1BCC2A-768C-D940-8989-58CBACF73BA9}" srcId="{36F392F7-38EC-2E44-A323-6C97B5A4F05E}" destId="{B84C80CD-F68A-8F49-82F9-BC29F9741426}" srcOrd="1" destOrd="0" parTransId="{21BDBD97-886D-0847-A21A-ACD1DBF7267F}" sibTransId="{FC9A2F4C-C39A-004C-8888-81707DBEAA05}"/>
    <dgm:cxn modelId="{8D72E92F-B1EB-DC46-828E-824E33A73142}" srcId="{3B9550F2-F3F4-E545-8B29-A8113FBBA035}" destId="{DA61BB37-4B6E-E041-8B82-D729B5686FCF}" srcOrd="2" destOrd="0" parTransId="{F04D17C1-CBFE-9941-885E-9CA618D20735}" sibTransId="{EE4F1B08-70F8-6444-827A-BFD6457EC97B}"/>
    <dgm:cxn modelId="{2B652B31-1176-4240-A8C0-C68864244554}" srcId="{DF6C0C34-C113-2E47-BAFE-89F8B23CAD88}" destId="{673CDA88-87CE-2F41-8C39-CCF4FD4D1657}" srcOrd="1" destOrd="0" parTransId="{637DC496-0345-0D43-A747-4177D3F4227E}" sibTransId="{84ABEA2D-4236-E54A-98BB-E81FA1EBCA8F}"/>
    <dgm:cxn modelId="{B5485833-1FDE-D24B-81B3-D3BCB189C0D0}" type="presOf" srcId="{4A200392-B029-9D4D-B1B4-A8D2B717A1BE}" destId="{EAFB7A7F-0321-8240-BB68-F7ABEF603ECA}" srcOrd="1" destOrd="0" presId="urn:microsoft.com/office/officeart/2005/8/layout/bProcess3"/>
    <dgm:cxn modelId="{7D541D36-1712-5C4D-AA6C-F7588FC1A4CC}" type="presOf" srcId="{811B3847-93DE-7941-92E3-9A6451418E0E}" destId="{219DABCA-24E3-8E49-92DD-CC84BD018DE2}" srcOrd="0" destOrd="0" presId="urn:microsoft.com/office/officeart/2005/8/layout/bProcess3"/>
    <dgm:cxn modelId="{DAAE0D39-514C-5845-BFA5-B5C86E485AD0}" type="presOf" srcId="{DA61BB37-4B6E-E041-8B82-D729B5686FCF}" destId="{ACBB6B0E-DDA8-3A48-826F-979285D08D59}" srcOrd="0" destOrd="3" presId="urn:microsoft.com/office/officeart/2005/8/layout/bProcess3"/>
    <dgm:cxn modelId="{861BF43E-47D4-AC43-9DE5-0E7DF26426C3}" srcId="{D833FA2C-CF4D-8146-B88A-725D0FDCE62C}" destId="{18403C79-4BB8-DF4D-ADD8-6FB1A2370B05}" srcOrd="0" destOrd="0" parTransId="{35057D54-ADB9-6D44-AE26-07CDE6A1D20F}" sibTransId="{7E20786C-CCDD-F94C-A462-7CB65C932D7B}"/>
    <dgm:cxn modelId="{137C9042-1308-7346-9A59-9FB700F152B3}" type="presOf" srcId="{DE43B9A7-7FBA-BE48-885C-DA437397BBBE}" destId="{9B7F82C4-E952-4744-93E7-7F08F34684A9}" srcOrd="0" destOrd="2" presId="urn:microsoft.com/office/officeart/2005/8/layout/bProcess3"/>
    <dgm:cxn modelId="{C2118443-49F8-434E-A999-DA85507DF3DE}" srcId="{36F392F7-38EC-2E44-A323-6C97B5A4F05E}" destId="{39471013-1745-D244-838A-09D134466E15}" srcOrd="0" destOrd="0" parTransId="{0884AF38-2587-7E49-89FB-472B54E91737}" sibTransId="{3968AEEE-F020-4A40-A189-BF7F967553A0}"/>
    <dgm:cxn modelId="{8539DB4A-A926-DB4B-932D-F4F38DAD6202}" type="presOf" srcId="{4A200392-B029-9D4D-B1B4-A8D2B717A1BE}" destId="{3339296B-FAB9-AE40-A9D3-14C9BB9175A5}" srcOrd="0" destOrd="0" presId="urn:microsoft.com/office/officeart/2005/8/layout/bProcess3"/>
    <dgm:cxn modelId="{37C09156-AC68-AE45-B66F-EAD3B08CD9C8}" type="presOf" srcId="{94729462-895D-BB42-8065-94BB2631DD7A}" destId="{7F953D01-B580-424B-9D6F-C9A05067285F}" srcOrd="0" destOrd="1" presId="urn:microsoft.com/office/officeart/2005/8/layout/bProcess3"/>
    <dgm:cxn modelId="{39648F60-D3B7-3C4D-BE2A-EB452918BD63}" type="presOf" srcId="{62A7FF19-FA9F-754B-9200-06DAF6F69746}" destId="{ACBB6B0E-DDA8-3A48-826F-979285D08D59}" srcOrd="0" destOrd="1" presId="urn:microsoft.com/office/officeart/2005/8/layout/bProcess3"/>
    <dgm:cxn modelId="{BDC2C662-5C92-E14D-ABAC-F55449964AED}" type="presOf" srcId="{063FD141-705D-0E40-AC34-FAFC473C7AB4}" destId="{658116AA-EEC0-D240-A3CA-15C3C99BA536}" srcOrd="1" destOrd="0" presId="urn:microsoft.com/office/officeart/2005/8/layout/bProcess3"/>
    <dgm:cxn modelId="{A3179B6C-5A85-0E4D-84BF-4F0C704EEE3B}" type="presOf" srcId="{BEEA8594-C156-E447-B131-C21F05347370}" destId="{42379396-C138-C247-92AA-7B4E6E72DE8F}" srcOrd="0" destOrd="0" presId="urn:microsoft.com/office/officeart/2005/8/layout/bProcess3"/>
    <dgm:cxn modelId="{54F1D573-2B54-E84D-8E22-951DF8B9387C}" type="presOf" srcId="{36F392F7-38EC-2E44-A323-6C97B5A4F05E}" destId="{EB8F0780-44A7-9E4C-AB36-7472EEC96B80}" srcOrd="0" destOrd="0" presId="urn:microsoft.com/office/officeart/2005/8/layout/bProcess3"/>
    <dgm:cxn modelId="{880B177A-9B6E-9247-ACB8-57D9F454B86F}" type="presOf" srcId="{7990BB9D-C731-534D-940B-71665D8890B3}" destId="{A21A4BA7-DC71-BA46-9EB9-C0876EB75AD0}" srcOrd="1" destOrd="0" presId="urn:microsoft.com/office/officeart/2005/8/layout/bProcess3"/>
    <dgm:cxn modelId="{6046657A-422B-384F-8D34-85F2B85EC0A8}" srcId="{566BFC54-603A-3B43-9F92-20F945F25854}" destId="{DE43B9A7-7FBA-BE48-885C-DA437397BBBE}" srcOrd="1" destOrd="0" parTransId="{6852C646-A8FB-E84A-BF52-01DDAE2572C7}" sibTransId="{08732F57-451D-1F4F-8488-0B03C2CB59E7}"/>
    <dgm:cxn modelId="{343E6D7B-CC3A-4544-BD35-71F9086F3B6E}" srcId="{3B9550F2-F3F4-E545-8B29-A8113FBBA035}" destId="{62A7FF19-FA9F-754B-9200-06DAF6F69746}" srcOrd="0" destOrd="0" parTransId="{267074CC-9047-DD4B-8896-AC01DFF463F0}" sibTransId="{C684B72E-1B6D-E84C-B4C6-0BC96D1451E0}"/>
    <dgm:cxn modelId="{5557AF7B-0574-D14B-A823-8178CF6221A6}" type="presOf" srcId="{39471013-1745-D244-838A-09D134466E15}" destId="{EB8F0780-44A7-9E4C-AB36-7472EEC96B80}" srcOrd="0" destOrd="1" presId="urn:microsoft.com/office/officeart/2005/8/layout/bProcess3"/>
    <dgm:cxn modelId="{A376A27C-6864-A34E-B823-00987150158D}" type="presOf" srcId="{3B9550F2-F3F4-E545-8B29-A8113FBBA035}" destId="{ACBB6B0E-DDA8-3A48-826F-979285D08D59}" srcOrd="0" destOrd="0" presId="urn:microsoft.com/office/officeart/2005/8/layout/bProcess3"/>
    <dgm:cxn modelId="{0677727D-807F-F74E-8338-98DB3DFECA70}" type="presOf" srcId="{D833FA2C-CF4D-8146-B88A-725D0FDCE62C}" destId="{D5D47081-E6E1-764F-842A-698FE7C26751}" srcOrd="0" destOrd="0" presId="urn:microsoft.com/office/officeart/2005/8/layout/bProcess3"/>
    <dgm:cxn modelId="{09757D7D-E9E7-F746-A9EB-C1920AB4ABCB}" type="presOf" srcId="{673CDA88-87CE-2F41-8C39-CCF4FD4D1657}" destId="{7F953D01-B580-424B-9D6F-C9A05067285F}" srcOrd="0" destOrd="2" presId="urn:microsoft.com/office/officeart/2005/8/layout/bProcess3"/>
    <dgm:cxn modelId="{897E6F80-83DC-1C43-9EDA-B106A5AED843}" srcId="{D833FA2C-CF4D-8146-B88A-725D0FDCE62C}" destId="{0AF02868-6AF5-BB45-8E35-5553228F7F89}" srcOrd="1" destOrd="0" parTransId="{9A0A4888-C15C-B342-B98C-5B17A519C498}" sibTransId="{54DC19BB-3973-E349-BF05-F0CF2DEDC5FC}"/>
    <dgm:cxn modelId="{CB5E5681-3E02-E645-9B34-70EDA7AC5A37}" type="presOf" srcId="{396D3161-AB36-3D45-9B61-73915969217A}" destId="{941BE00F-2ED0-FC41-8A00-73D34817E815}" srcOrd="0" destOrd="2" presId="urn:microsoft.com/office/officeart/2005/8/layout/bProcess3"/>
    <dgm:cxn modelId="{D4A20789-1CA4-894B-9BB9-94C11FC40081}" srcId="{566BFC54-603A-3B43-9F92-20F945F25854}" destId="{8AB21541-2454-2047-B993-DF5CA463BD9E}" srcOrd="0" destOrd="0" parTransId="{0ADFAF28-9C81-3349-89E7-4CA299B4CF93}" sibTransId="{E0130A2E-D54B-E94B-90AB-AC4BA2FC5A57}"/>
    <dgm:cxn modelId="{6610E58F-F523-BD46-95BC-31FDC1385EFA}" type="presOf" srcId="{E22F32FE-0533-8749-92F2-483FDB5A9BFD}" destId="{ACBB6B0E-DDA8-3A48-826F-979285D08D59}" srcOrd="0" destOrd="2" presId="urn:microsoft.com/office/officeart/2005/8/layout/bProcess3"/>
    <dgm:cxn modelId="{FE5EE291-C8E9-414D-9BA4-E77CE5993173}" srcId="{3B9550F2-F3F4-E545-8B29-A8113FBBA035}" destId="{E22F32FE-0533-8749-92F2-483FDB5A9BFD}" srcOrd="1" destOrd="0" parTransId="{9C4AF5B3-161B-494D-94F0-4C031424E400}" sibTransId="{2A9F1DF0-6B99-A94B-924A-A57BDC1DEEF2}"/>
    <dgm:cxn modelId="{D37A0293-4944-B148-B3A0-643AD57FDCDB}" type="presOf" srcId="{B84C80CD-F68A-8F49-82F9-BC29F9741426}" destId="{EB8F0780-44A7-9E4C-AB36-7472EEC96B80}" srcOrd="0" destOrd="2" presId="urn:microsoft.com/office/officeart/2005/8/layout/bProcess3"/>
    <dgm:cxn modelId="{2E20BB93-C7D1-3840-A59A-D156C7E8AE07}" type="presOf" srcId="{BEEA8594-C156-E447-B131-C21F05347370}" destId="{662301BA-D531-8241-A32F-1E118CED9DEF}" srcOrd="1" destOrd="0" presId="urn:microsoft.com/office/officeart/2005/8/layout/bProcess3"/>
    <dgm:cxn modelId="{252FB5A3-9949-154A-9F25-8078B58AC8AA}" type="presOf" srcId="{18403C79-4BB8-DF4D-ADD8-6FB1A2370B05}" destId="{D5D47081-E6E1-764F-842A-698FE7C26751}" srcOrd="0" destOrd="1" presId="urn:microsoft.com/office/officeart/2005/8/layout/bProcess3"/>
    <dgm:cxn modelId="{87A0DDA4-4043-004D-B174-C0CFAA34F08E}" type="presOf" srcId="{811B3847-93DE-7941-92E3-9A6451418E0E}" destId="{C0C870E8-C326-0F40-8171-2A6B0384E81C}" srcOrd="1" destOrd="0" presId="urn:microsoft.com/office/officeart/2005/8/layout/bProcess3"/>
    <dgm:cxn modelId="{C39A81AA-EEA9-D84C-892A-295DB308906A}" srcId="{831D95A3-208F-0748-9693-874AC918D9BB}" destId="{DF6C0C34-C113-2E47-BAFE-89F8B23CAD88}" srcOrd="4" destOrd="0" parTransId="{CDF96A62-444D-9742-96A8-D8C960F9E727}" sibTransId="{063FD141-705D-0E40-AC34-FAFC473C7AB4}"/>
    <dgm:cxn modelId="{47D295B9-9F60-E048-8419-7079AA8ADDA0}" srcId="{DF6C0C34-C113-2E47-BAFE-89F8B23CAD88}" destId="{94729462-895D-BB42-8065-94BB2631DD7A}" srcOrd="0" destOrd="0" parTransId="{1368DFFC-592C-BB4C-9757-50AAC5B8AFAA}" sibTransId="{75860853-D6A4-BE4D-944E-33DF1A28CC85}"/>
    <dgm:cxn modelId="{2591F2BB-3E72-0242-A468-315F721CD5CF}" srcId="{831D95A3-208F-0748-9693-874AC918D9BB}" destId="{36F392F7-38EC-2E44-A323-6C97B5A4F05E}" srcOrd="0" destOrd="0" parTransId="{506FA006-BBC6-B34D-8A05-4D49823E55E8}" sibTransId="{BEEA8594-C156-E447-B131-C21F05347370}"/>
    <dgm:cxn modelId="{E44C62C6-BB4B-1640-9CB2-94773311297B}" type="presOf" srcId="{619BE636-E7F3-3E47-BB4C-4B2DA8992277}" destId="{941BE00F-2ED0-FC41-8A00-73D34817E815}" srcOrd="0" destOrd="1" presId="urn:microsoft.com/office/officeart/2005/8/layout/bProcess3"/>
    <dgm:cxn modelId="{84B23EC7-C0A6-8047-BD8B-605F69CDEC0D}" srcId="{831D95A3-208F-0748-9693-874AC918D9BB}" destId="{D833FA2C-CF4D-8146-B88A-725D0FDCE62C}" srcOrd="2" destOrd="0" parTransId="{069ED463-38D6-A44F-AEAC-5B177A6CAFBC}" sibTransId="{811B3847-93DE-7941-92E3-9A6451418E0E}"/>
    <dgm:cxn modelId="{C821EEE2-62DF-2F44-BB48-18C2AB6A1CF8}" type="presOf" srcId="{831D95A3-208F-0748-9693-874AC918D9BB}" destId="{9F8FABA7-D0B5-CB4E-AF9E-5A89B0EDD383}" srcOrd="0" destOrd="0" presId="urn:microsoft.com/office/officeart/2005/8/layout/bProcess3"/>
    <dgm:cxn modelId="{2DE6CBE7-55F4-1D44-80FF-164EA0298691}" type="presOf" srcId="{0AF02868-6AF5-BB45-8E35-5553228F7F89}" destId="{D5D47081-E6E1-764F-842A-698FE7C26751}" srcOrd="0" destOrd="2" presId="urn:microsoft.com/office/officeart/2005/8/layout/bProcess3"/>
    <dgm:cxn modelId="{448969F3-E477-5140-91D1-A738F22EE90B}" type="presOf" srcId="{8AB21541-2454-2047-B993-DF5CA463BD9E}" destId="{9B7F82C4-E952-4744-93E7-7F08F34684A9}" srcOrd="0" destOrd="1" presId="urn:microsoft.com/office/officeart/2005/8/layout/bProcess3"/>
    <dgm:cxn modelId="{60EBC0F3-0445-694F-98F9-C34A96600649}" type="presOf" srcId="{47EB68DC-C620-6345-823A-A78D2C4B0930}" destId="{941BE00F-2ED0-FC41-8A00-73D34817E815}" srcOrd="0" destOrd="0" presId="urn:microsoft.com/office/officeart/2005/8/layout/bProcess3"/>
    <dgm:cxn modelId="{7760C4F7-4563-4A45-A05F-21789D822FE5}" srcId="{47EB68DC-C620-6345-823A-A78D2C4B0930}" destId="{619BE636-E7F3-3E47-BB4C-4B2DA8992277}" srcOrd="0" destOrd="0" parTransId="{493B333C-BA9A-204E-AC24-A504B7505BD4}" sibTransId="{A560131A-6DE3-9341-B9A2-AE2DC910C249}"/>
    <dgm:cxn modelId="{F25E0DFF-9FA0-5E41-B1DA-63AA1CC629EC}" srcId="{831D95A3-208F-0748-9693-874AC918D9BB}" destId="{3B9550F2-F3F4-E545-8B29-A8113FBBA035}" srcOrd="5" destOrd="0" parTransId="{4F9AEAE5-7919-3F46-89C5-663C0DBC2784}" sibTransId="{BC55659C-D2FE-AF43-85E5-037B52F92A55}"/>
    <dgm:cxn modelId="{FEC342C7-D3FA-B843-9EEE-B511753D6197}" type="presParOf" srcId="{9F8FABA7-D0B5-CB4E-AF9E-5A89B0EDD383}" destId="{EB8F0780-44A7-9E4C-AB36-7472EEC96B80}" srcOrd="0" destOrd="0" presId="urn:microsoft.com/office/officeart/2005/8/layout/bProcess3"/>
    <dgm:cxn modelId="{62B28D04-1D14-8242-8DC6-AF48EFECE1D9}" type="presParOf" srcId="{9F8FABA7-D0B5-CB4E-AF9E-5A89B0EDD383}" destId="{42379396-C138-C247-92AA-7B4E6E72DE8F}" srcOrd="1" destOrd="0" presId="urn:microsoft.com/office/officeart/2005/8/layout/bProcess3"/>
    <dgm:cxn modelId="{AD278C22-BD4E-A848-A3AC-A2C20F89CDDA}" type="presParOf" srcId="{42379396-C138-C247-92AA-7B4E6E72DE8F}" destId="{662301BA-D531-8241-A32F-1E118CED9DEF}" srcOrd="0" destOrd="0" presId="urn:microsoft.com/office/officeart/2005/8/layout/bProcess3"/>
    <dgm:cxn modelId="{7F6390F4-FF01-A94E-AA07-B15E363940E1}" type="presParOf" srcId="{9F8FABA7-D0B5-CB4E-AF9E-5A89B0EDD383}" destId="{9B7F82C4-E952-4744-93E7-7F08F34684A9}" srcOrd="2" destOrd="0" presId="urn:microsoft.com/office/officeart/2005/8/layout/bProcess3"/>
    <dgm:cxn modelId="{4B9BEC44-ACBE-E14B-84FA-7F47CF2E0EFD}" type="presParOf" srcId="{9F8FABA7-D0B5-CB4E-AF9E-5A89B0EDD383}" destId="{3339296B-FAB9-AE40-A9D3-14C9BB9175A5}" srcOrd="3" destOrd="0" presId="urn:microsoft.com/office/officeart/2005/8/layout/bProcess3"/>
    <dgm:cxn modelId="{BAC3A187-7799-D542-8751-DD5CED6D251B}" type="presParOf" srcId="{3339296B-FAB9-AE40-A9D3-14C9BB9175A5}" destId="{EAFB7A7F-0321-8240-BB68-F7ABEF603ECA}" srcOrd="0" destOrd="0" presId="urn:microsoft.com/office/officeart/2005/8/layout/bProcess3"/>
    <dgm:cxn modelId="{3D1B3DBB-7F68-2646-B690-276C6C46F3BB}" type="presParOf" srcId="{9F8FABA7-D0B5-CB4E-AF9E-5A89B0EDD383}" destId="{D5D47081-E6E1-764F-842A-698FE7C26751}" srcOrd="4" destOrd="0" presId="urn:microsoft.com/office/officeart/2005/8/layout/bProcess3"/>
    <dgm:cxn modelId="{23F29043-F6B8-1D4A-951A-742D70DEFF0D}" type="presParOf" srcId="{9F8FABA7-D0B5-CB4E-AF9E-5A89B0EDD383}" destId="{219DABCA-24E3-8E49-92DD-CC84BD018DE2}" srcOrd="5" destOrd="0" presId="urn:microsoft.com/office/officeart/2005/8/layout/bProcess3"/>
    <dgm:cxn modelId="{8AB4E238-9DC3-6D43-8E8E-DB3593EF84D3}" type="presParOf" srcId="{219DABCA-24E3-8E49-92DD-CC84BD018DE2}" destId="{C0C870E8-C326-0F40-8171-2A6B0384E81C}" srcOrd="0" destOrd="0" presId="urn:microsoft.com/office/officeart/2005/8/layout/bProcess3"/>
    <dgm:cxn modelId="{09985D36-2FC6-F444-BFF3-8AF3D36938EE}" type="presParOf" srcId="{9F8FABA7-D0B5-CB4E-AF9E-5A89B0EDD383}" destId="{941BE00F-2ED0-FC41-8A00-73D34817E815}" srcOrd="6" destOrd="0" presId="urn:microsoft.com/office/officeart/2005/8/layout/bProcess3"/>
    <dgm:cxn modelId="{42136723-A78B-304C-B86F-C2AD1CD88344}" type="presParOf" srcId="{9F8FABA7-D0B5-CB4E-AF9E-5A89B0EDD383}" destId="{D4A16D00-D6AA-FC42-9778-1188B18D445A}" srcOrd="7" destOrd="0" presId="urn:microsoft.com/office/officeart/2005/8/layout/bProcess3"/>
    <dgm:cxn modelId="{C3EE0038-2C40-5B49-A69E-32B43F40D696}" type="presParOf" srcId="{D4A16D00-D6AA-FC42-9778-1188B18D445A}" destId="{A21A4BA7-DC71-BA46-9EB9-C0876EB75AD0}" srcOrd="0" destOrd="0" presId="urn:microsoft.com/office/officeart/2005/8/layout/bProcess3"/>
    <dgm:cxn modelId="{DAF3D143-25A6-2C4E-AA8A-D4ABB6CCB8AD}" type="presParOf" srcId="{9F8FABA7-D0B5-CB4E-AF9E-5A89B0EDD383}" destId="{7F953D01-B580-424B-9D6F-C9A05067285F}" srcOrd="8" destOrd="0" presId="urn:microsoft.com/office/officeart/2005/8/layout/bProcess3"/>
    <dgm:cxn modelId="{2FC628B5-057F-2844-B504-B6772EB050B9}" type="presParOf" srcId="{9F8FABA7-D0B5-CB4E-AF9E-5A89B0EDD383}" destId="{A4C2A890-8501-C446-8ABA-4E6D9D22AE50}" srcOrd="9" destOrd="0" presId="urn:microsoft.com/office/officeart/2005/8/layout/bProcess3"/>
    <dgm:cxn modelId="{00C65F32-499A-C94E-B3C0-2BA66EBFD580}" type="presParOf" srcId="{A4C2A890-8501-C446-8ABA-4E6D9D22AE50}" destId="{658116AA-EEC0-D240-A3CA-15C3C99BA536}" srcOrd="0" destOrd="0" presId="urn:microsoft.com/office/officeart/2005/8/layout/bProcess3"/>
    <dgm:cxn modelId="{FBB7E6AB-69AE-DF4F-883A-F773CCF4DE74}" type="presParOf" srcId="{9F8FABA7-D0B5-CB4E-AF9E-5A89B0EDD383}" destId="{ACBB6B0E-DDA8-3A48-826F-979285D08D59}" srcOrd="10" destOrd="0" presId="urn:microsoft.com/office/officeart/2005/8/layout/bProcess3"/>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1D95A3-208F-0748-9693-874AC918D9BB}" type="doc">
      <dgm:prSet loTypeId="urn:microsoft.com/office/officeart/2005/8/layout/bProcess3" loCatId="" qsTypeId="urn:microsoft.com/office/officeart/2005/8/quickstyle/simple1" qsCatId="simple" csTypeId="urn:microsoft.com/office/officeart/2005/8/colors/accent2_2" csCatId="accent2" phldr="1"/>
      <dgm:spPr/>
      <dgm:t>
        <a:bodyPr/>
        <a:lstStyle/>
        <a:p>
          <a:endParaRPr lang="en-GB"/>
        </a:p>
      </dgm:t>
    </dgm:pt>
    <dgm:pt modelId="{36F392F7-38EC-2E44-A323-6C97B5A4F05E}">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Discussion and Exploration</a:t>
          </a:r>
        </a:p>
      </dgm:t>
    </dgm:pt>
    <dgm:pt modelId="{506FA006-BBC6-B34D-8A05-4D49823E55E8}" type="parTrans" cxnId="{2591F2BB-3E72-0242-A468-315F721CD5CF}">
      <dgm:prSet/>
      <dgm:spPr/>
      <dgm:t>
        <a:bodyPr/>
        <a:lstStyle/>
        <a:p>
          <a:endParaRPr lang="en-GB">
            <a:latin typeface="Montserrat" pitchFamily="2" charset="77"/>
          </a:endParaRPr>
        </a:p>
      </dgm:t>
    </dgm:pt>
    <dgm:pt modelId="{BEEA8594-C156-E447-B131-C21F05347370}" type="sibTrans" cxnId="{2591F2BB-3E72-0242-A468-315F721CD5CF}">
      <dgm:prSet/>
      <dgm:spPr/>
      <dgm:t>
        <a:bodyPr/>
        <a:lstStyle/>
        <a:p>
          <a:endParaRPr lang="en-GB">
            <a:latin typeface="Montserrat" pitchFamily="2" charset="77"/>
          </a:endParaRPr>
        </a:p>
      </dgm:t>
    </dgm:pt>
    <dgm:pt modelId="{39471013-1745-D244-838A-09D134466E15}">
      <dgm:prSet phldrT="[Text]"/>
      <dgm:spPr>
        <a:effectLst>
          <a:outerShdw blurRad="50800" dist="38100" dir="2700000" algn="tl" rotWithShape="0">
            <a:prstClr val="black">
              <a:alpha val="40000"/>
            </a:prstClr>
          </a:outerShdw>
        </a:effectLst>
      </dgm:spPr>
      <dgm:t>
        <a:bodyPr/>
        <a:lstStyle/>
        <a:p>
          <a:r>
            <a:rPr lang="en-GB">
              <a:latin typeface="Montserrat" pitchFamily="2" charset="77"/>
            </a:rPr>
            <a:t>Other Charters and Principles</a:t>
          </a:r>
        </a:p>
      </dgm:t>
    </dgm:pt>
    <dgm:pt modelId="{0884AF38-2587-7E49-89FB-472B54E91737}" type="parTrans" cxnId="{C2118443-49F8-434E-A999-DA85507DF3DE}">
      <dgm:prSet/>
      <dgm:spPr/>
      <dgm:t>
        <a:bodyPr/>
        <a:lstStyle/>
        <a:p>
          <a:endParaRPr lang="en-GB">
            <a:latin typeface="Montserrat" pitchFamily="2" charset="77"/>
          </a:endParaRPr>
        </a:p>
      </dgm:t>
    </dgm:pt>
    <dgm:pt modelId="{3968AEEE-F020-4A40-A189-BF7F967553A0}" type="sibTrans" cxnId="{C2118443-49F8-434E-A999-DA85507DF3DE}">
      <dgm:prSet/>
      <dgm:spPr/>
      <dgm:t>
        <a:bodyPr/>
        <a:lstStyle/>
        <a:p>
          <a:endParaRPr lang="en-GB">
            <a:latin typeface="Montserrat" pitchFamily="2" charset="77"/>
          </a:endParaRPr>
        </a:p>
      </dgm:t>
    </dgm:pt>
    <dgm:pt modelId="{B84C80CD-F68A-8F49-82F9-BC29F9741426}">
      <dgm:prSet phldrT="[Text]"/>
      <dgm:spPr>
        <a:effectLst>
          <a:outerShdw blurRad="50800" dist="38100" dir="2700000" algn="tl" rotWithShape="0">
            <a:prstClr val="black">
              <a:alpha val="40000"/>
            </a:prstClr>
          </a:outerShdw>
        </a:effectLst>
      </dgm:spPr>
      <dgm:t>
        <a:bodyPr/>
        <a:lstStyle/>
        <a:p>
          <a:r>
            <a:rPr lang="en-GB">
              <a:latin typeface="Montserrat" pitchFamily="2" charset="77"/>
            </a:rPr>
            <a:t>Hopes and Fears</a:t>
          </a:r>
        </a:p>
      </dgm:t>
    </dgm:pt>
    <dgm:pt modelId="{21BDBD97-886D-0847-A21A-ACD1DBF7267F}" type="parTrans" cxnId="{BB1BCC2A-768C-D940-8989-58CBACF73BA9}">
      <dgm:prSet/>
      <dgm:spPr/>
      <dgm:t>
        <a:bodyPr/>
        <a:lstStyle/>
        <a:p>
          <a:endParaRPr lang="en-GB">
            <a:latin typeface="Montserrat" pitchFamily="2" charset="77"/>
          </a:endParaRPr>
        </a:p>
      </dgm:t>
    </dgm:pt>
    <dgm:pt modelId="{FC9A2F4C-C39A-004C-8888-81707DBEAA05}" type="sibTrans" cxnId="{BB1BCC2A-768C-D940-8989-58CBACF73BA9}">
      <dgm:prSet/>
      <dgm:spPr/>
      <dgm:t>
        <a:bodyPr/>
        <a:lstStyle/>
        <a:p>
          <a:endParaRPr lang="en-GB">
            <a:latin typeface="Montserrat" pitchFamily="2" charset="77"/>
          </a:endParaRPr>
        </a:p>
      </dgm:t>
    </dgm:pt>
    <dgm:pt modelId="{566BFC54-603A-3B43-9F92-20F945F25854}">
      <dgm:prSet phldrT="[Text]"/>
      <dgm:spPr>
        <a:solidFill>
          <a:schemeClr val="accent2"/>
        </a:solidFill>
        <a:effectLst>
          <a:outerShdw blurRad="50800" dist="38100" dir="2700000" algn="tl" rotWithShape="0">
            <a:prstClr val="black">
              <a:alpha val="40000"/>
            </a:prstClr>
          </a:outerShdw>
        </a:effectLst>
      </dgm:spPr>
      <dgm:t>
        <a:bodyPr/>
        <a:lstStyle/>
        <a:p>
          <a:r>
            <a:rPr lang="en-GB" b="1">
              <a:latin typeface="Montserrat" pitchFamily="2" charset="77"/>
            </a:rPr>
            <a:t>Designing and Drafting a Version at our Table</a:t>
          </a:r>
        </a:p>
      </dgm:t>
    </dgm:pt>
    <dgm:pt modelId="{ADE63F8A-C67C-8848-85DC-D1F1ECFF31B7}" type="parTrans" cxnId="{5B7C3800-0C06-334C-ABD0-1028E45B7911}">
      <dgm:prSet/>
      <dgm:spPr/>
      <dgm:t>
        <a:bodyPr/>
        <a:lstStyle/>
        <a:p>
          <a:endParaRPr lang="en-GB">
            <a:latin typeface="Montserrat" pitchFamily="2" charset="77"/>
          </a:endParaRPr>
        </a:p>
      </dgm:t>
    </dgm:pt>
    <dgm:pt modelId="{4A200392-B029-9D4D-B1B4-A8D2B717A1BE}" type="sibTrans" cxnId="{5B7C3800-0C06-334C-ABD0-1028E45B7911}">
      <dgm:prSet/>
      <dgm:spPr/>
      <dgm:t>
        <a:bodyPr/>
        <a:lstStyle/>
        <a:p>
          <a:endParaRPr lang="en-GB">
            <a:latin typeface="Montserrat" pitchFamily="2" charset="77"/>
          </a:endParaRPr>
        </a:p>
      </dgm:t>
    </dgm:pt>
    <dgm:pt modelId="{8AB21541-2454-2047-B993-DF5CA463BD9E}">
      <dgm:prSet phldrT="[Text]"/>
      <dgm:spPr>
        <a:solidFill>
          <a:schemeClr val="accent2"/>
        </a:solidFill>
        <a:effectLst>
          <a:outerShdw blurRad="50800" dist="38100" dir="2700000" algn="tl" rotWithShape="0">
            <a:prstClr val="black">
              <a:alpha val="40000"/>
            </a:prstClr>
          </a:outerShdw>
        </a:effectLst>
      </dgm:spPr>
      <dgm:t>
        <a:bodyPr/>
        <a:lstStyle/>
        <a:p>
          <a:r>
            <a:rPr lang="en-GB">
              <a:latin typeface="Montserrat" pitchFamily="2" charset="77"/>
            </a:rPr>
            <a:t>Split discussion across two days</a:t>
          </a:r>
        </a:p>
      </dgm:t>
    </dgm:pt>
    <dgm:pt modelId="{0ADFAF28-9C81-3349-89E7-4CA299B4CF93}" type="parTrans" cxnId="{D4A20789-1CA4-894B-9BB9-94C11FC40081}">
      <dgm:prSet/>
      <dgm:spPr/>
      <dgm:t>
        <a:bodyPr/>
        <a:lstStyle/>
        <a:p>
          <a:endParaRPr lang="en-GB">
            <a:latin typeface="Montserrat" pitchFamily="2" charset="77"/>
          </a:endParaRPr>
        </a:p>
      </dgm:t>
    </dgm:pt>
    <dgm:pt modelId="{E0130A2E-D54B-E94B-90AB-AC4BA2FC5A57}" type="sibTrans" cxnId="{D4A20789-1CA4-894B-9BB9-94C11FC40081}">
      <dgm:prSet/>
      <dgm:spPr/>
      <dgm:t>
        <a:bodyPr/>
        <a:lstStyle/>
        <a:p>
          <a:endParaRPr lang="en-GB">
            <a:latin typeface="Montserrat" pitchFamily="2" charset="77"/>
          </a:endParaRPr>
        </a:p>
      </dgm:t>
    </dgm:pt>
    <dgm:pt modelId="{DE43B9A7-7FBA-BE48-885C-DA437397BBBE}">
      <dgm:prSet phldrT="[Text]"/>
      <dgm:spPr>
        <a:solidFill>
          <a:schemeClr val="accent2"/>
        </a:solidFill>
        <a:effectLst>
          <a:outerShdw blurRad="50800" dist="38100" dir="2700000" algn="tl" rotWithShape="0">
            <a:prstClr val="black">
              <a:alpha val="40000"/>
            </a:prstClr>
          </a:outerShdw>
        </a:effectLst>
      </dgm:spPr>
      <dgm:t>
        <a:bodyPr/>
        <a:lstStyle/>
        <a:p>
          <a:r>
            <a:rPr lang="en-GB">
              <a:latin typeface="Montserrat" pitchFamily="2" charset="77"/>
            </a:rPr>
            <a:t>Presenting back to wider room</a:t>
          </a:r>
        </a:p>
      </dgm:t>
    </dgm:pt>
    <dgm:pt modelId="{6852C646-A8FB-E84A-BF52-01DDAE2572C7}" type="parTrans" cxnId="{6046657A-422B-384F-8D34-85F2B85EC0A8}">
      <dgm:prSet/>
      <dgm:spPr/>
      <dgm:t>
        <a:bodyPr/>
        <a:lstStyle/>
        <a:p>
          <a:endParaRPr lang="en-GB">
            <a:latin typeface="Montserrat" pitchFamily="2" charset="77"/>
          </a:endParaRPr>
        </a:p>
      </dgm:t>
    </dgm:pt>
    <dgm:pt modelId="{08732F57-451D-1F4F-8488-0B03C2CB59E7}" type="sibTrans" cxnId="{6046657A-422B-384F-8D34-85F2B85EC0A8}">
      <dgm:prSet/>
      <dgm:spPr/>
      <dgm:t>
        <a:bodyPr/>
        <a:lstStyle/>
        <a:p>
          <a:endParaRPr lang="en-GB">
            <a:latin typeface="Montserrat" pitchFamily="2" charset="77"/>
          </a:endParaRPr>
        </a:p>
      </dgm:t>
    </dgm:pt>
    <dgm:pt modelId="{D833FA2C-CF4D-8146-B88A-725D0FDCE62C}">
      <dgm:prSet phldrT="[Text]"/>
      <dgm:spPr>
        <a:solidFill>
          <a:schemeClr val="accent2"/>
        </a:solidFill>
        <a:effectLst>
          <a:outerShdw blurRad="50800" dist="38100" dir="2700000" algn="tl" rotWithShape="0">
            <a:prstClr val="black">
              <a:alpha val="40000"/>
            </a:prstClr>
          </a:outerShdw>
        </a:effectLst>
      </dgm:spPr>
      <dgm:t>
        <a:bodyPr/>
        <a:lstStyle/>
        <a:p>
          <a:r>
            <a:rPr lang="en-GB" b="1">
              <a:latin typeface="Montserrat" pitchFamily="2" charset="77"/>
            </a:rPr>
            <a:t>Ranked Choice Voting</a:t>
          </a:r>
        </a:p>
      </dgm:t>
    </dgm:pt>
    <dgm:pt modelId="{069ED463-38D6-A44F-AEAC-5B177A6CAFBC}" type="parTrans" cxnId="{84B23EC7-C0A6-8047-BD8B-605F69CDEC0D}">
      <dgm:prSet/>
      <dgm:spPr/>
      <dgm:t>
        <a:bodyPr/>
        <a:lstStyle/>
        <a:p>
          <a:endParaRPr lang="en-GB">
            <a:latin typeface="Montserrat" pitchFamily="2" charset="77"/>
          </a:endParaRPr>
        </a:p>
      </dgm:t>
    </dgm:pt>
    <dgm:pt modelId="{811B3847-93DE-7941-92E3-9A6451418E0E}" type="sibTrans" cxnId="{84B23EC7-C0A6-8047-BD8B-605F69CDEC0D}">
      <dgm:prSet/>
      <dgm:spPr/>
      <dgm:t>
        <a:bodyPr/>
        <a:lstStyle/>
        <a:p>
          <a:endParaRPr lang="en-GB">
            <a:latin typeface="Montserrat" pitchFamily="2" charset="77"/>
          </a:endParaRPr>
        </a:p>
      </dgm:t>
    </dgm:pt>
    <dgm:pt modelId="{18403C79-4BB8-DF4D-ADD8-6FB1A2370B05}">
      <dgm:prSet phldrT="[Text]"/>
      <dgm:spPr>
        <a:solidFill>
          <a:schemeClr val="accent2"/>
        </a:solidFill>
        <a:effectLst>
          <a:outerShdw blurRad="50800" dist="38100" dir="2700000" algn="tl" rotWithShape="0">
            <a:prstClr val="black">
              <a:alpha val="40000"/>
            </a:prstClr>
          </a:outerShdw>
        </a:effectLst>
      </dgm:spPr>
      <dgm:t>
        <a:bodyPr/>
        <a:lstStyle/>
        <a:p>
          <a:r>
            <a:rPr lang="en-GB">
              <a:latin typeface="Montserrat" pitchFamily="2" charset="77"/>
            </a:rPr>
            <a:t>Online and assisted by table facilitators</a:t>
          </a:r>
        </a:p>
      </dgm:t>
    </dgm:pt>
    <dgm:pt modelId="{35057D54-ADB9-6D44-AE26-07CDE6A1D20F}" type="parTrans" cxnId="{861BF43E-47D4-AC43-9DE5-0E7DF26426C3}">
      <dgm:prSet/>
      <dgm:spPr/>
      <dgm:t>
        <a:bodyPr/>
        <a:lstStyle/>
        <a:p>
          <a:endParaRPr lang="en-GB">
            <a:latin typeface="Montserrat" pitchFamily="2" charset="77"/>
          </a:endParaRPr>
        </a:p>
      </dgm:t>
    </dgm:pt>
    <dgm:pt modelId="{7E20786C-CCDD-F94C-A462-7CB65C932D7B}" type="sibTrans" cxnId="{861BF43E-47D4-AC43-9DE5-0E7DF26426C3}">
      <dgm:prSet/>
      <dgm:spPr/>
      <dgm:t>
        <a:bodyPr/>
        <a:lstStyle/>
        <a:p>
          <a:endParaRPr lang="en-GB">
            <a:latin typeface="Montserrat" pitchFamily="2" charset="77"/>
          </a:endParaRPr>
        </a:p>
      </dgm:t>
    </dgm:pt>
    <dgm:pt modelId="{0AF02868-6AF5-BB45-8E35-5553228F7F89}">
      <dgm:prSet phldrT="[Text]"/>
      <dgm:spPr>
        <a:solidFill>
          <a:schemeClr val="accent2"/>
        </a:solidFill>
        <a:effectLst>
          <a:outerShdw blurRad="50800" dist="38100" dir="2700000" algn="tl" rotWithShape="0">
            <a:prstClr val="black">
              <a:alpha val="40000"/>
            </a:prstClr>
          </a:outerShdw>
        </a:effectLst>
      </dgm:spPr>
      <dgm:t>
        <a:bodyPr/>
        <a:lstStyle/>
        <a:p>
          <a:r>
            <a:rPr lang="en-GB">
              <a:latin typeface="Montserrat" pitchFamily="2" charset="77"/>
            </a:rPr>
            <a:t>Up to two rounds</a:t>
          </a:r>
        </a:p>
      </dgm:t>
    </dgm:pt>
    <dgm:pt modelId="{9A0A4888-C15C-B342-B98C-5B17A519C498}" type="parTrans" cxnId="{897E6F80-83DC-1C43-9EDA-B106A5AED843}">
      <dgm:prSet/>
      <dgm:spPr/>
      <dgm:t>
        <a:bodyPr/>
        <a:lstStyle/>
        <a:p>
          <a:endParaRPr lang="en-GB">
            <a:latin typeface="Montserrat" pitchFamily="2" charset="77"/>
          </a:endParaRPr>
        </a:p>
      </dgm:t>
    </dgm:pt>
    <dgm:pt modelId="{54DC19BB-3973-E349-BF05-F0CF2DEDC5FC}" type="sibTrans" cxnId="{897E6F80-83DC-1C43-9EDA-B106A5AED843}">
      <dgm:prSet/>
      <dgm:spPr/>
      <dgm:t>
        <a:bodyPr/>
        <a:lstStyle/>
        <a:p>
          <a:endParaRPr lang="en-GB">
            <a:latin typeface="Montserrat" pitchFamily="2" charset="77"/>
          </a:endParaRPr>
        </a:p>
      </dgm:t>
    </dgm:pt>
    <dgm:pt modelId="{47EB68DC-C620-6345-823A-A78D2C4B0930}">
      <dgm:prSet phldrT="[Text]"/>
      <dgm:spPr>
        <a:solidFill>
          <a:srgbClr val="002060"/>
        </a:solidFill>
        <a:effectLst>
          <a:outerShdw blurRad="50800" dist="38100" dir="2700000" algn="tl" rotWithShape="0">
            <a:prstClr val="black">
              <a:alpha val="40000"/>
            </a:prstClr>
          </a:outerShdw>
        </a:effectLst>
      </dgm:spPr>
      <dgm:t>
        <a:bodyPr/>
        <a:lstStyle/>
        <a:p>
          <a:r>
            <a:rPr lang="en-GB" b="1">
              <a:latin typeface="Montserrat" pitchFamily="2" charset="77"/>
            </a:rPr>
            <a:t>Stakeholder Feedback</a:t>
          </a:r>
        </a:p>
      </dgm:t>
    </dgm:pt>
    <dgm:pt modelId="{74882762-768C-1749-AB41-21174E228759}" type="parTrans" cxnId="{0EE41108-A785-B744-B7F0-3D6CDA2DD2AB}">
      <dgm:prSet/>
      <dgm:spPr/>
      <dgm:t>
        <a:bodyPr/>
        <a:lstStyle/>
        <a:p>
          <a:endParaRPr lang="en-GB">
            <a:latin typeface="Montserrat" pitchFamily="2" charset="77"/>
          </a:endParaRPr>
        </a:p>
      </dgm:t>
    </dgm:pt>
    <dgm:pt modelId="{7990BB9D-C731-534D-940B-71665D8890B3}" type="sibTrans" cxnId="{0EE41108-A785-B744-B7F0-3D6CDA2DD2AB}">
      <dgm:prSet/>
      <dgm:spPr/>
      <dgm:t>
        <a:bodyPr/>
        <a:lstStyle/>
        <a:p>
          <a:endParaRPr lang="en-GB">
            <a:latin typeface="Montserrat" pitchFamily="2" charset="77"/>
          </a:endParaRPr>
        </a:p>
      </dgm:t>
    </dgm:pt>
    <dgm:pt modelId="{619BE636-E7F3-3E47-BB4C-4B2DA8992277}">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Discussion on how to use the principles</a:t>
          </a:r>
        </a:p>
      </dgm:t>
    </dgm:pt>
    <dgm:pt modelId="{493B333C-BA9A-204E-AC24-A504B7505BD4}" type="parTrans" cxnId="{7760C4F7-4563-4A45-A05F-21789D822FE5}">
      <dgm:prSet/>
      <dgm:spPr/>
      <dgm:t>
        <a:bodyPr/>
        <a:lstStyle/>
        <a:p>
          <a:endParaRPr lang="en-GB">
            <a:latin typeface="Montserrat" pitchFamily="2" charset="77"/>
          </a:endParaRPr>
        </a:p>
      </dgm:t>
    </dgm:pt>
    <dgm:pt modelId="{A560131A-6DE3-9341-B9A2-AE2DC910C249}" type="sibTrans" cxnId="{7760C4F7-4563-4A45-A05F-21789D822FE5}">
      <dgm:prSet/>
      <dgm:spPr/>
      <dgm:t>
        <a:bodyPr/>
        <a:lstStyle/>
        <a:p>
          <a:endParaRPr lang="en-GB">
            <a:latin typeface="Montserrat" pitchFamily="2" charset="77"/>
          </a:endParaRPr>
        </a:p>
      </dgm:t>
    </dgm:pt>
    <dgm:pt modelId="{DF6C0C34-C113-2E47-BAFE-89F8B23CAD88}">
      <dgm:prSet phldrT="[Text]"/>
      <dgm:spPr>
        <a:solidFill>
          <a:srgbClr val="002060"/>
        </a:solidFill>
        <a:effectLst>
          <a:outerShdw blurRad="50800" dist="38100" dir="2700000" algn="tl" rotWithShape="0">
            <a:prstClr val="black">
              <a:alpha val="40000"/>
            </a:prstClr>
          </a:outerShdw>
        </a:effectLst>
      </dgm:spPr>
      <dgm:t>
        <a:bodyPr/>
        <a:lstStyle/>
        <a:p>
          <a:r>
            <a:rPr lang="en-GB" b="1">
              <a:latin typeface="Montserrat" pitchFamily="2" charset="77"/>
            </a:rPr>
            <a:t>Optional Debrief Discussion</a:t>
          </a:r>
        </a:p>
      </dgm:t>
    </dgm:pt>
    <dgm:pt modelId="{CDF96A62-444D-9742-96A8-D8C960F9E727}" type="parTrans" cxnId="{C39A81AA-EEA9-D84C-892A-295DB308906A}">
      <dgm:prSet/>
      <dgm:spPr/>
      <dgm:t>
        <a:bodyPr/>
        <a:lstStyle/>
        <a:p>
          <a:endParaRPr lang="en-GB">
            <a:latin typeface="Montserrat" pitchFamily="2" charset="77"/>
          </a:endParaRPr>
        </a:p>
      </dgm:t>
    </dgm:pt>
    <dgm:pt modelId="{063FD141-705D-0E40-AC34-FAFC473C7AB4}" type="sibTrans" cxnId="{C39A81AA-EEA9-D84C-892A-295DB308906A}">
      <dgm:prSet/>
      <dgm:spPr/>
      <dgm:t>
        <a:bodyPr/>
        <a:lstStyle/>
        <a:p>
          <a:endParaRPr lang="en-GB">
            <a:latin typeface="Montserrat" pitchFamily="2" charset="77"/>
          </a:endParaRPr>
        </a:p>
      </dgm:t>
    </dgm:pt>
    <dgm:pt modelId="{94729462-895D-BB42-8065-94BB2631DD7A}">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Feedback online or via group phone call</a:t>
          </a:r>
        </a:p>
      </dgm:t>
    </dgm:pt>
    <dgm:pt modelId="{1368DFFC-592C-BB4C-9757-50AAC5B8AFAA}" type="parTrans" cxnId="{47D295B9-9F60-E048-8419-7079AA8ADDA0}">
      <dgm:prSet/>
      <dgm:spPr/>
      <dgm:t>
        <a:bodyPr/>
        <a:lstStyle/>
        <a:p>
          <a:endParaRPr lang="en-GB">
            <a:latin typeface="Montserrat" pitchFamily="2" charset="77"/>
          </a:endParaRPr>
        </a:p>
      </dgm:t>
    </dgm:pt>
    <dgm:pt modelId="{75860853-D6A4-BE4D-944E-33DF1A28CC85}" type="sibTrans" cxnId="{47D295B9-9F60-E048-8419-7079AA8ADDA0}">
      <dgm:prSet/>
      <dgm:spPr/>
      <dgm:t>
        <a:bodyPr/>
        <a:lstStyle/>
        <a:p>
          <a:endParaRPr lang="en-GB">
            <a:latin typeface="Montserrat" pitchFamily="2" charset="77"/>
          </a:endParaRPr>
        </a:p>
      </dgm:t>
    </dgm:pt>
    <dgm:pt modelId="{3B9550F2-F3F4-E545-8B29-A8113FBBA035}">
      <dgm:prSet phldrT="[Text]"/>
      <dgm:spPr>
        <a:solidFill>
          <a:srgbClr val="002060"/>
        </a:solidFill>
        <a:effectLst>
          <a:outerShdw blurRad="50800" dist="38100" dir="2700000" algn="tl" rotWithShape="0">
            <a:prstClr val="black">
              <a:alpha val="40000"/>
            </a:prstClr>
          </a:outerShdw>
        </a:effectLst>
      </dgm:spPr>
      <dgm:t>
        <a:bodyPr/>
        <a:lstStyle/>
        <a:p>
          <a:r>
            <a:rPr lang="en-GB" b="1">
              <a:latin typeface="Montserrat" pitchFamily="2" charset="77"/>
            </a:rPr>
            <a:t>Final Version Published</a:t>
          </a:r>
        </a:p>
      </dgm:t>
    </dgm:pt>
    <dgm:pt modelId="{4F9AEAE5-7919-3F46-89C5-663C0DBC2784}" type="parTrans" cxnId="{F25E0DFF-9FA0-5E41-B1DA-63AA1CC629EC}">
      <dgm:prSet/>
      <dgm:spPr/>
      <dgm:t>
        <a:bodyPr/>
        <a:lstStyle/>
        <a:p>
          <a:endParaRPr lang="en-GB">
            <a:latin typeface="Montserrat" pitchFamily="2" charset="77"/>
          </a:endParaRPr>
        </a:p>
      </dgm:t>
    </dgm:pt>
    <dgm:pt modelId="{BC55659C-D2FE-AF43-85E5-037B52F92A55}" type="sibTrans" cxnId="{F25E0DFF-9FA0-5E41-B1DA-63AA1CC629EC}">
      <dgm:prSet/>
      <dgm:spPr/>
      <dgm:t>
        <a:bodyPr/>
        <a:lstStyle/>
        <a:p>
          <a:endParaRPr lang="en-GB">
            <a:latin typeface="Montserrat" pitchFamily="2" charset="77"/>
          </a:endParaRPr>
        </a:p>
      </dgm:t>
    </dgm:pt>
    <dgm:pt modelId="{673CDA88-87CE-2F41-8C39-CCF4FD4D1657}">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Review what stakeholders have said</a:t>
          </a:r>
        </a:p>
      </dgm:t>
    </dgm:pt>
    <dgm:pt modelId="{637DC496-0345-0D43-A747-4177D3F4227E}" type="parTrans" cxnId="{2B652B31-1176-4240-A8C0-C68864244554}">
      <dgm:prSet/>
      <dgm:spPr/>
      <dgm:t>
        <a:bodyPr/>
        <a:lstStyle/>
        <a:p>
          <a:endParaRPr lang="en-GB">
            <a:latin typeface="Montserrat" pitchFamily="2" charset="77"/>
          </a:endParaRPr>
        </a:p>
      </dgm:t>
    </dgm:pt>
    <dgm:pt modelId="{84ABEA2D-4236-E54A-98BB-E81FA1EBCA8F}" type="sibTrans" cxnId="{2B652B31-1176-4240-A8C0-C68864244554}">
      <dgm:prSet/>
      <dgm:spPr/>
      <dgm:t>
        <a:bodyPr/>
        <a:lstStyle/>
        <a:p>
          <a:endParaRPr lang="en-GB">
            <a:latin typeface="Montserrat" pitchFamily="2" charset="77"/>
          </a:endParaRPr>
        </a:p>
      </dgm:t>
    </dgm:pt>
    <dgm:pt modelId="{62A7FF19-FA9F-754B-9200-06DAF6F69746}">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Launch event</a:t>
          </a:r>
        </a:p>
      </dgm:t>
    </dgm:pt>
    <dgm:pt modelId="{267074CC-9047-DD4B-8896-AC01DFF463F0}" type="parTrans" cxnId="{343E6D7B-CC3A-4544-BD35-71F9086F3B6E}">
      <dgm:prSet/>
      <dgm:spPr/>
      <dgm:t>
        <a:bodyPr/>
        <a:lstStyle/>
        <a:p>
          <a:endParaRPr lang="en-GB">
            <a:latin typeface="Montserrat" pitchFamily="2" charset="77"/>
          </a:endParaRPr>
        </a:p>
      </dgm:t>
    </dgm:pt>
    <dgm:pt modelId="{C684B72E-1B6D-E84C-B4C6-0BC96D1451E0}" type="sibTrans" cxnId="{343E6D7B-CC3A-4544-BD35-71F9086F3B6E}">
      <dgm:prSet/>
      <dgm:spPr/>
      <dgm:t>
        <a:bodyPr/>
        <a:lstStyle/>
        <a:p>
          <a:endParaRPr lang="en-GB">
            <a:latin typeface="Montserrat" pitchFamily="2" charset="77"/>
          </a:endParaRPr>
        </a:p>
      </dgm:t>
    </dgm:pt>
    <dgm:pt modelId="{E22F32FE-0533-8749-92F2-483FDB5A9BFD}">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Reports and 'how to' guides</a:t>
          </a:r>
        </a:p>
      </dgm:t>
    </dgm:pt>
    <dgm:pt modelId="{9C4AF5B3-161B-494D-94F0-4C031424E400}" type="parTrans" cxnId="{FE5EE291-C8E9-414D-9BA4-E77CE5993173}">
      <dgm:prSet/>
      <dgm:spPr/>
      <dgm:t>
        <a:bodyPr/>
        <a:lstStyle/>
        <a:p>
          <a:endParaRPr lang="en-GB">
            <a:latin typeface="Montserrat" pitchFamily="2" charset="77"/>
          </a:endParaRPr>
        </a:p>
      </dgm:t>
    </dgm:pt>
    <dgm:pt modelId="{2A9F1DF0-6B99-A94B-924A-A57BDC1DEEF2}" type="sibTrans" cxnId="{FE5EE291-C8E9-414D-9BA4-E77CE5993173}">
      <dgm:prSet/>
      <dgm:spPr/>
      <dgm:t>
        <a:bodyPr/>
        <a:lstStyle/>
        <a:p>
          <a:endParaRPr lang="en-GB">
            <a:latin typeface="Montserrat" pitchFamily="2" charset="77"/>
          </a:endParaRPr>
        </a:p>
      </dgm:t>
    </dgm:pt>
    <dgm:pt modelId="{DA61BB37-4B6E-E041-8B82-D729B5686FCF}">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Website and Communications Campaign</a:t>
          </a:r>
        </a:p>
      </dgm:t>
    </dgm:pt>
    <dgm:pt modelId="{F04D17C1-CBFE-9941-885E-9CA618D20735}" type="parTrans" cxnId="{8D72E92F-B1EB-DC46-828E-824E33A73142}">
      <dgm:prSet/>
      <dgm:spPr/>
      <dgm:t>
        <a:bodyPr/>
        <a:lstStyle/>
        <a:p>
          <a:endParaRPr lang="en-GB">
            <a:latin typeface="Montserrat" pitchFamily="2" charset="77"/>
          </a:endParaRPr>
        </a:p>
      </dgm:t>
    </dgm:pt>
    <dgm:pt modelId="{EE4F1B08-70F8-6444-827A-BFD6457EC97B}" type="sibTrans" cxnId="{8D72E92F-B1EB-DC46-828E-824E33A73142}">
      <dgm:prSet/>
      <dgm:spPr/>
      <dgm:t>
        <a:bodyPr/>
        <a:lstStyle/>
        <a:p>
          <a:endParaRPr lang="en-GB">
            <a:latin typeface="Montserrat" pitchFamily="2" charset="77"/>
          </a:endParaRPr>
        </a:p>
      </dgm:t>
    </dgm:pt>
    <dgm:pt modelId="{396D3161-AB36-3D45-9B61-73915969217A}">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Core principles will not change but we will discuss any disagreements </a:t>
          </a:r>
        </a:p>
      </dgm:t>
    </dgm:pt>
    <dgm:pt modelId="{6D91FFB1-27A2-2F4F-AE9B-7612E5E9062A}" type="parTrans" cxnId="{A733EA05-E877-994B-A34F-C0863E77F4DE}">
      <dgm:prSet/>
      <dgm:spPr/>
      <dgm:t>
        <a:bodyPr/>
        <a:lstStyle/>
        <a:p>
          <a:endParaRPr lang="en-GB"/>
        </a:p>
      </dgm:t>
    </dgm:pt>
    <dgm:pt modelId="{1FF28DAB-1E35-724E-AED1-883152426D3E}" type="sibTrans" cxnId="{A733EA05-E877-994B-A34F-C0863E77F4DE}">
      <dgm:prSet/>
      <dgm:spPr/>
      <dgm:t>
        <a:bodyPr/>
        <a:lstStyle/>
        <a:p>
          <a:endParaRPr lang="en-GB"/>
        </a:p>
      </dgm:t>
    </dgm:pt>
    <dgm:pt modelId="{9F8FABA7-D0B5-CB4E-AF9E-5A89B0EDD383}" type="pres">
      <dgm:prSet presAssocID="{831D95A3-208F-0748-9693-874AC918D9BB}" presName="Name0" presStyleCnt="0">
        <dgm:presLayoutVars>
          <dgm:dir/>
          <dgm:resizeHandles val="exact"/>
        </dgm:presLayoutVars>
      </dgm:prSet>
      <dgm:spPr/>
    </dgm:pt>
    <dgm:pt modelId="{EB8F0780-44A7-9E4C-AB36-7472EEC96B80}" type="pres">
      <dgm:prSet presAssocID="{36F392F7-38EC-2E44-A323-6C97B5A4F05E}" presName="node" presStyleLbl="node1" presStyleIdx="0" presStyleCnt="6">
        <dgm:presLayoutVars>
          <dgm:bulletEnabled val="1"/>
        </dgm:presLayoutVars>
      </dgm:prSet>
      <dgm:spPr/>
    </dgm:pt>
    <dgm:pt modelId="{42379396-C138-C247-92AA-7B4E6E72DE8F}" type="pres">
      <dgm:prSet presAssocID="{BEEA8594-C156-E447-B131-C21F05347370}" presName="sibTrans" presStyleLbl="sibTrans1D1" presStyleIdx="0" presStyleCnt="5"/>
      <dgm:spPr/>
    </dgm:pt>
    <dgm:pt modelId="{662301BA-D531-8241-A32F-1E118CED9DEF}" type="pres">
      <dgm:prSet presAssocID="{BEEA8594-C156-E447-B131-C21F05347370}" presName="connectorText" presStyleLbl="sibTrans1D1" presStyleIdx="0" presStyleCnt="5"/>
      <dgm:spPr/>
    </dgm:pt>
    <dgm:pt modelId="{9B7F82C4-E952-4744-93E7-7F08F34684A9}" type="pres">
      <dgm:prSet presAssocID="{566BFC54-603A-3B43-9F92-20F945F25854}" presName="node" presStyleLbl="node1" presStyleIdx="1" presStyleCnt="6">
        <dgm:presLayoutVars>
          <dgm:bulletEnabled val="1"/>
        </dgm:presLayoutVars>
      </dgm:prSet>
      <dgm:spPr/>
    </dgm:pt>
    <dgm:pt modelId="{3339296B-FAB9-AE40-A9D3-14C9BB9175A5}" type="pres">
      <dgm:prSet presAssocID="{4A200392-B029-9D4D-B1B4-A8D2B717A1BE}" presName="sibTrans" presStyleLbl="sibTrans1D1" presStyleIdx="1" presStyleCnt="5"/>
      <dgm:spPr/>
    </dgm:pt>
    <dgm:pt modelId="{EAFB7A7F-0321-8240-BB68-F7ABEF603ECA}" type="pres">
      <dgm:prSet presAssocID="{4A200392-B029-9D4D-B1B4-A8D2B717A1BE}" presName="connectorText" presStyleLbl="sibTrans1D1" presStyleIdx="1" presStyleCnt="5"/>
      <dgm:spPr/>
    </dgm:pt>
    <dgm:pt modelId="{D5D47081-E6E1-764F-842A-698FE7C26751}" type="pres">
      <dgm:prSet presAssocID="{D833FA2C-CF4D-8146-B88A-725D0FDCE62C}" presName="node" presStyleLbl="node1" presStyleIdx="2" presStyleCnt="6">
        <dgm:presLayoutVars>
          <dgm:bulletEnabled val="1"/>
        </dgm:presLayoutVars>
      </dgm:prSet>
      <dgm:spPr/>
    </dgm:pt>
    <dgm:pt modelId="{219DABCA-24E3-8E49-92DD-CC84BD018DE2}" type="pres">
      <dgm:prSet presAssocID="{811B3847-93DE-7941-92E3-9A6451418E0E}" presName="sibTrans" presStyleLbl="sibTrans1D1" presStyleIdx="2" presStyleCnt="5"/>
      <dgm:spPr/>
    </dgm:pt>
    <dgm:pt modelId="{C0C870E8-C326-0F40-8171-2A6B0384E81C}" type="pres">
      <dgm:prSet presAssocID="{811B3847-93DE-7941-92E3-9A6451418E0E}" presName="connectorText" presStyleLbl="sibTrans1D1" presStyleIdx="2" presStyleCnt="5"/>
      <dgm:spPr/>
    </dgm:pt>
    <dgm:pt modelId="{941BE00F-2ED0-FC41-8A00-73D34817E815}" type="pres">
      <dgm:prSet presAssocID="{47EB68DC-C620-6345-823A-A78D2C4B0930}" presName="node" presStyleLbl="node1" presStyleIdx="3" presStyleCnt="6">
        <dgm:presLayoutVars>
          <dgm:bulletEnabled val="1"/>
        </dgm:presLayoutVars>
      </dgm:prSet>
      <dgm:spPr/>
    </dgm:pt>
    <dgm:pt modelId="{D4A16D00-D6AA-FC42-9778-1188B18D445A}" type="pres">
      <dgm:prSet presAssocID="{7990BB9D-C731-534D-940B-71665D8890B3}" presName="sibTrans" presStyleLbl="sibTrans1D1" presStyleIdx="3" presStyleCnt="5"/>
      <dgm:spPr/>
    </dgm:pt>
    <dgm:pt modelId="{A21A4BA7-DC71-BA46-9EB9-C0876EB75AD0}" type="pres">
      <dgm:prSet presAssocID="{7990BB9D-C731-534D-940B-71665D8890B3}" presName="connectorText" presStyleLbl="sibTrans1D1" presStyleIdx="3" presStyleCnt="5"/>
      <dgm:spPr/>
    </dgm:pt>
    <dgm:pt modelId="{7F953D01-B580-424B-9D6F-C9A05067285F}" type="pres">
      <dgm:prSet presAssocID="{DF6C0C34-C113-2E47-BAFE-89F8B23CAD88}" presName="node" presStyleLbl="node1" presStyleIdx="4" presStyleCnt="6">
        <dgm:presLayoutVars>
          <dgm:bulletEnabled val="1"/>
        </dgm:presLayoutVars>
      </dgm:prSet>
      <dgm:spPr/>
    </dgm:pt>
    <dgm:pt modelId="{A4C2A890-8501-C446-8ABA-4E6D9D22AE50}" type="pres">
      <dgm:prSet presAssocID="{063FD141-705D-0E40-AC34-FAFC473C7AB4}" presName="sibTrans" presStyleLbl="sibTrans1D1" presStyleIdx="4" presStyleCnt="5"/>
      <dgm:spPr/>
    </dgm:pt>
    <dgm:pt modelId="{658116AA-EEC0-D240-A3CA-15C3C99BA536}" type="pres">
      <dgm:prSet presAssocID="{063FD141-705D-0E40-AC34-FAFC473C7AB4}" presName="connectorText" presStyleLbl="sibTrans1D1" presStyleIdx="4" presStyleCnt="5"/>
      <dgm:spPr/>
    </dgm:pt>
    <dgm:pt modelId="{ACBB6B0E-DDA8-3A48-826F-979285D08D59}" type="pres">
      <dgm:prSet presAssocID="{3B9550F2-F3F4-E545-8B29-A8113FBBA035}" presName="node" presStyleLbl="node1" presStyleIdx="5" presStyleCnt="6">
        <dgm:presLayoutVars>
          <dgm:bulletEnabled val="1"/>
        </dgm:presLayoutVars>
      </dgm:prSet>
      <dgm:spPr/>
    </dgm:pt>
  </dgm:ptLst>
  <dgm:cxnLst>
    <dgm:cxn modelId="{5B7C3800-0C06-334C-ABD0-1028E45B7911}" srcId="{831D95A3-208F-0748-9693-874AC918D9BB}" destId="{566BFC54-603A-3B43-9F92-20F945F25854}" srcOrd="1" destOrd="0" parTransId="{ADE63F8A-C67C-8848-85DC-D1F1ECFF31B7}" sibTransId="{4A200392-B029-9D4D-B1B4-A8D2B717A1BE}"/>
    <dgm:cxn modelId="{D4D8D102-83CE-2C43-8312-4D7098C55213}" type="presOf" srcId="{566BFC54-603A-3B43-9F92-20F945F25854}" destId="{9B7F82C4-E952-4744-93E7-7F08F34684A9}" srcOrd="0" destOrd="0" presId="urn:microsoft.com/office/officeart/2005/8/layout/bProcess3"/>
    <dgm:cxn modelId="{9DD0E704-0858-3F46-9666-7A2CBC44E541}" type="presOf" srcId="{7990BB9D-C731-534D-940B-71665D8890B3}" destId="{D4A16D00-D6AA-FC42-9778-1188B18D445A}" srcOrd="0" destOrd="0" presId="urn:microsoft.com/office/officeart/2005/8/layout/bProcess3"/>
    <dgm:cxn modelId="{A733EA05-E877-994B-A34F-C0863E77F4DE}" srcId="{47EB68DC-C620-6345-823A-A78D2C4B0930}" destId="{396D3161-AB36-3D45-9B61-73915969217A}" srcOrd="1" destOrd="0" parTransId="{6D91FFB1-27A2-2F4F-AE9B-7612E5E9062A}" sibTransId="{1FF28DAB-1E35-724E-AED1-883152426D3E}"/>
    <dgm:cxn modelId="{30FFC506-178E-B240-B888-C766D0E0F631}" type="presOf" srcId="{DF6C0C34-C113-2E47-BAFE-89F8B23CAD88}" destId="{7F953D01-B580-424B-9D6F-C9A05067285F}" srcOrd="0" destOrd="0" presId="urn:microsoft.com/office/officeart/2005/8/layout/bProcess3"/>
    <dgm:cxn modelId="{0EE41108-A785-B744-B7F0-3D6CDA2DD2AB}" srcId="{831D95A3-208F-0748-9693-874AC918D9BB}" destId="{47EB68DC-C620-6345-823A-A78D2C4B0930}" srcOrd="3" destOrd="0" parTransId="{74882762-768C-1749-AB41-21174E228759}" sibTransId="{7990BB9D-C731-534D-940B-71665D8890B3}"/>
    <dgm:cxn modelId="{D0C64C18-C422-4049-BE89-F2ACD677AC99}" type="presOf" srcId="{063FD141-705D-0E40-AC34-FAFC473C7AB4}" destId="{A4C2A890-8501-C446-8ABA-4E6D9D22AE50}" srcOrd="0" destOrd="0" presId="urn:microsoft.com/office/officeart/2005/8/layout/bProcess3"/>
    <dgm:cxn modelId="{BB1BCC2A-768C-D940-8989-58CBACF73BA9}" srcId="{36F392F7-38EC-2E44-A323-6C97B5A4F05E}" destId="{B84C80CD-F68A-8F49-82F9-BC29F9741426}" srcOrd="1" destOrd="0" parTransId="{21BDBD97-886D-0847-A21A-ACD1DBF7267F}" sibTransId="{FC9A2F4C-C39A-004C-8888-81707DBEAA05}"/>
    <dgm:cxn modelId="{8D72E92F-B1EB-DC46-828E-824E33A73142}" srcId="{3B9550F2-F3F4-E545-8B29-A8113FBBA035}" destId="{DA61BB37-4B6E-E041-8B82-D729B5686FCF}" srcOrd="2" destOrd="0" parTransId="{F04D17C1-CBFE-9941-885E-9CA618D20735}" sibTransId="{EE4F1B08-70F8-6444-827A-BFD6457EC97B}"/>
    <dgm:cxn modelId="{2B652B31-1176-4240-A8C0-C68864244554}" srcId="{DF6C0C34-C113-2E47-BAFE-89F8B23CAD88}" destId="{673CDA88-87CE-2F41-8C39-CCF4FD4D1657}" srcOrd="1" destOrd="0" parTransId="{637DC496-0345-0D43-A747-4177D3F4227E}" sibTransId="{84ABEA2D-4236-E54A-98BB-E81FA1EBCA8F}"/>
    <dgm:cxn modelId="{B5485833-1FDE-D24B-81B3-D3BCB189C0D0}" type="presOf" srcId="{4A200392-B029-9D4D-B1B4-A8D2B717A1BE}" destId="{EAFB7A7F-0321-8240-BB68-F7ABEF603ECA}" srcOrd="1" destOrd="0" presId="urn:microsoft.com/office/officeart/2005/8/layout/bProcess3"/>
    <dgm:cxn modelId="{7D541D36-1712-5C4D-AA6C-F7588FC1A4CC}" type="presOf" srcId="{811B3847-93DE-7941-92E3-9A6451418E0E}" destId="{219DABCA-24E3-8E49-92DD-CC84BD018DE2}" srcOrd="0" destOrd="0" presId="urn:microsoft.com/office/officeart/2005/8/layout/bProcess3"/>
    <dgm:cxn modelId="{DAAE0D39-514C-5845-BFA5-B5C86E485AD0}" type="presOf" srcId="{DA61BB37-4B6E-E041-8B82-D729B5686FCF}" destId="{ACBB6B0E-DDA8-3A48-826F-979285D08D59}" srcOrd="0" destOrd="3" presId="urn:microsoft.com/office/officeart/2005/8/layout/bProcess3"/>
    <dgm:cxn modelId="{861BF43E-47D4-AC43-9DE5-0E7DF26426C3}" srcId="{D833FA2C-CF4D-8146-B88A-725D0FDCE62C}" destId="{18403C79-4BB8-DF4D-ADD8-6FB1A2370B05}" srcOrd="0" destOrd="0" parTransId="{35057D54-ADB9-6D44-AE26-07CDE6A1D20F}" sibTransId="{7E20786C-CCDD-F94C-A462-7CB65C932D7B}"/>
    <dgm:cxn modelId="{137C9042-1308-7346-9A59-9FB700F152B3}" type="presOf" srcId="{DE43B9A7-7FBA-BE48-885C-DA437397BBBE}" destId="{9B7F82C4-E952-4744-93E7-7F08F34684A9}" srcOrd="0" destOrd="2" presId="urn:microsoft.com/office/officeart/2005/8/layout/bProcess3"/>
    <dgm:cxn modelId="{C2118443-49F8-434E-A999-DA85507DF3DE}" srcId="{36F392F7-38EC-2E44-A323-6C97B5A4F05E}" destId="{39471013-1745-D244-838A-09D134466E15}" srcOrd="0" destOrd="0" parTransId="{0884AF38-2587-7E49-89FB-472B54E91737}" sibTransId="{3968AEEE-F020-4A40-A189-BF7F967553A0}"/>
    <dgm:cxn modelId="{8539DB4A-A926-DB4B-932D-F4F38DAD6202}" type="presOf" srcId="{4A200392-B029-9D4D-B1B4-A8D2B717A1BE}" destId="{3339296B-FAB9-AE40-A9D3-14C9BB9175A5}" srcOrd="0" destOrd="0" presId="urn:microsoft.com/office/officeart/2005/8/layout/bProcess3"/>
    <dgm:cxn modelId="{37C09156-AC68-AE45-B66F-EAD3B08CD9C8}" type="presOf" srcId="{94729462-895D-BB42-8065-94BB2631DD7A}" destId="{7F953D01-B580-424B-9D6F-C9A05067285F}" srcOrd="0" destOrd="1" presId="urn:microsoft.com/office/officeart/2005/8/layout/bProcess3"/>
    <dgm:cxn modelId="{39648F60-D3B7-3C4D-BE2A-EB452918BD63}" type="presOf" srcId="{62A7FF19-FA9F-754B-9200-06DAF6F69746}" destId="{ACBB6B0E-DDA8-3A48-826F-979285D08D59}" srcOrd="0" destOrd="1" presId="urn:microsoft.com/office/officeart/2005/8/layout/bProcess3"/>
    <dgm:cxn modelId="{BDC2C662-5C92-E14D-ABAC-F55449964AED}" type="presOf" srcId="{063FD141-705D-0E40-AC34-FAFC473C7AB4}" destId="{658116AA-EEC0-D240-A3CA-15C3C99BA536}" srcOrd="1" destOrd="0" presId="urn:microsoft.com/office/officeart/2005/8/layout/bProcess3"/>
    <dgm:cxn modelId="{A3179B6C-5A85-0E4D-84BF-4F0C704EEE3B}" type="presOf" srcId="{BEEA8594-C156-E447-B131-C21F05347370}" destId="{42379396-C138-C247-92AA-7B4E6E72DE8F}" srcOrd="0" destOrd="0" presId="urn:microsoft.com/office/officeart/2005/8/layout/bProcess3"/>
    <dgm:cxn modelId="{54F1D573-2B54-E84D-8E22-951DF8B9387C}" type="presOf" srcId="{36F392F7-38EC-2E44-A323-6C97B5A4F05E}" destId="{EB8F0780-44A7-9E4C-AB36-7472EEC96B80}" srcOrd="0" destOrd="0" presId="urn:microsoft.com/office/officeart/2005/8/layout/bProcess3"/>
    <dgm:cxn modelId="{880B177A-9B6E-9247-ACB8-57D9F454B86F}" type="presOf" srcId="{7990BB9D-C731-534D-940B-71665D8890B3}" destId="{A21A4BA7-DC71-BA46-9EB9-C0876EB75AD0}" srcOrd="1" destOrd="0" presId="urn:microsoft.com/office/officeart/2005/8/layout/bProcess3"/>
    <dgm:cxn modelId="{6046657A-422B-384F-8D34-85F2B85EC0A8}" srcId="{566BFC54-603A-3B43-9F92-20F945F25854}" destId="{DE43B9A7-7FBA-BE48-885C-DA437397BBBE}" srcOrd="1" destOrd="0" parTransId="{6852C646-A8FB-E84A-BF52-01DDAE2572C7}" sibTransId="{08732F57-451D-1F4F-8488-0B03C2CB59E7}"/>
    <dgm:cxn modelId="{343E6D7B-CC3A-4544-BD35-71F9086F3B6E}" srcId="{3B9550F2-F3F4-E545-8B29-A8113FBBA035}" destId="{62A7FF19-FA9F-754B-9200-06DAF6F69746}" srcOrd="0" destOrd="0" parTransId="{267074CC-9047-DD4B-8896-AC01DFF463F0}" sibTransId="{C684B72E-1B6D-E84C-B4C6-0BC96D1451E0}"/>
    <dgm:cxn modelId="{5557AF7B-0574-D14B-A823-8178CF6221A6}" type="presOf" srcId="{39471013-1745-D244-838A-09D134466E15}" destId="{EB8F0780-44A7-9E4C-AB36-7472EEC96B80}" srcOrd="0" destOrd="1" presId="urn:microsoft.com/office/officeart/2005/8/layout/bProcess3"/>
    <dgm:cxn modelId="{A376A27C-6864-A34E-B823-00987150158D}" type="presOf" srcId="{3B9550F2-F3F4-E545-8B29-A8113FBBA035}" destId="{ACBB6B0E-DDA8-3A48-826F-979285D08D59}" srcOrd="0" destOrd="0" presId="urn:microsoft.com/office/officeart/2005/8/layout/bProcess3"/>
    <dgm:cxn modelId="{0677727D-807F-F74E-8338-98DB3DFECA70}" type="presOf" srcId="{D833FA2C-CF4D-8146-B88A-725D0FDCE62C}" destId="{D5D47081-E6E1-764F-842A-698FE7C26751}" srcOrd="0" destOrd="0" presId="urn:microsoft.com/office/officeart/2005/8/layout/bProcess3"/>
    <dgm:cxn modelId="{09757D7D-E9E7-F746-A9EB-C1920AB4ABCB}" type="presOf" srcId="{673CDA88-87CE-2F41-8C39-CCF4FD4D1657}" destId="{7F953D01-B580-424B-9D6F-C9A05067285F}" srcOrd="0" destOrd="2" presId="urn:microsoft.com/office/officeart/2005/8/layout/bProcess3"/>
    <dgm:cxn modelId="{897E6F80-83DC-1C43-9EDA-B106A5AED843}" srcId="{D833FA2C-CF4D-8146-B88A-725D0FDCE62C}" destId="{0AF02868-6AF5-BB45-8E35-5553228F7F89}" srcOrd="1" destOrd="0" parTransId="{9A0A4888-C15C-B342-B98C-5B17A519C498}" sibTransId="{54DC19BB-3973-E349-BF05-F0CF2DEDC5FC}"/>
    <dgm:cxn modelId="{CB5E5681-3E02-E645-9B34-70EDA7AC5A37}" type="presOf" srcId="{396D3161-AB36-3D45-9B61-73915969217A}" destId="{941BE00F-2ED0-FC41-8A00-73D34817E815}" srcOrd="0" destOrd="2" presId="urn:microsoft.com/office/officeart/2005/8/layout/bProcess3"/>
    <dgm:cxn modelId="{D4A20789-1CA4-894B-9BB9-94C11FC40081}" srcId="{566BFC54-603A-3B43-9F92-20F945F25854}" destId="{8AB21541-2454-2047-B993-DF5CA463BD9E}" srcOrd="0" destOrd="0" parTransId="{0ADFAF28-9C81-3349-89E7-4CA299B4CF93}" sibTransId="{E0130A2E-D54B-E94B-90AB-AC4BA2FC5A57}"/>
    <dgm:cxn modelId="{6610E58F-F523-BD46-95BC-31FDC1385EFA}" type="presOf" srcId="{E22F32FE-0533-8749-92F2-483FDB5A9BFD}" destId="{ACBB6B0E-DDA8-3A48-826F-979285D08D59}" srcOrd="0" destOrd="2" presId="urn:microsoft.com/office/officeart/2005/8/layout/bProcess3"/>
    <dgm:cxn modelId="{FE5EE291-C8E9-414D-9BA4-E77CE5993173}" srcId="{3B9550F2-F3F4-E545-8B29-A8113FBBA035}" destId="{E22F32FE-0533-8749-92F2-483FDB5A9BFD}" srcOrd="1" destOrd="0" parTransId="{9C4AF5B3-161B-494D-94F0-4C031424E400}" sibTransId="{2A9F1DF0-6B99-A94B-924A-A57BDC1DEEF2}"/>
    <dgm:cxn modelId="{D37A0293-4944-B148-B3A0-643AD57FDCDB}" type="presOf" srcId="{B84C80CD-F68A-8F49-82F9-BC29F9741426}" destId="{EB8F0780-44A7-9E4C-AB36-7472EEC96B80}" srcOrd="0" destOrd="2" presId="urn:microsoft.com/office/officeart/2005/8/layout/bProcess3"/>
    <dgm:cxn modelId="{2E20BB93-C7D1-3840-A59A-D156C7E8AE07}" type="presOf" srcId="{BEEA8594-C156-E447-B131-C21F05347370}" destId="{662301BA-D531-8241-A32F-1E118CED9DEF}" srcOrd="1" destOrd="0" presId="urn:microsoft.com/office/officeart/2005/8/layout/bProcess3"/>
    <dgm:cxn modelId="{252FB5A3-9949-154A-9F25-8078B58AC8AA}" type="presOf" srcId="{18403C79-4BB8-DF4D-ADD8-6FB1A2370B05}" destId="{D5D47081-E6E1-764F-842A-698FE7C26751}" srcOrd="0" destOrd="1" presId="urn:microsoft.com/office/officeart/2005/8/layout/bProcess3"/>
    <dgm:cxn modelId="{87A0DDA4-4043-004D-B174-C0CFAA34F08E}" type="presOf" srcId="{811B3847-93DE-7941-92E3-9A6451418E0E}" destId="{C0C870E8-C326-0F40-8171-2A6B0384E81C}" srcOrd="1" destOrd="0" presId="urn:microsoft.com/office/officeart/2005/8/layout/bProcess3"/>
    <dgm:cxn modelId="{C39A81AA-EEA9-D84C-892A-295DB308906A}" srcId="{831D95A3-208F-0748-9693-874AC918D9BB}" destId="{DF6C0C34-C113-2E47-BAFE-89F8B23CAD88}" srcOrd="4" destOrd="0" parTransId="{CDF96A62-444D-9742-96A8-D8C960F9E727}" sibTransId="{063FD141-705D-0E40-AC34-FAFC473C7AB4}"/>
    <dgm:cxn modelId="{47D295B9-9F60-E048-8419-7079AA8ADDA0}" srcId="{DF6C0C34-C113-2E47-BAFE-89F8B23CAD88}" destId="{94729462-895D-BB42-8065-94BB2631DD7A}" srcOrd="0" destOrd="0" parTransId="{1368DFFC-592C-BB4C-9757-50AAC5B8AFAA}" sibTransId="{75860853-D6A4-BE4D-944E-33DF1A28CC85}"/>
    <dgm:cxn modelId="{2591F2BB-3E72-0242-A468-315F721CD5CF}" srcId="{831D95A3-208F-0748-9693-874AC918D9BB}" destId="{36F392F7-38EC-2E44-A323-6C97B5A4F05E}" srcOrd="0" destOrd="0" parTransId="{506FA006-BBC6-B34D-8A05-4D49823E55E8}" sibTransId="{BEEA8594-C156-E447-B131-C21F05347370}"/>
    <dgm:cxn modelId="{E44C62C6-BB4B-1640-9CB2-94773311297B}" type="presOf" srcId="{619BE636-E7F3-3E47-BB4C-4B2DA8992277}" destId="{941BE00F-2ED0-FC41-8A00-73D34817E815}" srcOrd="0" destOrd="1" presId="urn:microsoft.com/office/officeart/2005/8/layout/bProcess3"/>
    <dgm:cxn modelId="{84B23EC7-C0A6-8047-BD8B-605F69CDEC0D}" srcId="{831D95A3-208F-0748-9693-874AC918D9BB}" destId="{D833FA2C-CF4D-8146-B88A-725D0FDCE62C}" srcOrd="2" destOrd="0" parTransId="{069ED463-38D6-A44F-AEAC-5B177A6CAFBC}" sibTransId="{811B3847-93DE-7941-92E3-9A6451418E0E}"/>
    <dgm:cxn modelId="{C821EEE2-62DF-2F44-BB48-18C2AB6A1CF8}" type="presOf" srcId="{831D95A3-208F-0748-9693-874AC918D9BB}" destId="{9F8FABA7-D0B5-CB4E-AF9E-5A89B0EDD383}" srcOrd="0" destOrd="0" presId="urn:microsoft.com/office/officeart/2005/8/layout/bProcess3"/>
    <dgm:cxn modelId="{2DE6CBE7-55F4-1D44-80FF-164EA0298691}" type="presOf" srcId="{0AF02868-6AF5-BB45-8E35-5553228F7F89}" destId="{D5D47081-E6E1-764F-842A-698FE7C26751}" srcOrd="0" destOrd="2" presId="urn:microsoft.com/office/officeart/2005/8/layout/bProcess3"/>
    <dgm:cxn modelId="{448969F3-E477-5140-91D1-A738F22EE90B}" type="presOf" srcId="{8AB21541-2454-2047-B993-DF5CA463BD9E}" destId="{9B7F82C4-E952-4744-93E7-7F08F34684A9}" srcOrd="0" destOrd="1" presId="urn:microsoft.com/office/officeart/2005/8/layout/bProcess3"/>
    <dgm:cxn modelId="{60EBC0F3-0445-694F-98F9-C34A96600649}" type="presOf" srcId="{47EB68DC-C620-6345-823A-A78D2C4B0930}" destId="{941BE00F-2ED0-FC41-8A00-73D34817E815}" srcOrd="0" destOrd="0" presId="urn:microsoft.com/office/officeart/2005/8/layout/bProcess3"/>
    <dgm:cxn modelId="{7760C4F7-4563-4A45-A05F-21789D822FE5}" srcId="{47EB68DC-C620-6345-823A-A78D2C4B0930}" destId="{619BE636-E7F3-3E47-BB4C-4B2DA8992277}" srcOrd="0" destOrd="0" parTransId="{493B333C-BA9A-204E-AC24-A504B7505BD4}" sibTransId="{A560131A-6DE3-9341-B9A2-AE2DC910C249}"/>
    <dgm:cxn modelId="{F25E0DFF-9FA0-5E41-B1DA-63AA1CC629EC}" srcId="{831D95A3-208F-0748-9693-874AC918D9BB}" destId="{3B9550F2-F3F4-E545-8B29-A8113FBBA035}" srcOrd="5" destOrd="0" parTransId="{4F9AEAE5-7919-3F46-89C5-663C0DBC2784}" sibTransId="{BC55659C-D2FE-AF43-85E5-037B52F92A55}"/>
    <dgm:cxn modelId="{FEC342C7-D3FA-B843-9EEE-B511753D6197}" type="presParOf" srcId="{9F8FABA7-D0B5-CB4E-AF9E-5A89B0EDD383}" destId="{EB8F0780-44A7-9E4C-AB36-7472EEC96B80}" srcOrd="0" destOrd="0" presId="urn:microsoft.com/office/officeart/2005/8/layout/bProcess3"/>
    <dgm:cxn modelId="{62B28D04-1D14-8242-8DC6-AF48EFECE1D9}" type="presParOf" srcId="{9F8FABA7-D0B5-CB4E-AF9E-5A89B0EDD383}" destId="{42379396-C138-C247-92AA-7B4E6E72DE8F}" srcOrd="1" destOrd="0" presId="urn:microsoft.com/office/officeart/2005/8/layout/bProcess3"/>
    <dgm:cxn modelId="{AD278C22-BD4E-A848-A3AC-A2C20F89CDDA}" type="presParOf" srcId="{42379396-C138-C247-92AA-7B4E6E72DE8F}" destId="{662301BA-D531-8241-A32F-1E118CED9DEF}" srcOrd="0" destOrd="0" presId="urn:microsoft.com/office/officeart/2005/8/layout/bProcess3"/>
    <dgm:cxn modelId="{7F6390F4-FF01-A94E-AA07-B15E363940E1}" type="presParOf" srcId="{9F8FABA7-D0B5-CB4E-AF9E-5A89B0EDD383}" destId="{9B7F82C4-E952-4744-93E7-7F08F34684A9}" srcOrd="2" destOrd="0" presId="urn:microsoft.com/office/officeart/2005/8/layout/bProcess3"/>
    <dgm:cxn modelId="{4B9BEC44-ACBE-E14B-84FA-7F47CF2E0EFD}" type="presParOf" srcId="{9F8FABA7-D0B5-CB4E-AF9E-5A89B0EDD383}" destId="{3339296B-FAB9-AE40-A9D3-14C9BB9175A5}" srcOrd="3" destOrd="0" presId="urn:microsoft.com/office/officeart/2005/8/layout/bProcess3"/>
    <dgm:cxn modelId="{BAC3A187-7799-D542-8751-DD5CED6D251B}" type="presParOf" srcId="{3339296B-FAB9-AE40-A9D3-14C9BB9175A5}" destId="{EAFB7A7F-0321-8240-BB68-F7ABEF603ECA}" srcOrd="0" destOrd="0" presId="urn:microsoft.com/office/officeart/2005/8/layout/bProcess3"/>
    <dgm:cxn modelId="{3D1B3DBB-7F68-2646-B690-276C6C46F3BB}" type="presParOf" srcId="{9F8FABA7-D0B5-CB4E-AF9E-5A89B0EDD383}" destId="{D5D47081-E6E1-764F-842A-698FE7C26751}" srcOrd="4" destOrd="0" presId="urn:microsoft.com/office/officeart/2005/8/layout/bProcess3"/>
    <dgm:cxn modelId="{23F29043-F6B8-1D4A-951A-742D70DEFF0D}" type="presParOf" srcId="{9F8FABA7-D0B5-CB4E-AF9E-5A89B0EDD383}" destId="{219DABCA-24E3-8E49-92DD-CC84BD018DE2}" srcOrd="5" destOrd="0" presId="urn:microsoft.com/office/officeart/2005/8/layout/bProcess3"/>
    <dgm:cxn modelId="{8AB4E238-9DC3-6D43-8E8E-DB3593EF84D3}" type="presParOf" srcId="{219DABCA-24E3-8E49-92DD-CC84BD018DE2}" destId="{C0C870E8-C326-0F40-8171-2A6B0384E81C}" srcOrd="0" destOrd="0" presId="urn:microsoft.com/office/officeart/2005/8/layout/bProcess3"/>
    <dgm:cxn modelId="{09985D36-2FC6-F444-BFF3-8AF3D36938EE}" type="presParOf" srcId="{9F8FABA7-D0B5-CB4E-AF9E-5A89B0EDD383}" destId="{941BE00F-2ED0-FC41-8A00-73D34817E815}" srcOrd="6" destOrd="0" presId="urn:microsoft.com/office/officeart/2005/8/layout/bProcess3"/>
    <dgm:cxn modelId="{42136723-A78B-304C-B86F-C2AD1CD88344}" type="presParOf" srcId="{9F8FABA7-D0B5-CB4E-AF9E-5A89B0EDD383}" destId="{D4A16D00-D6AA-FC42-9778-1188B18D445A}" srcOrd="7" destOrd="0" presId="urn:microsoft.com/office/officeart/2005/8/layout/bProcess3"/>
    <dgm:cxn modelId="{C3EE0038-2C40-5B49-A69E-32B43F40D696}" type="presParOf" srcId="{D4A16D00-D6AA-FC42-9778-1188B18D445A}" destId="{A21A4BA7-DC71-BA46-9EB9-C0876EB75AD0}" srcOrd="0" destOrd="0" presId="urn:microsoft.com/office/officeart/2005/8/layout/bProcess3"/>
    <dgm:cxn modelId="{DAF3D143-25A6-2C4E-AA8A-D4ABB6CCB8AD}" type="presParOf" srcId="{9F8FABA7-D0B5-CB4E-AF9E-5A89B0EDD383}" destId="{7F953D01-B580-424B-9D6F-C9A05067285F}" srcOrd="8" destOrd="0" presId="urn:microsoft.com/office/officeart/2005/8/layout/bProcess3"/>
    <dgm:cxn modelId="{2FC628B5-057F-2844-B504-B6772EB050B9}" type="presParOf" srcId="{9F8FABA7-D0B5-CB4E-AF9E-5A89B0EDD383}" destId="{A4C2A890-8501-C446-8ABA-4E6D9D22AE50}" srcOrd="9" destOrd="0" presId="urn:microsoft.com/office/officeart/2005/8/layout/bProcess3"/>
    <dgm:cxn modelId="{00C65F32-499A-C94E-B3C0-2BA66EBFD580}" type="presParOf" srcId="{A4C2A890-8501-C446-8ABA-4E6D9D22AE50}" destId="{658116AA-EEC0-D240-A3CA-15C3C99BA536}" srcOrd="0" destOrd="0" presId="urn:microsoft.com/office/officeart/2005/8/layout/bProcess3"/>
    <dgm:cxn modelId="{FBB7E6AB-69AE-DF4F-883A-F773CCF4DE74}" type="presParOf" srcId="{9F8FABA7-D0B5-CB4E-AF9E-5A89B0EDD383}" destId="{ACBB6B0E-DDA8-3A48-826F-979285D08D59}" srcOrd="10" destOrd="0" presId="urn:microsoft.com/office/officeart/2005/8/layout/bProcess3"/>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E4B24-3E23-364D-AE10-926873571098}">
      <dsp:nvSpPr>
        <dsp:cNvPr id="0" name=""/>
        <dsp:cNvSpPr/>
      </dsp:nvSpPr>
      <dsp:spPr>
        <a:xfrm>
          <a:off x="0" y="1219199"/>
          <a:ext cx="7474299" cy="1625600"/>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832CFA-D65A-8A44-83AE-D374FFDA359B}">
      <dsp:nvSpPr>
        <dsp:cNvPr id="0" name=""/>
        <dsp:cNvSpPr/>
      </dsp:nvSpPr>
      <dsp:spPr>
        <a:xfrm>
          <a:off x="2956"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From Feb 25</a:t>
          </a:r>
        </a:p>
        <a:p>
          <a:pPr marL="0" lvl="0" indent="0" algn="ctr" defTabSz="533400">
            <a:lnSpc>
              <a:spcPct val="90000"/>
            </a:lnSpc>
            <a:spcBef>
              <a:spcPct val="0"/>
            </a:spcBef>
            <a:spcAft>
              <a:spcPct val="35000"/>
            </a:spcAft>
            <a:buNone/>
          </a:pPr>
          <a:r>
            <a:rPr lang="en-GB" sz="1200" b="1" kern="1200"/>
            <a:t>1-hour induction</a:t>
          </a:r>
        </a:p>
      </dsp:txBody>
      <dsp:txXfrm>
        <a:off x="2956" y="0"/>
        <a:ext cx="1292491" cy="1625600"/>
      </dsp:txXfrm>
    </dsp:sp>
    <dsp:sp modelId="{A606B5B3-AC80-E74A-ACF4-848042B43108}">
      <dsp:nvSpPr>
        <dsp:cNvPr id="0" name=""/>
        <dsp:cNvSpPr/>
      </dsp:nvSpPr>
      <dsp:spPr>
        <a:xfrm>
          <a:off x="446001" y="1828800"/>
          <a:ext cx="406400" cy="40640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CBA58-0C5F-6549-BE2A-35A264CC2DF4}">
      <dsp:nvSpPr>
        <dsp:cNvPr id="0" name=""/>
        <dsp:cNvSpPr/>
      </dsp:nvSpPr>
      <dsp:spPr>
        <a:xfrm>
          <a:off x="1360072"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Stimulus materials</a:t>
          </a:r>
        </a:p>
      </dsp:txBody>
      <dsp:txXfrm>
        <a:off x="1360072" y="2438399"/>
        <a:ext cx="1292491" cy="1625600"/>
      </dsp:txXfrm>
    </dsp:sp>
    <dsp:sp modelId="{760F2B84-5974-5F4F-8392-7662CB99CD14}">
      <dsp:nvSpPr>
        <dsp:cNvPr id="0" name=""/>
        <dsp:cNvSpPr/>
      </dsp:nvSpPr>
      <dsp:spPr>
        <a:xfrm>
          <a:off x="1803118" y="1828800"/>
          <a:ext cx="406400" cy="406400"/>
        </a:xfrm>
        <a:prstGeom prst="ellipse">
          <a:avLst/>
        </a:prstGeom>
        <a:solidFill>
          <a:schemeClr val="accent5">
            <a:hueOff val="-1805699"/>
            <a:satOff val="0"/>
            <a:lumOff val="7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59F34-D325-FD44-928F-5346BB469DF5}">
      <dsp:nvSpPr>
        <dsp:cNvPr id="0" name=""/>
        <dsp:cNvSpPr/>
      </dsp:nvSpPr>
      <dsp:spPr>
        <a:xfrm>
          <a:off x="2717188"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March 6-7</a:t>
          </a:r>
        </a:p>
        <a:p>
          <a:pPr marL="0" lvl="0" indent="0" algn="ctr" defTabSz="533400">
            <a:lnSpc>
              <a:spcPct val="90000"/>
            </a:lnSpc>
            <a:spcBef>
              <a:spcPct val="0"/>
            </a:spcBef>
            <a:spcAft>
              <a:spcPct val="35000"/>
            </a:spcAft>
            <a:buNone/>
          </a:pPr>
          <a:r>
            <a:rPr lang="en-GB" sz="1200" b="1" kern="1200"/>
            <a:t>2 in-person sessions </a:t>
          </a:r>
          <a:r>
            <a:rPr lang="en-GB" sz="1200" b="0" kern="1200"/>
            <a:t>focused on learning</a:t>
          </a:r>
        </a:p>
      </dsp:txBody>
      <dsp:txXfrm>
        <a:off x="2717188" y="0"/>
        <a:ext cx="1292491" cy="1625600"/>
      </dsp:txXfrm>
    </dsp:sp>
    <dsp:sp modelId="{164883B9-D4D2-7441-B101-8E4E585DFC4E}">
      <dsp:nvSpPr>
        <dsp:cNvPr id="0" name=""/>
        <dsp:cNvSpPr/>
      </dsp:nvSpPr>
      <dsp:spPr>
        <a:xfrm>
          <a:off x="3160234" y="1828800"/>
          <a:ext cx="406400" cy="406400"/>
        </a:xfrm>
        <a:prstGeom prst="ellipse">
          <a:avLst/>
        </a:prstGeom>
        <a:solidFill>
          <a:schemeClr val="accent5">
            <a:hueOff val="-3611398"/>
            <a:satOff val="0"/>
            <a:lumOff val="1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D722D-8CB9-D445-BEC9-008A468B8699}">
      <dsp:nvSpPr>
        <dsp:cNvPr id="0" name=""/>
        <dsp:cNvSpPr/>
      </dsp:nvSpPr>
      <dsp:spPr>
        <a:xfrm>
          <a:off x="4074304"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March 13-14</a:t>
          </a:r>
        </a:p>
        <a:p>
          <a:pPr marL="0" lvl="0" indent="0" algn="ctr" defTabSz="533400">
            <a:lnSpc>
              <a:spcPct val="90000"/>
            </a:lnSpc>
            <a:spcBef>
              <a:spcPct val="0"/>
            </a:spcBef>
            <a:spcAft>
              <a:spcPct val="35000"/>
            </a:spcAft>
            <a:buNone/>
          </a:pPr>
          <a:r>
            <a:rPr lang="en-GB" sz="1200" b="1" kern="1200"/>
            <a:t>2 in-person sessions </a:t>
          </a:r>
          <a:r>
            <a:rPr lang="en-GB" sz="1200" kern="1200"/>
            <a:t>focused on deliberation</a:t>
          </a:r>
        </a:p>
        <a:p>
          <a:pPr marL="0" lvl="0" indent="0" algn="ctr" defTabSz="533400">
            <a:lnSpc>
              <a:spcPct val="90000"/>
            </a:lnSpc>
            <a:spcBef>
              <a:spcPct val="0"/>
            </a:spcBef>
            <a:spcAft>
              <a:spcPct val="35000"/>
            </a:spcAft>
            <a:buNone/>
          </a:pPr>
          <a:r>
            <a:rPr lang="en-GB" sz="1200" kern="1200"/>
            <a:t>Audio Recordings Taken</a:t>
          </a:r>
        </a:p>
      </dsp:txBody>
      <dsp:txXfrm>
        <a:off x="4074304" y="2438399"/>
        <a:ext cx="1292491" cy="1625600"/>
      </dsp:txXfrm>
    </dsp:sp>
    <dsp:sp modelId="{1D99FDED-BB70-0740-80D7-769EA1911926}">
      <dsp:nvSpPr>
        <dsp:cNvPr id="0" name=""/>
        <dsp:cNvSpPr/>
      </dsp:nvSpPr>
      <dsp:spPr>
        <a:xfrm>
          <a:off x="4517350" y="1828800"/>
          <a:ext cx="406400" cy="406400"/>
        </a:xfrm>
        <a:prstGeom prst="ellipse">
          <a:avLst/>
        </a:prstGeom>
        <a:solidFill>
          <a:schemeClr val="accent5">
            <a:hueOff val="-5417097"/>
            <a:satOff val="0"/>
            <a:lumOff val="22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96F6F5-FBB5-CF42-BBC9-0B5A760EFBE2}">
      <dsp:nvSpPr>
        <dsp:cNvPr id="0" name=""/>
        <dsp:cNvSpPr/>
      </dsp:nvSpPr>
      <dsp:spPr>
        <a:xfrm>
          <a:off x="5431421"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Optional debrief </a:t>
          </a:r>
          <a:r>
            <a:rPr lang="en-GB" sz="1200" kern="1200"/>
            <a:t>and further opportunities</a:t>
          </a:r>
        </a:p>
      </dsp:txBody>
      <dsp:txXfrm>
        <a:off x="5431421" y="0"/>
        <a:ext cx="1292491" cy="1625600"/>
      </dsp:txXfrm>
    </dsp:sp>
    <dsp:sp modelId="{5A68A7CA-7154-F548-A2FA-A990B864691A}">
      <dsp:nvSpPr>
        <dsp:cNvPr id="0" name=""/>
        <dsp:cNvSpPr/>
      </dsp:nvSpPr>
      <dsp:spPr>
        <a:xfrm>
          <a:off x="5874467" y="1828800"/>
          <a:ext cx="406400" cy="406400"/>
        </a:xfrm>
        <a:prstGeom prst="ellipse">
          <a:avLst/>
        </a:prstGeom>
        <a:solidFill>
          <a:schemeClr val="accent5">
            <a:hueOff val="-7222796"/>
            <a:satOff val="0"/>
            <a:lumOff val="3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79396-C138-C247-92AA-7B4E6E72DE8F}">
      <dsp:nvSpPr>
        <dsp:cNvPr id="0" name=""/>
        <dsp:cNvSpPr/>
      </dsp:nvSpPr>
      <dsp:spPr>
        <a:xfrm>
          <a:off x="2112789"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2327896" y="1154345"/>
        <a:ext cx="24253" cy="4850"/>
      </dsp:txXfrm>
    </dsp:sp>
    <dsp:sp modelId="{EB8F0780-44A7-9E4C-AB36-7472EEC96B80}">
      <dsp:nvSpPr>
        <dsp:cNvPr id="0" name=""/>
        <dsp:cNvSpPr/>
      </dsp:nvSpPr>
      <dsp:spPr>
        <a:xfrm>
          <a:off x="5602" y="524074"/>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Discussion and Exploration</a:t>
          </a:r>
        </a:p>
        <a:p>
          <a:pPr marL="57150" lvl="1" indent="-57150" algn="l" defTabSz="400050">
            <a:lnSpc>
              <a:spcPct val="90000"/>
            </a:lnSpc>
            <a:spcBef>
              <a:spcPct val="0"/>
            </a:spcBef>
            <a:spcAft>
              <a:spcPct val="15000"/>
            </a:spcAft>
            <a:buChar char="•"/>
          </a:pPr>
          <a:r>
            <a:rPr lang="en-GB" sz="900" kern="1200">
              <a:latin typeface="Montserrat" pitchFamily="2" charset="77"/>
            </a:rPr>
            <a:t>Other Charters and Principles</a:t>
          </a:r>
        </a:p>
        <a:p>
          <a:pPr marL="57150" lvl="1" indent="-57150" algn="l" defTabSz="400050">
            <a:lnSpc>
              <a:spcPct val="90000"/>
            </a:lnSpc>
            <a:spcBef>
              <a:spcPct val="0"/>
            </a:spcBef>
            <a:spcAft>
              <a:spcPct val="15000"/>
            </a:spcAft>
            <a:buChar char="•"/>
          </a:pPr>
          <a:r>
            <a:rPr lang="en-GB" sz="900" kern="1200">
              <a:latin typeface="Montserrat" pitchFamily="2" charset="77"/>
            </a:rPr>
            <a:t>Hopes and Fears</a:t>
          </a:r>
        </a:p>
      </dsp:txBody>
      <dsp:txXfrm>
        <a:off x="5602" y="524074"/>
        <a:ext cx="2108986" cy="1265392"/>
      </dsp:txXfrm>
    </dsp:sp>
    <dsp:sp modelId="{3339296B-FAB9-AE40-A9D3-14C9BB9175A5}">
      <dsp:nvSpPr>
        <dsp:cNvPr id="0" name=""/>
        <dsp:cNvSpPr/>
      </dsp:nvSpPr>
      <dsp:spPr>
        <a:xfrm>
          <a:off x="4706843"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4921950" y="1154345"/>
        <a:ext cx="24253" cy="4850"/>
      </dsp:txXfrm>
    </dsp:sp>
    <dsp:sp modelId="{9B7F82C4-E952-4744-93E7-7F08F34684A9}">
      <dsp:nvSpPr>
        <dsp:cNvPr id="0" name=""/>
        <dsp:cNvSpPr/>
      </dsp:nvSpPr>
      <dsp:spPr>
        <a:xfrm>
          <a:off x="2599656" y="524074"/>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Designing and Drafting a Version at our Table</a:t>
          </a:r>
        </a:p>
        <a:p>
          <a:pPr marL="57150" lvl="1" indent="-57150" algn="l" defTabSz="400050">
            <a:lnSpc>
              <a:spcPct val="90000"/>
            </a:lnSpc>
            <a:spcBef>
              <a:spcPct val="0"/>
            </a:spcBef>
            <a:spcAft>
              <a:spcPct val="15000"/>
            </a:spcAft>
            <a:buChar char="•"/>
          </a:pPr>
          <a:r>
            <a:rPr lang="en-GB" sz="900" kern="1200">
              <a:latin typeface="Montserrat" pitchFamily="2" charset="77"/>
            </a:rPr>
            <a:t>Split discussion across two days</a:t>
          </a:r>
        </a:p>
        <a:p>
          <a:pPr marL="57150" lvl="1" indent="-57150" algn="l" defTabSz="400050">
            <a:lnSpc>
              <a:spcPct val="90000"/>
            </a:lnSpc>
            <a:spcBef>
              <a:spcPct val="0"/>
            </a:spcBef>
            <a:spcAft>
              <a:spcPct val="15000"/>
            </a:spcAft>
            <a:buChar char="•"/>
          </a:pPr>
          <a:r>
            <a:rPr lang="en-GB" sz="900" kern="1200">
              <a:latin typeface="Montserrat" pitchFamily="2" charset="77"/>
            </a:rPr>
            <a:t>Presenting back to wider room</a:t>
          </a:r>
        </a:p>
      </dsp:txBody>
      <dsp:txXfrm>
        <a:off x="2599656" y="524074"/>
        <a:ext cx="2108986" cy="1265392"/>
      </dsp:txXfrm>
    </dsp:sp>
    <dsp:sp modelId="{219DABCA-24E3-8E49-92DD-CC84BD018DE2}">
      <dsp:nvSpPr>
        <dsp:cNvPr id="0" name=""/>
        <dsp:cNvSpPr/>
      </dsp:nvSpPr>
      <dsp:spPr>
        <a:xfrm>
          <a:off x="1060096" y="1787666"/>
          <a:ext cx="5188107" cy="454467"/>
        </a:xfrm>
        <a:custGeom>
          <a:avLst/>
          <a:gdLst/>
          <a:ahLst/>
          <a:cxnLst/>
          <a:rect l="0" t="0" r="0" b="0"/>
          <a:pathLst>
            <a:path>
              <a:moveTo>
                <a:pt x="5188107" y="0"/>
              </a:moveTo>
              <a:lnTo>
                <a:pt x="5188107" y="244333"/>
              </a:lnTo>
              <a:lnTo>
                <a:pt x="0" y="244333"/>
              </a:lnTo>
              <a:lnTo>
                <a:pt x="0" y="454467"/>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3523881" y="2012474"/>
        <a:ext cx="260536" cy="4850"/>
      </dsp:txXfrm>
    </dsp:sp>
    <dsp:sp modelId="{D5D47081-E6E1-764F-842A-698FE7C26751}">
      <dsp:nvSpPr>
        <dsp:cNvPr id="0" name=""/>
        <dsp:cNvSpPr/>
      </dsp:nvSpPr>
      <dsp:spPr>
        <a:xfrm>
          <a:off x="5193710" y="524074"/>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Ranked Choice Voting</a:t>
          </a:r>
        </a:p>
        <a:p>
          <a:pPr marL="57150" lvl="1" indent="-57150" algn="l" defTabSz="400050">
            <a:lnSpc>
              <a:spcPct val="90000"/>
            </a:lnSpc>
            <a:spcBef>
              <a:spcPct val="0"/>
            </a:spcBef>
            <a:spcAft>
              <a:spcPct val="15000"/>
            </a:spcAft>
            <a:buChar char="•"/>
          </a:pPr>
          <a:r>
            <a:rPr lang="en-GB" sz="900" kern="1200">
              <a:latin typeface="Montserrat" pitchFamily="2" charset="77"/>
            </a:rPr>
            <a:t>Online and assisted by table facilitators</a:t>
          </a:r>
        </a:p>
        <a:p>
          <a:pPr marL="57150" lvl="1" indent="-57150" algn="l" defTabSz="400050">
            <a:lnSpc>
              <a:spcPct val="90000"/>
            </a:lnSpc>
            <a:spcBef>
              <a:spcPct val="0"/>
            </a:spcBef>
            <a:spcAft>
              <a:spcPct val="15000"/>
            </a:spcAft>
            <a:buChar char="•"/>
          </a:pPr>
          <a:r>
            <a:rPr lang="en-GB" sz="900" kern="1200">
              <a:latin typeface="Montserrat" pitchFamily="2" charset="77"/>
            </a:rPr>
            <a:t>Up to two rounds</a:t>
          </a:r>
        </a:p>
      </dsp:txBody>
      <dsp:txXfrm>
        <a:off x="5193710" y="524074"/>
        <a:ext cx="2108986" cy="1265392"/>
      </dsp:txXfrm>
    </dsp:sp>
    <dsp:sp modelId="{D4A16D00-D6AA-FC42-9778-1188B18D445A}">
      <dsp:nvSpPr>
        <dsp:cNvPr id="0" name=""/>
        <dsp:cNvSpPr/>
      </dsp:nvSpPr>
      <dsp:spPr>
        <a:xfrm>
          <a:off x="2112789"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2327896" y="2904804"/>
        <a:ext cx="24253" cy="4850"/>
      </dsp:txXfrm>
    </dsp:sp>
    <dsp:sp modelId="{941BE00F-2ED0-FC41-8A00-73D34817E815}">
      <dsp:nvSpPr>
        <dsp:cNvPr id="0" name=""/>
        <dsp:cNvSpPr/>
      </dsp:nvSpPr>
      <dsp:spPr>
        <a:xfrm>
          <a:off x="5602"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Stakeholder Feedback</a:t>
          </a:r>
        </a:p>
        <a:p>
          <a:pPr marL="57150" lvl="1" indent="-57150" algn="l" defTabSz="400050">
            <a:lnSpc>
              <a:spcPct val="90000"/>
            </a:lnSpc>
            <a:spcBef>
              <a:spcPct val="0"/>
            </a:spcBef>
            <a:spcAft>
              <a:spcPct val="15000"/>
            </a:spcAft>
            <a:buChar char="•"/>
          </a:pPr>
          <a:r>
            <a:rPr lang="en-GB" sz="900" kern="1200">
              <a:latin typeface="Montserrat" pitchFamily="2" charset="77"/>
            </a:rPr>
            <a:t>Discussion on how to use the principles</a:t>
          </a:r>
        </a:p>
        <a:p>
          <a:pPr marL="57150" lvl="1" indent="-57150" algn="l" defTabSz="400050">
            <a:lnSpc>
              <a:spcPct val="90000"/>
            </a:lnSpc>
            <a:spcBef>
              <a:spcPct val="0"/>
            </a:spcBef>
            <a:spcAft>
              <a:spcPct val="15000"/>
            </a:spcAft>
            <a:buChar char="•"/>
          </a:pPr>
          <a:r>
            <a:rPr lang="en-GB" sz="900" kern="1200">
              <a:latin typeface="Montserrat" pitchFamily="2" charset="77"/>
            </a:rPr>
            <a:t>Core principles will not change but we will discuss any disagreements </a:t>
          </a:r>
        </a:p>
      </dsp:txBody>
      <dsp:txXfrm>
        <a:off x="5602" y="2274533"/>
        <a:ext cx="2108986" cy="1265392"/>
      </dsp:txXfrm>
    </dsp:sp>
    <dsp:sp modelId="{A4C2A890-8501-C446-8ABA-4E6D9D22AE50}">
      <dsp:nvSpPr>
        <dsp:cNvPr id="0" name=""/>
        <dsp:cNvSpPr/>
      </dsp:nvSpPr>
      <dsp:spPr>
        <a:xfrm>
          <a:off x="4706843"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4921950" y="2904804"/>
        <a:ext cx="24253" cy="4850"/>
      </dsp:txXfrm>
    </dsp:sp>
    <dsp:sp modelId="{7F953D01-B580-424B-9D6F-C9A05067285F}">
      <dsp:nvSpPr>
        <dsp:cNvPr id="0" name=""/>
        <dsp:cNvSpPr/>
      </dsp:nvSpPr>
      <dsp:spPr>
        <a:xfrm>
          <a:off x="2599656"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Optional Debrief Discussion</a:t>
          </a:r>
        </a:p>
        <a:p>
          <a:pPr marL="57150" lvl="1" indent="-57150" algn="l" defTabSz="400050">
            <a:lnSpc>
              <a:spcPct val="90000"/>
            </a:lnSpc>
            <a:spcBef>
              <a:spcPct val="0"/>
            </a:spcBef>
            <a:spcAft>
              <a:spcPct val="15000"/>
            </a:spcAft>
            <a:buChar char="•"/>
          </a:pPr>
          <a:r>
            <a:rPr lang="en-GB" sz="900" kern="1200">
              <a:latin typeface="Montserrat" pitchFamily="2" charset="77"/>
            </a:rPr>
            <a:t>Feedback online or via group phone call</a:t>
          </a:r>
        </a:p>
        <a:p>
          <a:pPr marL="57150" lvl="1" indent="-57150" algn="l" defTabSz="400050">
            <a:lnSpc>
              <a:spcPct val="90000"/>
            </a:lnSpc>
            <a:spcBef>
              <a:spcPct val="0"/>
            </a:spcBef>
            <a:spcAft>
              <a:spcPct val="15000"/>
            </a:spcAft>
            <a:buChar char="•"/>
          </a:pPr>
          <a:r>
            <a:rPr lang="en-GB" sz="900" kern="1200">
              <a:latin typeface="Montserrat" pitchFamily="2" charset="77"/>
            </a:rPr>
            <a:t>Review what stakeholders have said</a:t>
          </a:r>
        </a:p>
      </dsp:txBody>
      <dsp:txXfrm>
        <a:off x="2599656" y="2274533"/>
        <a:ext cx="2108986" cy="1265392"/>
      </dsp:txXfrm>
    </dsp:sp>
    <dsp:sp modelId="{ACBB6B0E-DDA8-3A48-826F-979285D08D59}">
      <dsp:nvSpPr>
        <dsp:cNvPr id="0" name=""/>
        <dsp:cNvSpPr/>
      </dsp:nvSpPr>
      <dsp:spPr>
        <a:xfrm>
          <a:off x="5193710"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Final Version Published</a:t>
          </a:r>
        </a:p>
        <a:p>
          <a:pPr marL="57150" lvl="1" indent="-57150" algn="l" defTabSz="400050">
            <a:lnSpc>
              <a:spcPct val="90000"/>
            </a:lnSpc>
            <a:spcBef>
              <a:spcPct val="0"/>
            </a:spcBef>
            <a:spcAft>
              <a:spcPct val="15000"/>
            </a:spcAft>
            <a:buChar char="•"/>
          </a:pPr>
          <a:r>
            <a:rPr lang="en-GB" sz="900" kern="1200">
              <a:latin typeface="Montserrat" pitchFamily="2" charset="77"/>
            </a:rPr>
            <a:t>Launch event</a:t>
          </a:r>
        </a:p>
        <a:p>
          <a:pPr marL="57150" lvl="1" indent="-57150" algn="l" defTabSz="400050">
            <a:lnSpc>
              <a:spcPct val="90000"/>
            </a:lnSpc>
            <a:spcBef>
              <a:spcPct val="0"/>
            </a:spcBef>
            <a:spcAft>
              <a:spcPct val="15000"/>
            </a:spcAft>
            <a:buChar char="•"/>
          </a:pPr>
          <a:r>
            <a:rPr lang="en-GB" sz="900" kern="1200">
              <a:latin typeface="Montserrat" pitchFamily="2" charset="77"/>
            </a:rPr>
            <a:t>Reports and 'how to' guides</a:t>
          </a:r>
        </a:p>
        <a:p>
          <a:pPr marL="57150" lvl="1" indent="-57150" algn="l" defTabSz="400050">
            <a:lnSpc>
              <a:spcPct val="90000"/>
            </a:lnSpc>
            <a:spcBef>
              <a:spcPct val="0"/>
            </a:spcBef>
            <a:spcAft>
              <a:spcPct val="15000"/>
            </a:spcAft>
            <a:buChar char="•"/>
          </a:pPr>
          <a:r>
            <a:rPr lang="en-GB" sz="900" kern="1200">
              <a:latin typeface="Montserrat" pitchFamily="2" charset="77"/>
            </a:rPr>
            <a:t>Website and Communications Campaign</a:t>
          </a:r>
        </a:p>
      </dsp:txBody>
      <dsp:txXfrm>
        <a:off x="5193710" y="2274533"/>
        <a:ext cx="2108986" cy="12653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79396-C138-C247-92AA-7B4E6E72DE8F}">
      <dsp:nvSpPr>
        <dsp:cNvPr id="0" name=""/>
        <dsp:cNvSpPr/>
      </dsp:nvSpPr>
      <dsp:spPr>
        <a:xfrm>
          <a:off x="2112789"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2327896" y="1154345"/>
        <a:ext cx="24253" cy="4850"/>
      </dsp:txXfrm>
    </dsp:sp>
    <dsp:sp modelId="{EB8F0780-44A7-9E4C-AB36-7472EEC96B80}">
      <dsp:nvSpPr>
        <dsp:cNvPr id="0" name=""/>
        <dsp:cNvSpPr/>
      </dsp:nvSpPr>
      <dsp:spPr>
        <a:xfrm>
          <a:off x="5602" y="524074"/>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Discussion and Exploration</a:t>
          </a:r>
        </a:p>
        <a:p>
          <a:pPr marL="57150" lvl="1" indent="-57150" algn="l" defTabSz="400050">
            <a:lnSpc>
              <a:spcPct val="90000"/>
            </a:lnSpc>
            <a:spcBef>
              <a:spcPct val="0"/>
            </a:spcBef>
            <a:spcAft>
              <a:spcPct val="15000"/>
            </a:spcAft>
            <a:buChar char="•"/>
          </a:pPr>
          <a:r>
            <a:rPr lang="en-GB" sz="900" kern="1200">
              <a:latin typeface="Montserrat" pitchFamily="2" charset="77"/>
            </a:rPr>
            <a:t>Other Charters and Principles</a:t>
          </a:r>
        </a:p>
        <a:p>
          <a:pPr marL="57150" lvl="1" indent="-57150" algn="l" defTabSz="400050">
            <a:lnSpc>
              <a:spcPct val="90000"/>
            </a:lnSpc>
            <a:spcBef>
              <a:spcPct val="0"/>
            </a:spcBef>
            <a:spcAft>
              <a:spcPct val="15000"/>
            </a:spcAft>
            <a:buChar char="•"/>
          </a:pPr>
          <a:r>
            <a:rPr lang="en-GB" sz="900" kern="1200">
              <a:latin typeface="Montserrat" pitchFamily="2" charset="77"/>
            </a:rPr>
            <a:t>Hopes and Fears</a:t>
          </a:r>
        </a:p>
      </dsp:txBody>
      <dsp:txXfrm>
        <a:off x="5602" y="524074"/>
        <a:ext cx="2108986" cy="1265392"/>
      </dsp:txXfrm>
    </dsp:sp>
    <dsp:sp modelId="{3339296B-FAB9-AE40-A9D3-14C9BB9175A5}">
      <dsp:nvSpPr>
        <dsp:cNvPr id="0" name=""/>
        <dsp:cNvSpPr/>
      </dsp:nvSpPr>
      <dsp:spPr>
        <a:xfrm>
          <a:off x="4706843"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4921950" y="1154345"/>
        <a:ext cx="24253" cy="4850"/>
      </dsp:txXfrm>
    </dsp:sp>
    <dsp:sp modelId="{9B7F82C4-E952-4744-93E7-7F08F34684A9}">
      <dsp:nvSpPr>
        <dsp:cNvPr id="0" name=""/>
        <dsp:cNvSpPr/>
      </dsp:nvSpPr>
      <dsp:spPr>
        <a:xfrm>
          <a:off x="2599656" y="524074"/>
          <a:ext cx="2108986" cy="1265392"/>
        </a:xfrm>
        <a:prstGeom prst="rect">
          <a:avLst/>
        </a:prstGeom>
        <a:solidFill>
          <a:schemeClr val="accent2"/>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Designing and Drafting a Version at our Table</a:t>
          </a:r>
        </a:p>
        <a:p>
          <a:pPr marL="57150" lvl="1" indent="-57150" algn="l" defTabSz="400050">
            <a:lnSpc>
              <a:spcPct val="90000"/>
            </a:lnSpc>
            <a:spcBef>
              <a:spcPct val="0"/>
            </a:spcBef>
            <a:spcAft>
              <a:spcPct val="15000"/>
            </a:spcAft>
            <a:buChar char="•"/>
          </a:pPr>
          <a:r>
            <a:rPr lang="en-GB" sz="900" kern="1200">
              <a:latin typeface="Montserrat" pitchFamily="2" charset="77"/>
            </a:rPr>
            <a:t>Split discussion across two days</a:t>
          </a:r>
        </a:p>
        <a:p>
          <a:pPr marL="57150" lvl="1" indent="-57150" algn="l" defTabSz="400050">
            <a:lnSpc>
              <a:spcPct val="90000"/>
            </a:lnSpc>
            <a:spcBef>
              <a:spcPct val="0"/>
            </a:spcBef>
            <a:spcAft>
              <a:spcPct val="15000"/>
            </a:spcAft>
            <a:buChar char="•"/>
          </a:pPr>
          <a:r>
            <a:rPr lang="en-GB" sz="900" kern="1200">
              <a:latin typeface="Montserrat" pitchFamily="2" charset="77"/>
            </a:rPr>
            <a:t>Presenting back to wider room</a:t>
          </a:r>
        </a:p>
      </dsp:txBody>
      <dsp:txXfrm>
        <a:off x="2599656" y="524074"/>
        <a:ext cx="2108986" cy="1265392"/>
      </dsp:txXfrm>
    </dsp:sp>
    <dsp:sp modelId="{219DABCA-24E3-8E49-92DD-CC84BD018DE2}">
      <dsp:nvSpPr>
        <dsp:cNvPr id="0" name=""/>
        <dsp:cNvSpPr/>
      </dsp:nvSpPr>
      <dsp:spPr>
        <a:xfrm>
          <a:off x="1060096" y="1787666"/>
          <a:ext cx="5188107" cy="454467"/>
        </a:xfrm>
        <a:custGeom>
          <a:avLst/>
          <a:gdLst/>
          <a:ahLst/>
          <a:cxnLst/>
          <a:rect l="0" t="0" r="0" b="0"/>
          <a:pathLst>
            <a:path>
              <a:moveTo>
                <a:pt x="5188107" y="0"/>
              </a:moveTo>
              <a:lnTo>
                <a:pt x="5188107" y="244333"/>
              </a:lnTo>
              <a:lnTo>
                <a:pt x="0" y="244333"/>
              </a:lnTo>
              <a:lnTo>
                <a:pt x="0" y="454467"/>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3523881" y="2012474"/>
        <a:ext cx="260536" cy="4850"/>
      </dsp:txXfrm>
    </dsp:sp>
    <dsp:sp modelId="{D5D47081-E6E1-764F-842A-698FE7C26751}">
      <dsp:nvSpPr>
        <dsp:cNvPr id="0" name=""/>
        <dsp:cNvSpPr/>
      </dsp:nvSpPr>
      <dsp:spPr>
        <a:xfrm>
          <a:off x="5193710" y="524074"/>
          <a:ext cx="2108986" cy="1265392"/>
        </a:xfrm>
        <a:prstGeom prst="rect">
          <a:avLst/>
        </a:prstGeom>
        <a:solidFill>
          <a:schemeClr val="accent2"/>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Ranked Choice Voting</a:t>
          </a:r>
        </a:p>
        <a:p>
          <a:pPr marL="57150" lvl="1" indent="-57150" algn="l" defTabSz="400050">
            <a:lnSpc>
              <a:spcPct val="90000"/>
            </a:lnSpc>
            <a:spcBef>
              <a:spcPct val="0"/>
            </a:spcBef>
            <a:spcAft>
              <a:spcPct val="15000"/>
            </a:spcAft>
            <a:buChar char="•"/>
          </a:pPr>
          <a:r>
            <a:rPr lang="en-GB" sz="900" kern="1200">
              <a:latin typeface="Montserrat" pitchFamily="2" charset="77"/>
            </a:rPr>
            <a:t>Online and assisted by table facilitators</a:t>
          </a:r>
        </a:p>
        <a:p>
          <a:pPr marL="57150" lvl="1" indent="-57150" algn="l" defTabSz="400050">
            <a:lnSpc>
              <a:spcPct val="90000"/>
            </a:lnSpc>
            <a:spcBef>
              <a:spcPct val="0"/>
            </a:spcBef>
            <a:spcAft>
              <a:spcPct val="15000"/>
            </a:spcAft>
            <a:buChar char="•"/>
          </a:pPr>
          <a:r>
            <a:rPr lang="en-GB" sz="900" kern="1200">
              <a:latin typeface="Montserrat" pitchFamily="2" charset="77"/>
            </a:rPr>
            <a:t>Up to two rounds</a:t>
          </a:r>
        </a:p>
      </dsp:txBody>
      <dsp:txXfrm>
        <a:off x="5193710" y="524074"/>
        <a:ext cx="2108986" cy="1265392"/>
      </dsp:txXfrm>
    </dsp:sp>
    <dsp:sp modelId="{D4A16D00-D6AA-FC42-9778-1188B18D445A}">
      <dsp:nvSpPr>
        <dsp:cNvPr id="0" name=""/>
        <dsp:cNvSpPr/>
      </dsp:nvSpPr>
      <dsp:spPr>
        <a:xfrm>
          <a:off x="2112789"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2327896" y="2904804"/>
        <a:ext cx="24253" cy="4850"/>
      </dsp:txXfrm>
    </dsp:sp>
    <dsp:sp modelId="{941BE00F-2ED0-FC41-8A00-73D34817E815}">
      <dsp:nvSpPr>
        <dsp:cNvPr id="0" name=""/>
        <dsp:cNvSpPr/>
      </dsp:nvSpPr>
      <dsp:spPr>
        <a:xfrm>
          <a:off x="5602" y="2274533"/>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Stakeholder Feedback</a:t>
          </a:r>
        </a:p>
        <a:p>
          <a:pPr marL="57150" lvl="1" indent="-57150" algn="l" defTabSz="400050">
            <a:lnSpc>
              <a:spcPct val="90000"/>
            </a:lnSpc>
            <a:spcBef>
              <a:spcPct val="0"/>
            </a:spcBef>
            <a:spcAft>
              <a:spcPct val="15000"/>
            </a:spcAft>
            <a:buChar char="•"/>
          </a:pPr>
          <a:r>
            <a:rPr lang="en-GB" sz="900" kern="1200">
              <a:latin typeface="Montserrat" pitchFamily="2" charset="77"/>
            </a:rPr>
            <a:t>Discussion on how to use the principles</a:t>
          </a:r>
        </a:p>
        <a:p>
          <a:pPr marL="57150" lvl="1" indent="-57150" algn="l" defTabSz="400050">
            <a:lnSpc>
              <a:spcPct val="90000"/>
            </a:lnSpc>
            <a:spcBef>
              <a:spcPct val="0"/>
            </a:spcBef>
            <a:spcAft>
              <a:spcPct val="15000"/>
            </a:spcAft>
            <a:buChar char="•"/>
          </a:pPr>
          <a:r>
            <a:rPr lang="en-GB" sz="900" kern="1200">
              <a:latin typeface="Montserrat" pitchFamily="2" charset="77"/>
            </a:rPr>
            <a:t>Core principles will not change but we will discuss any disagreements </a:t>
          </a:r>
        </a:p>
      </dsp:txBody>
      <dsp:txXfrm>
        <a:off x="5602" y="2274533"/>
        <a:ext cx="2108986" cy="1265392"/>
      </dsp:txXfrm>
    </dsp:sp>
    <dsp:sp modelId="{A4C2A890-8501-C446-8ABA-4E6D9D22AE50}">
      <dsp:nvSpPr>
        <dsp:cNvPr id="0" name=""/>
        <dsp:cNvSpPr/>
      </dsp:nvSpPr>
      <dsp:spPr>
        <a:xfrm>
          <a:off x="4706843"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4921950" y="2904804"/>
        <a:ext cx="24253" cy="4850"/>
      </dsp:txXfrm>
    </dsp:sp>
    <dsp:sp modelId="{7F953D01-B580-424B-9D6F-C9A05067285F}">
      <dsp:nvSpPr>
        <dsp:cNvPr id="0" name=""/>
        <dsp:cNvSpPr/>
      </dsp:nvSpPr>
      <dsp:spPr>
        <a:xfrm>
          <a:off x="2599656" y="2274533"/>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Optional Debrief Discussion</a:t>
          </a:r>
        </a:p>
        <a:p>
          <a:pPr marL="57150" lvl="1" indent="-57150" algn="l" defTabSz="400050">
            <a:lnSpc>
              <a:spcPct val="90000"/>
            </a:lnSpc>
            <a:spcBef>
              <a:spcPct val="0"/>
            </a:spcBef>
            <a:spcAft>
              <a:spcPct val="15000"/>
            </a:spcAft>
            <a:buChar char="•"/>
          </a:pPr>
          <a:r>
            <a:rPr lang="en-GB" sz="900" kern="1200">
              <a:latin typeface="Montserrat" pitchFamily="2" charset="77"/>
            </a:rPr>
            <a:t>Feedback online or via group phone call</a:t>
          </a:r>
        </a:p>
        <a:p>
          <a:pPr marL="57150" lvl="1" indent="-57150" algn="l" defTabSz="400050">
            <a:lnSpc>
              <a:spcPct val="90000"/>
            </a:lnSpc>
            <a:spcBef>
              <a:spcPct val="0"/>
            </a:spcBef>
            <a:spcAft>
              <a:spcPct val="15000"/>
            </a:spcAft>
            <a:buChar char="•"/>
          </a:pPr>
          <a:r>
            <a:rPr lang="en-GB" sz="900" kern="1200">
              <a:latin typeface="Montserrat" pitchFamily="2" charset="77"/>
            </a:rPr>
            <a:t>Review what stakeholders have said</a:t>
          </a:r>
        </a:p>
      </dsp:txBody>
      <dsp:txXfrm>
        <a:off x="2599656" y="2274533"/>
        <a:ext cx="2108986" cy="1265392"/>
      </dsp:txXfrm>
    </dsp:sp>
    <dsp:sp modelId="{ACBB6B0E-DDA8-3A48-826F-979285D08D59}">
      <dsp:nvSpPr>
        <dsp:cNvPr id="0" name=""/>
        <dsp:cNvSpPr/>
      </dsp:nvSpPr>
      <dsp:spPr>
        <a:xfrm>
          <a:off x="5193710" y="2274533"/>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Final Version Published</a:t>
          </a:r>
        </a:p>
        <a:p>
          <a:pPr marL="57150" lvl="1" indent="-57150" algn="l" defTabSz="400050">
            <a:lnSpc>
              <a:spcPct val="90000"/>
            </a:lnSpc>
            <a:spcBef>
              <a:spcPct val="0"/>
            </a:spcBef>
            <a:spcAft>
              <a:spcPct val="15000"/>
            </a:spcAft>
            <a:buChar char="•"/>
          </a:pPr>
          <a:r>
            <a:rPr lang="en-GB" sz="900" kern="1200">
              <a:latin typeface="Montserrat" pitchFamily="2" charset="77"/>
            </a:rPr>
            <a:t>Launch event</a:t>
          </a:r>
        </a:p>
        <a:p>
          <a:pPr marL="57150" lvl="1" indent="-57150" algn="l" defTabSz="400050">
            <a:lnSpc>
              <a:spcPct val="90000"/>
            </a:lnSpc>
            <a:spcBef>
              <a:spcPct val="0"/>
            </a:spcBef>
            <a:spcAft>
              <a:spcPct val="15000"/>
            </a:spcAft>
            <a:buChar char="•"/>
          </a:pPr>
          <a:r>
            <a:rPr lang="en-GB" sz="900" kern="1200">
              <a:latin typeface="Montserrat" pitchFamily="2" charset="77"/>
            </a:rPr>
            <a:t>Reports and 'how to' guides</a:t>
          </a:r>
        </a:p>
        <a:p>
          <a:pPr marL="57150" lvl="1" indent="-57150" algn="l" defTabSz="400050">
            <a:lnSpc>
              <a:spcPct val="90000"/>
            </a:lnSpc>
            <a:spcBef>
              <a:spcPct val="0"/>
            </a:spcBef>
            <a:spcAft>
              <a:spcPct val="15000"/>
            </a:spcAft>
            <a:buChar char="•"/>
          </a:pPr>
          <a:r>
            <a:rPr lang="en-GB" sz="900" kern="1200">
              <a:latin typeface="Montserrat" pitchFamily="2" charset="77"/>
            </a:rPr>
            <a:t>Website and Communications Campaign</a:t>
          </a:r>
        </a:p>
      </dsp:txBody>
      <dsp:txXfrm>
        <a:off x="5193710" y="2274533"/>
        <a:ext cx="2108986" cy="126539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62766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0e6be573fa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8B7F9D5F-8B5B-0050-57F1-A47517FBF238}"/>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601257AF-46BB-3EEF-82E9-A24F60D5412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0F48CBF0-ED41-00A7-A964-A76A0A7EBA8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73259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25489B11-05AA-1830-992F-1120A692641D}"/>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FD7212D5-1023-2D08-AD4E-F14D5035645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4EAFFCF3-7978-3877-5A83-89CC4922DD0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33800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88882332-9F7B-6BAA-A681-156015F45B48}"/>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B23A857D-D84C-729A-8FAA-4CE9C64E358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07F628C9-9A68-6F4F-C671-6590A3D0380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4443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EEC94E48-BAFB-ACD2-D560-06D75A3AC431}"/>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44452E0C-A981-4FA9-68FB-E5BEF50C0DD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E8AB0A4D-0994-B5FA-98F9-BA3911C6FF0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25787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CC3D62BC-8BCB-AD97-0150-AC3FD11F907F}"/>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31F641E5-51F4-61F9-C1AD-475EB43873F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8E4690FB-AB93-40A9-3525-AAD3FFBE16F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73476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0F1B13-0483-91AF-0976-BAF68B0F7A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DFA688-354B-168D-04A0-367F38AEB998}"/>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41E032B-D3DA-3DC8-C7C1-D4654A63A0C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991713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54D0571-B930-1293-6D11-44E48CCB689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98E48A-1C94-DE1C-CD94-24C2071E3C5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BB69F8BC-906D-EF31-ADC9-7457E8D8268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624410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D2706-3784-FE36-15B5-6DC0711CC4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546495-84C2-6F7F-9742-A3398096BFAB}"/>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3790619-B3D1-BD73-2ED4-F31693886B9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61885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a:extLst>
            <a:ext uri="{FF2B5EF4-FFF2-40B4-BE49-F238E27FC236}">
              <a16:creationId xmlns:a16="http://schemas.microsoft.com/office/drawing/2014/main" id="{C4CBA254-4448-3E8A-75A8-8435D47F5142}"/>
            </a:ext>
          </a:extLst>
        </p:cNvPr>
        <p:cNvGrpSpPr/>
        <p:nvPr/>
      </p:nvGrpSpPr>
      <p:grpSpPr>
        <a:xfrm>
          <a:off x="0" y="0"/>
          <a:ext cx="0" cy="0"/>
          <a:chOff x="0" y="0"/>
          <a:chExt cx="0" cy="0"/>
        </a:xfrm>
      </p:grpSpPr>
      <p:sp>
        <p:nvSpPr>
          <p:cNvPr id="129" name="Google Shape;129;g10e6be573fa_0_94:notes">
            <a:extLst>
              <a:ext uri="{FF2B5EF4-FFF2-40B4-BE49-F238E27FC236}">
                <a16:creationId xmlns:a16="http://schemas.microsoft.com/office/drawing/2014/main" id="{994E8CB7-3FE0-8A5F-EFDF-13E49E0900C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0e6be573fa_0_94:notes">
            <a:extLst>
              <a:ext uri="{FF2B5EF4-FFF2-40B4-BE49-F238E27FC236}">
                <a16:creationId xmlns:a16="http://schemas.microsoft.com/office/drawing/2014/main" id="{7C931EE1-98D8-1E89-CD41-7537DDD8DF0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9417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Facilitator note: </a:t>
            </a:r>
          </a:p>
          <a:p>
            <a:endParaRPr lang="en-US"/>
          </a:p>
        </p:txBody>
      </p:sp>
    </p:spTree>
    <p:extLst>
      <p:ext uri="{BB962C8B-B14F-4D97-AF65-F5344CB8AC3E}">
        <p14:creationId xmlns:p14="http://schemas.microsoft.com/office/powerpoint/2010/main" val="490240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29770-091E-2FED-238D-F6E31FCDA5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20D4C8-8553-2C73-0E9C-499EBA4FBFF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E7F26C5-8729-6EC4-0543-6E427AD5718A}"/>
              </a:ext>
            </a:extLst>
          </p:cNvPr>
          <p:cNvSpPr>
            <a:spLocks noGrp="1"/>
          </p:cNvSpPr>
          <p:nvPr>
            <p:ph type="body" idx="1"/>
          </p:nvPr>
        </p:nvSpPr>
        <p:spPr/>
        <p:txBody>
          <a:bodyPr/>
          <a:lstStyle/>
          <a:p>
            <a:r>
              <a:rPr lang="en-US"/>
              <a:t>Facilitator note: </a:t>
            </a:r>
          </a:p>
          <a:p>
            <a:endParaRPr lang="en-US"/>
          </a:p>
        </p:txBody>
      </p:sp>
    </p:spTree>
    <p:extLst>
      <p:ext uri="{BB962C8B-B14F-4D97-AF65-F5344CB8AC3E}">
        <p14:creationId xmlns:p14="http://schemas.microsoft.com/office/powerpoint/2010/main" val="4195080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10E2D89-DF4B-4F0B-5043-FA12A299E7B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9B17E854-8CA5-B0AD-1F89-568084FA676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363FE10-0EB7-B27D-ED2E-7C0D55CEC3E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0868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DBF8B00-059D-0FF3-4B41-70299D64252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E8B249-6ACA-5E87-9181-A2A1F89557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137EFB5-6443-5517-3368-2FDDCB46C2B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1631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79D39-3621-2138-3E70-AC5D996CAB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922AB4-5349-1B9B-0927-03E0B54D5E4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1C6B386-9E8A-8404-0EC8-8D04DFFFADD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78564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7ECF3-3AB5-E9AB-0121-3F51094DAE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1AF537-1100-0389-C369-EA4625E1377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D07EFC6-1D2C-749C-305A-ADA699BFF42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11907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544FA-BB16-595B-BC8D-3A59B5064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3D6C2F-E80C-3F94-B135-8FC1CB1DB0D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1437D9D-8E69-7C3C-4FCE-5F3CD36940B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0251249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27427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800"/>
              <a:buFont typeface="Montserrat Medium"/>
              <a:buNone/>
              <a:defRPr sz="2800">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a:blip r:embed="rId2">
            <a:alphaModFix/>
          </a:blip>
          <a:stretch>
            <a:fillRect/>
          </a:stretch>
        </p:blipFill>
        <p:spPr>
          <a:xfrm>
            <a:off x="8315050" y="4177575"/>
            <a:ext cx="573050" cy="72279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FFCA66"/>
        </a:solid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SzPts val="4000"/>
              <a:buFont typeface="Montserrat"/>
              <a:buNone/>
              <a:defRPr sz="4000" b="1">
                <a:latin typeface="Montserrat"/>
                <a:ea typeface="Montserrat"/>
                <a:cs typeface="Montserrat"/>
                <a:sym typeface="Montserrat"/>
              </a:defRPr>
            </a:lvl1pPr>
            <a:lvl2pPr lvl="1" algn="ctr" rtl="0">
              <a:spcBef>
                <a:spcPts val="0"/>
              </a:spcBef>
              <a:spcAft>
                <a:spcPts val="0"/>
              </a:spcAft>
              <a:buClr>
                <a:srgbClr val="274271"/>
              </a:buClr>
              <a:buSzPts val="5200"/>
              <a:buNone/>
              <a:defRPr sz="5200">
                <a:solidFill>
                  <a:srgbClr val="274271"/>
                </a:solidFill>
              </a:defRPr>
            </a:lvl2pPr>
            <a:lvl3pPr lvl="2" algn="ctr" rtl="0">
              <a:spcBef>
                <a:spcPts val="0"/>
              </a:spcBef>
              <a:spcAft>
                <a:spcPts val="0"/>
              </a:spcAft>
              <a:buClr>
                <a:srgbClr val="274271"/>
              </a:buClr>
              <a:buSzPts val="5200"/>
              <a:buNone/>
              <a:defRPr sz="5200">
                <a:solidFill>
                  <a:srgbClr val="274271"/>
                </a:solidFill>
              </a:defRPr>
            </a:lvl3pPr>
            <a:lvl4pPr lvl="3" algn="ctr" rtl="0">
              <a:spcBef>
                <a:spcPts val="0"/>
              </a:spcBef>
              <a:spcAft>
                <a:spcPts val="0"/>
              </a:spcAft>
              <a:buClr>
                <a:srgbClr val="274271"/>
              </a:buClr>
              <a:buSzPts val="5200"/>
              <a:buNone/>
              <a:defRPr sz="5200">
                <a:solidFill>
                  <a:srgbClr val="274271"/>
                </a:solidFill>
              </a:defRPr>
            </a:lvl4pPr>
            <a:lvl5pPr lvl="4" algn="ctr" rtl="0">
              <a:spcBef>
                <a:spcPts val="0"/>
              </a:spcBef>
              <a:spcAft>
                <a:spcPts val="0"/>
              </a:spcAft>
              <a:buClr>
                <a:srgbClr val="274271"/>
              </a:buClr>
              <a:buSzPts val="5200"/>
              <a:buNone/>
              <a:defRPr sz="5200">
                <a:solidFill>
                  <a:srgbClr val="274271"/>
                </a:solidFill>
              </a:defRPr>
            </a:lvl5pPr>
            <a:lvl6pPr lvl="5" algn="ctr" rtl="0">
              <a:spcBef>
                <a:spcPts val="0"/>
              </a:spcBef>
              <a:spcAft>
                <a:spcPts val="0"/>
              </a:spcAft>
              <a:buClr>
                <a:srgbClr val="274271"/>
              </a:buClr>
              <a:buSzPts val="5200"/>
              <a:buNone/>
              <a:defRPr sz="5200">
                <a:solidFill>
                  <a:srgbClr val="274271"/>
                </a:solidFill>
              </a:defRPr>
            </a:lvl6pPr>
            <a:lvl7pPr lvl="6" algn="ctr" rtl="0">
              <a:spcBef>
                <a:spcPts val="0"/>
              </a:spcBef>
              <a:spcAft>
                <a:spcPts val="0"/>
              </a:spcAft>
              <a:buClr>
                <a:srgbClr val="274271"/>
              </a:buClr>
              <a:buSzPts val="5200"/>
              <a:buNone/>
              <a:defRPr sz="5200">
                <a:solidFill>
                  <a:srgbClr val="274271"/>
                </a:solidFill>
              </a:defRPr>
            </a:lvl7pPr>
            <a:lvl8pPr lvl="7" algn="ctr" rtl="0">
              <a:spcBef>
                <a:spcPts val="0"/>
              </a:spcBef>
              <a:spcAft>
                <a:spcPts val="0"/>
              </a:spcAft>
              <a:buClr>
                <a:srgbClr val="274271"/>
              </a:buClr>
              <a:buSzPts val="5200"/>
              <a:buNone/>
              <a:defRPr sz="5200">
                <a:solidFill>
                  <a:srgbClr val="274271"/>
                </a:solidFill>
              </a:defRPr>
            </a:lvl8pPr>
            <a:lvl9pPr lvl="8" algn="ctr" rtl="0">
              <a:spcBef>
                <a:spcPts val="0"/>
              </a:spcBef>
              <a:spcAft>
                <a:spcPts val="0"/>
              </a:spcAft>
              <a:buClr>
                <a:srgbClr val="274271"/>
              </a:buClr>
              <a:buSzPts val="5200"/>
              <a:buNone/>
              <a:defRPr sz="5200">
                <a:solidFill>
                  <a:srgbClr val="274271"/>
                </a:solidFill>
              </a:defRPr>
            </a:lvl9pPr>
          </a:lstStyle>
          <a:p>
            <a:endParaRPr/>
          </a:p>
        </p:txBody>
      </p:sp>
      <p:pic>
        <p:nvPicPr>
          <p:cNvPr id="15" name="Google Shape;15;p3"/>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16" name="Google Shape;16;p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1">
  <p:cSld name="SECTION_HEADER_1">
    <p:bg>
      <p:bgPr>
        <a:solidFill>
          <a:srgbClr val="274271"/>
        </a:solidFill>
        <a:effectLst/>
      </p:bgPr>
    </p:bg>
    <p:spTree>
      <p:nvGrpSpPr>
        <p:cNvPr id="1" name="Shape 17"/>
        <p:cNvGrpSpPr/>
        <p:nvPr/>
      </p:nvGrpSpPr>
      <p:grpSpPr>
        <a:xfrm>
          <a:off x="0" y="0"/>
          <a:ext cx="0" cy="0"/>
          <a:chOff x="0" y="0"/>
          <a:chExt cx="0" cy="0"/>
        </a:xfrm>
      </p:grpSpPr>
      <p:sp>
        <p:nvSpPr>
          <p:cNvPr id="18" name="Google Shape;18;p4"/>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rtl="0">
              <a:spcBef>
                <a:spcPts val="0"/>
              </a:spcBef>
              <a:spcAft>
                <a:spcPts val="0"/>
              </a:spcAft>
              <a:buClr>
                <a:schemeClr val="lt1"/>
              </a:buClr>
              <a:buSzPts val="5200"/>
              <a:buNone/>
              <a:defRPr sz="5200">
                <a:solidFill>
                  <a:schemeClr val="lt1"/>
                </a:solidFill>
              </a:defRPr>
            </a:lvl2pPr>
            <a:lvl3pPr lvl="2" algn="ctr" rtl="0">
              <a:spcBef>
                <a:spcPts val="0"/>
              </a:spcBef>
              <a:spcAft>
                <a:spcPts val="0"/>
              </a:spcAft>
              <a:buClr>
                <a:schemeClr val="lt1"/>
              </a:buClr>
              <a:buSzPts val="5200"/>
              <a:buNone/>
              <a:defRPr sz="5200">
                <a:solidFill>
                  <a:schemeClr val="lt1"/>
                </a:solidFill>
              </a:defRPr>
            </a:lvl3pPr>
            <a:lvl4pPr lvl="3" algn="ctr" rtl="0">
              <a:spcBef>
                <a:spcPts val="0"/>
              </a:spcBef>
              <a:spcAft>
                <a:spcPts val="0"/>
              </a:spcAft>
              <a:buClr>
                <a:schemeClr val="lt1"/>
              </a:buClr>
              <a:buSzPts val="5200"/>
              <a:buNone/>
              <a:defRPr sz="5200">
                <a:solidFill>
                  <a:schemeClr val="lt1"/>
                </a:solidFill>
              </a:defRPr>
            </a:lvl4pPr>
            <a:lvl5pPr lvl="4" algn="ctr" rtl="0">
              <a:spcBef>
                <a:spcPts val="0"/>
              </a:spcBef>
              <a:spcAft>
                <a:spcPts val="0"/>
              </a:spcAft>
              <a:buClr>
                <a:schemeClr val="lt1"/>
              </a:buClr>
              <a:buSzPts val="5200"/>
              <a:buNone/>
              <a:defRPr sz="5200">
                <a:solidFill>
                  <a:schemeClr val="lt1"/>
                </a:solidFill>
              </a:defRPr>
            </a:lvl5pPr>
            <a:lvl6pPr lvl="5" algn="ctr" rtl="0">
              <a:spcBef>
                <a:spcPts val="0"/>
              </a:spcBef>
              <a:spcAft>
                <a:spcPts val="0"/>
              </a:spcAft>
              <a:buClr>
                <a:schemeClr val="lt1"/>
              </a:buClr>
              <a:buSzPts val="5200"/>
              <a:buNone/>
              <a:defRPr sz="5200">
                <a:solidFill>
                  <a:schemeClr val="lt1"/>
                </a:solidFill>
              </a:defRPr>
            </a:lvl6pPr>
            <a:lvl7pPr lvl="6" algn="ctr" rtl="0">
              <a:spcBef>
                <a:spcPts val="0"/>
              </a:spcBef>
              <a:spcAft>
                <a:spcPts val="0"/>
              </a:spcAft>
              <a:buClr>
                <a:schemeClr val="lt1"/>
              </a:buClr>
              <a:buSzPts val="5200"/>
              <a:buNone/>
              <a:defRPr sz="5200">
                <a:solidFill>
                  <a:schemeClr val="lt1"/>
                </a:solidFill>
              </a:defRPr>
            </a:lvl7pPr>
            <a:lvl8pPr lvl="7" algn="ctr" rtl="0">
              <a:spcBef>
                <a:spcPts val="0"/>
              </a:spcBef>
              <a:spcAft>
                <a:spcPts val="0"/>
              </a:spcAft>
              <a:buClr>
                <a:schemeClr val="lt1"/>
              </a:buClr>
              <a:buSzPts val="5200"/>
              <a:buNone/>
              <a:defRPr sz="5200">
                <a:solidFill>
                  <a:schemeClr val="lt1"/>
                </a:solidFill>
              </a:defRPr>
            </a:lvl8pPr>
            <a:lvl9pPr lvl="8" algn="ctr" rtl="0">
              <a:spcBef>
                <a:spcPts val="0"/>
              </a:spcBef>
              <a:spcAft>
                <a:spcPts val="0"/>
              </a:spcAft>
              <a:buClr>
                <a:schemeClr val="lt1"/>
              </a:buClr>
              <a:buSzPts val="5200"/>
              <a:buNone/>
              <a:defRPr sz="5200">
                <a:solidFill>
                  <a:schemeClr val="lt1"/>
                </a:solidFill>
              </a:defRPr>
            </a:lvl9pPr>
          </a:lstStyle>
          <a:p>
            <a:endParaRPr/>
          </a:p>
        </p:txBody>
      </p:sp>
      <p:pic>
        <p:nvPicPr>
          <p:cNvPr id="19" name="Google Shape;19;p4"/>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pic>
        <p:nvPicPr>
          <p:cNvPr id="20" name="Google Shape;20;p4"/>
          <p:cNvPicPr preferRelativeResize="0"/>
          <p:nvPr/>
        </p:nvPicPr>
        <p:blipFill>
          <a:blip r:embed="rId3">
            <a:alphaModFix/>
          </a:blip>
          <a:stretch>
            <a:fillRect/>
          </a:stretch>
        </p:blipFill>
        <p:spPr>
          <a:xfrm>
            <a:off x="8315050" y="4177575"/>
            <a:ext cx="573050" cy="722799"/>
          </a:xfrm>
          <a:prstGeom prst="rect">
            <a:avLst/>
          </a:prstGeom>
          <a:noFill/>
          <a:ln>
            <a:noFill/>
          </a:ln>
        </p:spPr>
      </p:pic>
      <p:sp>
        <p:nvSpPr>
          <p:cNvPr id="21" name="Google Shape;21;p4"/>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
        <p:nvSpPr>
          <p:cNvPr id="24" name="Google Shape;24;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a:spcBef>
                <a:spcPts val="0"/>
              </a:spcBef>
              <a:spcAft>
                <a:spcPts val="0"/>
              </a:spcAft>
              <a:buSzPts val="1600"/>
              <a:buFont typeface="Montserrat"/>
              <a:buChar char="●"/>
              <a:defRPr>
                <a:latin typeface="Montserrat"/>
                <a:ea typeface="Montserrat"/>
                <a:cs typeface="Montserrat"/>
                <a:sym typeface="Montserrat"/>
              </a:defRPr>
            </a:lvl1pPr>
            <a:lvl2pPr marL="914400" lvl="1" indent="-304800">
              <a:spcBef>
                <a:spcPts val="0"/>
              </a:spcBef>
              <a:spcAft>
                <a:spcPts val="0"/>
              </a:spcAft>
              <a:buSzPts val="1200"/>
              <a:buFont typeface="Montserrat"/>
              <a:buChar char="○"/>
              <a:defRPr>
                <a:latin typeface="Montserrat"/>
                <a:ea typeface="Montserrat"/>
                <a:cs typeface="Montserrat"/>
                <a:sym typeface="Montserrat"/>
              </a:defRPr>
            </a:lvl2pPr>
            <a:lvl3pPr marL="1371600" lvl="2" indent="-304800">
              <a:spcBef>
                <a:spcPts val="0"/>
              </a:spcBef>
              <a:spcAft>
                <a:spcPts val="0"/>
              </a:spcAft>
              <a:buSzPts val="1200"/>
              <a:buFont typeface="Montserrat"/>
              <a:buChar char="■"/>
              <a:defRPr>
                <a:latin typeface="Montserrat"/>
                <a:ea typeface="Montserrat"/>
                <a:cs typeface="Montserrat"/>
                <a:sym typeface="Montserrat"/>
              </a:defRPr>
            </a:lvl3pPr>
            <a:lvl4pPr marL="1828800" lvl="3" indent="-304800">
              <a:spcBef>
                <a:spcPts val="0"/>
              </a:spcBef>
              <a:spcAft>
                <a:spcPts val="0"/>
              </a:spcAft>
              <a:buSzPts val="1200"/>
              <a:buFont typeface="Montserrat"/>
              <a:buChar char="●"/>
              <a:defRPr>
                <a:latin typeface="Montserrat"/>
                <a:ea typeface="Montserrat"/>
                <a:cs typeface="Montserrat"/>
                <a:sym typeface="Montserrat"/>
              </a:defRPr>
            </a:lvl4pPr>
            <a:lvl5pPr marL="2286000" lvl="4" indent="-304800">
              <a:spcBef>
                <a:spcPts val="0"/>
              </a:spcBef>
              <a:spcAft>
                <a:spcPts val="0"/>
              </a:spcAft>
              <a:buSzPts val="1200"/>
              <a:buFont typeface="Montserrat"/>
              <a:buChar char="○"/>
              <a:defRPr>
                <a:latin typeface="Montserrat"/>
                <a:ea typeface="Montserrat"/>
                <a:cs typeface="Montserrat"/>
                <a:sym typeface="Montserrat"/>
              </a:defRPr>
            </a:lvl5pPr>
            <a:lvl6pPr marL="2743200" lvl="5" indent="-304800">
              <a:spcBef>
                <a:spcPts val="0"/>
              </a:spcBef>
              <a:spcAft>
                <a:spcPts val="0"/>
              </a:spcAft>
              <a:buSzPts val="1200"/>
              <a:buFont typeface="Montserrat"/>
              <a:buChar char="■"/>
              <a:defRPr>
                <a:latin typeface="Montserrat"/>
                <a:ea typeface="Montserrat"/>
                <a:cs typeface="Montserrat"/>
                <a:sym typeface="Montserrat"/>
              </a:defRPr>
            </a:lvl6pPr>
            <a:lvl7pPr marL="3200400" lvl="6" indent="-304800">
              <a:spcBef>
                <a:spcPts val="0"/>
              </a:spcBef>
              <a:spcAft>
                <a:spcPts val="0"/>
              </a:spcAft>
              <a:buSzPts val="1200"/>
              <a:buFont typeface="Montserrat"/>
              <a:buChar char="●"/>
              <a:defRPr>
                <a:latin typeface="Montserrat"/>
                <a:ea typeface="Montserrat"/>
                <a:cs typeface="Montserrat"/>
                <a:sym typeface="Montserrat"/>
              </a:defRPr>
            </a:lvl7pPr>
            <a:lvl8pPr marL="3657600" lvl="7" indent="-304800">
              <a:spcBef>
                <a:spcPts val="0"/>
              </a:spcBef>
              <a:spcAft>
                <a:spcPts val="0"/>
              </a:spcAft>
              <a:buSzPts val="1200"/>
              <a:buFont typeface="Montserrat"/>
              <a:buChar char="○"/>
              <a:defRPr>
                <a:latin typeface="Montserrat"/>
                <a:ea typeface="Montserrat"/>
                <a:cs typeface="Montserrat"/>
                <a:sym typeface="Montserrat"/>
              </a:defRPr>
            </a:lvl8pPr>
            <a:lvl9pPr marL="4114800" lvl="8" indent="-304800">
              <a:spcBef>
                <a:spcPts val="0"/>
              </a:spcBef>
              <a:spcAft>
                <a:spcPts val="0"/>
              </a:spcAft>
              <a:buSzPts val="1200"/>
              <a:buFont typeface="Montserrat"/>
              <a:buChar char="■"/>
              <a:defRPr>
                <a:latin typeface="Montserrat"/>
                <a:ea typeface="Montserrat"/>
                <a:cs typeface="Montserrat"/>
                <a:sym typeface="Montserrat"/>
              </a:defRPr>
            </a:lvl9pPr>
          </a:lstStyle>
          <a:p>
            <a:endParaRPr/>
          </a:p>
        </p:txBody>
      </p:sp>
      <p:sp>
        <p:nvSpPr>
          <p:cNvPr id="25" name="Google Shape;25;p5"/>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a:buNone/>
              <a:defRPr b="1">
                <a:solidFill>
                  <a:srgbClr val="FF9797"/>
                </a:solidFill>
                <a:latin typeface="Montserrat"/>
                <a:ea typeface="Montserrat"/>
                <a:cs typeface="Montserrat"/>
                <a:sym typeface="Montserrat"/>
              </a:defRPr>
            </a:lvl1pPr>
            <a:lvl2pPr lvl="1" algn="l">
              <a:buNone/>
              <a:defRPr b="1">
                <a:solidFill>
                  <a:srgbClr val="FF9797"/>
                </a:solidFill>
                <a:latin typeface="Montserrat"/>
                <a:ea typeface="Montserrat"/>
                <a:cs typeface="Montserrat"/>
                <a:sym typeface="Montserrat"/>
              </a:defRPr>
            </a:lvl2pPr>
            <a:lvl3pPr lvl="2" algn="l">
              <a:buNone/>
              <a:defRPr b="1">
                <a:solidFill>
                  <a:srgbClr val="FF9797"/>
                </a:solidFill>
                <a:latin typeface="Montserrat"/>
                <a:ea typeface="Montserrat"/>
                <a:cs typeface="Montserrat"/>
                <a:sym typeface="Montserrat"/>
              </a:defRPr>
            </a:lvl3pPr>
            <a:lvl4pPr lvl="3" algn="l">
              <a:buNone/>
              <a:defRPr b="1">
                <a:solidFill>
                  <a:srgbClr val="FF9797"/>
                </a:solidFill>
                <a:latin typeface="Montserrat"/>
                <a:ea typeface="Montserrat"/>
                <a:cs typeface="Montserrat"/>
                <a:sym typeface="Montserrat"/>
              </a:defRPr>
            </a:lvl4pPr>
            <a:lvl5pPr lvl="4" algn="l">
              <a:buNone/>
              <a:defRPr b="1">
                <a:solidFill>
                  <a:srgbClr val="FF9797"/>
                </a:solidFill>
                <a:latin typeface="Montserrat"/>
                <a:ea typeface="Montserrat"/>
                <a:cs typeface="Montserrat"/>
                <a:sym typeface="Montserrat"/>
              </a:defRPr>
            </a:lvl5pPr>
            <a:lvl6pPr lvl="5" algn="l">
              <a:buNone/>
              <a:defRPr b="1">
                <a:solidFill>
                  <a:srgbClr val="FF9797"/>
                </a:solidFill>
                <a:latin typeface="Montserrat"/>
                <a:ea typeface="Montserrat"/>
                <a:cs typeface="Montserrat"/>
                <a:sym typeface="Montserrat"/>
              </a:defRPr>
            </a:lvl6pPr>
            <a:lvl7pPr lvl="6" algn="l">
              <a:buNone/>
              <a:defRPr b="1">
                <a:solidFill>
                  <a:srgbClr val="FF9797"/>
                </a:solidFill>
                <a:latin typeface="Montserrat"/>
                <a:ea typeface="Montserrat"/>
                <a:cs typeface="Montserrat"/>
                <a:sym typeface="Montserrat"/>
              </a:defRPr>
            </a:lvl7pPr>
            <a:lvl8pPr lvl="7" algn="l">
              <a:buNone/>
              <a:defRPr b="1">
                <a:solidFill>
                  <a:srgbClr val="FF9797"/>
                </a:solidFill>
                <a:latin typeface="Montserrat"/>
                <a:ea typeface="Montserrat"/>
                <a:cs typeface="Montserrat"/>
                <a:sym typeface="Montserrat"/>
              </a:defRPr>
            </a:lvl8pPr>
            <a:lvl9pPr lvl="8" algn="l">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26" name="Google Shape;26;p5"/>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1" name="Google Shape;31;p6"/>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32" name="Google Shape;32;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7"/>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5" name="Google Shape;35;p7"/>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36" name="Google Shape;36;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8"/>
          <p:cNvSpPr txBox="1">
            <a:spLocks noGrp="1"/>
          </p:cNvSpPr>
          <p:nvPr>
            <p:ph type="body" idx="1"/>
          </p:nvPr>
        </p:nvSpPr>
        <p:spPr>
          <a:xfrm>
            <a:off x="311700" y="1389600"/>
            <a:ext cx="39465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9" name="Google Shape;39;p8"/>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40" name="Google Shape;40;p8"/>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41" name="Google Shape;41;p8"/>
          <p:cNvSpPr txBox="1">
            <a:spLocks noGrp="1"/>
          </p:cNvSpPr>
          <p:nvPr>
            <p:ph type="title"/>
          </p:nvPr>
        </p:nvSpPr>
        <p:spPr>
          <a:xfrm>
            <a:off x="311700" y="445025"/>
            <a:ext cx="32220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pic>
        <p:nvPicPr>
          <p:cNvPr id="63" name="Google Shape;63;p13"/>
          <p:cNvPicPr preferRelativeResize="0"/>
          <p:nvPr/>
        </p:nvPicPr>
        <p:blipFill rotWithShape="1">
          <a:blip r:embed="rId2">
            <a:alphaModFix/>
          </a:blip>
          <a:srcRect t="79" b="69"/>
          <a:stretch/>
        </p:blipFill>
        <p:spPr>
          <a:xfrm>
            <a:off x="8315050" y="4177575"/>
            <a:ext cx="573051" cy="722799"/>
          </a:xfrm>
          <a:prstGeom prst="rect">
            <a:avLst/>
          </a:prstGeom>
          <a:noFill/>
          <a:ln>
            <a:noFill/>
          </a:ln>
        </p:spPr>
      </p:pic>
      <p:sp>
        <p:nvSpPr>
          <p:cNvPr id="64" name="Google Shape;64;p1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6"/>
        <p:cNvGrpSpPr/>
        <p:nvPr/>
      </p:nvGrpSpPr>
      <p:grpSpPr>
        <a:xfrm>
          <a:off x="0" y="0"/>
          <a:ext cx="0" cy="0"/>
          <a:chOff x="0" y="0"/>
          <a:chExt cx="0" cy="0"/>
        </a:xfrm>
      </p:grpSpPr>
      <p:sp>
        <p:nvSpPr>
          <p:cNvPr id="47" name="Google Shape;47;p10"/>
          <p:cNvSpPr/>
          <p:nvPr/>
        </p:nvSpPr>
        <p:spPr>
          <a:xfrm>
            <a:off x="4572000" y="-125"/>
            <a:ext cx="4572000" cy="5143500"/>
          </a:xfrm>
          <a:prstGeom prst="rect">
            <a:avLst/>
          </a:prstGeom>
          <a:solidFill>
            <a:srgbClr val="274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10"/>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1pPr>
            <a:lvl2pPr lvl="1">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2pPr>
            <a:lvl3pPr lvl="2">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3pPr>
            <a:lvl4pPr lvl="3">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4pPr>
            <a:lvl5pPr lvl="4">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5pPr>
            <a:lvl6pPr lvl="5">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6pPr>
            <a:lvl7pPr lvl="6">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7pPr>
            <a:lvl8pPr lvl="7">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8pPr>
            <a:lvl9pPr lvl="8">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9pPr>
          </a:lstStyle>
          <a:p>
            <a:endParaRPr/>
          </a:p>
        </p:txBody>
      </p:sp>
      <p:sp>
        <p:nvSpPr>
          <p:cNvPr id="49" name="Google Shape;49;p10"/>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2100"/>
              <a:buFont typeface="Montserrat Medium"/>
              <a:buNone/>
              <a:defRPr sz="2100">
                <a:latin typeface="Montserrat Medium"/>
                <a:ea typeface="Montserrat Medium"/>
                <a:cs typeface="Montserrat Medium"/>
                <a:sym typeface="Montserrat Medium"/>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30200">
              <a:spcBef>
                <a:spcPts val="0"/>
              </a:spcBef>
              <a:spcAft>
                <a:spcPts val="0"/>
              </a:spcAft>
              <a:buClr>
                <a:schemeClr val="lt1"/>
              </a:buClr>
              <a:buSzPts val="1600"/>
              <a:buFont typeface="Montserrat Medium"/>
              <a:buChar char="●"/>
              <a:defRPr>
                <a:solidFill>
                  <a:schemeClr val="lt1"/>
                </a:solidFill>
                <a:latin typeface="Montserrat Medium"/>
                <a:ea typeface="Montserrat Medium"/>
                <a:cs typeface="Montserrat Medium"/>
                <a:sym typeface="Montserrat Medium"/>
              </a:defRPr>
            </a:lvl1pPr>
            <a:lvl2pPr marL="914400" lvl="1"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2pPr>
            <a:lvl3pPr marL="1371600" lvl="2"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3pPr>
            <a:lvl4pPr marL="1828800" lvl="3"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4pPr>
            <a:lvl5pPr marL="2286000" lvl="4"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5pPr>
            <a:lvl6pPr marL="2743200" lvl="5"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6pPr>
            <a:lvl7pPr marL="3200400" lvl="6"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7pPr>
            <a:lvl8pPr marL="3657600" lvl="7"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8pPr>
            <a:lvl9pPr marL="4114800" lvl="8"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9pPr>
          </a:lstStyle>
          <a:p>
            <a:endParaRPr/>
          </a:p>
        </p:txBody>
      </p:sp>
      <p:sp>
        <p:nvSpPr>
          <p:cNvPr id="51" name="Google Shape;51;p10"/>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52" name="Google Shape;52;p10"/>
          <p:cNvPicPr preferRelativeResize="0"/>
          <p:nvPr/>
        </p:nvPicPr>
        <p:blipFill>
          <a:blip r:embed="rId2">
            <a:alphaModFix/>
          </a:blip>
          <a:stretch>
            <a:fillRect/>
          </a:stretch>
        </p:blipFill>
        <p:spPr>
          <a:xfrm>
            <a:off x="8315050" y="4177575"/>
            <a:ext cx="573050" cy="722799"/>
          </a:xfrm>
          <a:prstGeom prst="rect">
            <a:avLst/>
          </a:prstGeom>
          <a:noFill/>
          <a:ln>
            <a:noFill/>
          </a:ln>
        </p:spPr>
      </p:pic>
    </p:spTree>
    <p:extLst>
      <p:ext uri="{BB962C8B-B14F-4D97-AF65-F5344CB8AC3E}">
        <p14:creationId xmlns:p14="http://schemas.microsoft.com/office/powerpoint/2010/main" val="1477930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sz="2800" b="1">
                <a:solidFill>
                  <a:srgbClr val="27427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30200">
              <a:lnSpc>
                <a:spcPct val="115000"/>
              </a:lnSpc>
              <a:spcBef>
                <a:spcPts val="0"/>
              </a:spcBef>
              <a:spcAft>
                <a:spcPts val="0"/>
              </a:spcAft>
              <a:buClr>
                <a:srgbClr val="434343"/>
              </a:buClr>
              <a:buSzPts val="1600"/>
              <a:buFont typeface="Montserrat Medium"/>
              <a:buChar char="●"/>
              <a:defRPr sz="1600">
                <a:solidFill>
                  <a:srgbClr val="434343"/>
                </a:solidFill>
                <a:latin typeface="Montserrat Medium"/>
                <a:ea typeface="Montserrat Medium"/>
                <a:cs typeface="Montserrat Medium"/>
                <a:sym typeface="Montserrat Medium"/>
              </a:defRPr>
            </a:lvl1pPr>
            <a:lvl2pPr marL="914400" lvl="1"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2pPr>
            <a:lvl3pPr marL="1371600" lvl="2"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3pPr>
            <a:lvl4pPr marL="1828800" lvl="3"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4pPr>
            <a:lvl5pPr marL="2286000" lvl="4"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5pPr>
            <a:lvl6pPr marL="2743200" lvl="5"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6pPr>
            <a:lvl7pPr marL="3200400" lvl="6"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7pPr>
            <a:lvl8pPr marL="3657600" lvl="7"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8pPr>
            <a:lvl9pPr marL="4114800" lvl="8"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9pPr>
          </a:lstStyle>
          <a:p>
            <a:endParaRPr/>
          </a:p>
        </p:txBody>
      </p:sp>
      <p:sp>
        <p:nvSpPr>
          <p:cNvPr id="8" name="Google Shape;8;p1"/>
          <p:cNvSpPr txBox="1">
            <a:spLocks noGrp="1"/>
          </p:cNvSpPr>
          <p:nvPr>
            <p:ph type="sldNum" idx="12"/>
          </p:nvPr>
        </p:nvSpPr>
        <p:spPr>
          <a:xfrm>
            <a:off x="311708" y="4663217"/>
            <a:ext cx="548700" cy="393600"/>
          </a:xfrm>
          <a:prstGeom prst="rect">
            <a:avLst/>
          </a:prstGeom>
          <a:noFill/>
          <a:ln>
            <a:noFill/>
          </a:ln>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9" r:id="rId8"/>
    <p:sldLayoutId id="2147483661"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1.png"/><Relationship Id="rId7" Type="http://schemas.openxmlformats.org/officeDocument/2006/relationships/diagramLayout" Target="../diagrams/layout2.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Data" Target="../diagrams/data2.xml"/><Relationship Id="rId5" Type="http://schemas.openxmlformats.org/officeDocument/2006/relationships/image" Target="../media/image14.png"/><Relationship Id="rId10" Type="http://schemas.microsoft.com/office/2007/relationships/diagramDrawing" Target="../diagrams/drawing2.xml"/><Relationship Id="rId4" Type="http://schemas.openxmlformats.org/officeDocument/2006/relationships/image" Target="../media/image12.png"/><Relationship Id="rId9" Type="http://schemas.openxmlformats.org/officeDocument/2006/relationships/diagramColors" Target="../diagrams/colors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11.png"/><Relationship Id="rId7" Type="http://schemas.openxmlformats.org/officeDocument/2006/relationships/diagramLayout" Target="../diagrams/layout3.xml"/><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diagramData" Target="../diagrams/data3.xml"/><Relationship Id="rId5" Type="http://schemas.openxmlformats.org/officeDocument/2006/relationships/image" Target="../media/image14.png"/><Relationship Id="rId10" Type="http://schemas.microsoft.com/office/2007/relationships/diagramDrawing" Target="../diagrams/drawing3.xml"/><Relationship Id="rId4" Type="http://schemas.openxmlformats.org/officeDocument/2006/relationships/image" Target="../media/image12.png"/><Relationship Id="rId9" Type="http://schemas.openxmlformats.org/officeDocument/2006/relationships/diagramColors" Target="../diagrams/colors3.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1.png"/><Relationship Id="rId7" Type="http://schemas.openxmlformats.org/officeDocument/2006/relationships/diagramLayout" Target="../diagrams/layout1.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Data" Target="../diagrams/data1.xml"/><Relationship Id="rId5" Type="http://schemas.openxmlformats.org/officeDocument/2006/relationships/image" Target="../media/image14.png"/><Relationship Id="rId10" Type="http://schemas.microsoft.com/office/2007/relationships/diagramDrawing" Target="../diagrams/drawing1.xml"/><Relationship Id="rId4" Type="http://schemas.openxmlformats.org/officeDocument/2006/relationships/image" Target="../media/image12.png"/><Relationship Id="rId9" Type="http://schemas.openxmlformats.org/officeDocument/2006/relationships/diagramColors" Target="../diagrams/colors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74271"/>
        </a:solidFill>
        <a:effectLst/>
      </p:bgPr>
    </p:bg>
    <p:spTree>
      <p:nvGrpSpPr>
        <p:cNvPr id="1" name="Shape 68"/>
        <p:cNvGrpSpPr/>
        <p:nvPr/>
      </p:nvGrpSpPr>
      <p:grpSpPr>
        <a:xfrm>
          <a:off x="0" y="0"/>
          <a:ext cx="0" cy="0"/>
          <a:chOff x="0" y="0"/>
          <a:chExt cx="0" cy="0"/>
        </a:xfrm>
      </p:grpSpPr>
      <p:sp>
        <p:nvSpPr>
          <p:cNvPr id="69" name="Google Shape;69;p14"/>
          <p:cNvSpPr txBox="1">
            <a:spLocks noGrp="1"/>
          </p:cNvSpPr>
          <p:nvPr>
            <p:ph type="ctrTitle"/>
          </p:nvPr>
        </p:nvSpPr>
        <p:spPr>
          <a:xfrm>
            <a:off x="311703" y="744575"/>
            <a:ext cx="692512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200" b="1">
                <a:solidFill>
                  <a:schemeClr val="lt1"/>
                </a:solidFill>
                <a:latin typeface="Montserrat"/>
                <a:ea typeface="Montserrat"/>
                <a:cs typeface="Montserrat"/>
                <a:sym typeface="Montserrat"/>
              </a:rPr>
              <a:t>Liverpool City Region Residents’ Assembly on </a:t>
            </a:r>
            <a:br>
              <a:rPr lang="en" sz="3200" b="1">
                <a:solidFill>
                  <a:schemeClr val="lt1"/>
                </a:solidFill>
                <a:latin typeface="Montserrat"/>
                <a:ea typeface="Montserrat"/>
                <a:cs typeface="Montserrat"/>
                <a:sym typeface="Montserrat"/>
              </a:rPr>
            </a:br>
            <a:r>
              <a:rPr lang="en" sz="3200" b="1">
                <a:solidFill>
                  <a:schemeClr val="lt1"/>
                </a:solidFill>
                <a:latin typeface="Montserrat"/>
                <a:ea typeface="Montserrat"/>
                <a:cs typeface="Montserrat"/>
                <a:sym typeface="Montserrat"/>
              </a:rPr>
              <a:t>Data and AI </a:t>
            </a:r>
            <a:r>
              <a:rPr lang="en" sz="3200"/>
              <a:t>Innovation</a:t>
            </a:r>
            <a:endParaRPr sz="3200" b="1">
              <a:solidFill>
                <a:schemeClr val="lt1"/>
              </a:solidFill>
              <a:latin typeface="Montserrat"/>
              <a:ea typeface="Montserrat"/>
              <a:cs typeface="Montserrat"/>
              <a:sym typeface="Montserrat"/>
            </a:endParaRPr>
          </a:p>
        </p:txBody>
      </p:sp>
      <p:sp>
        <p:nvSpPr>
          <p:cNvPr id="70" name="Google Shape;70;p14"/>
          <p:cNvSpPr txBox="1">
            <a:spLocks noGrp="1"/>
          </p:cNvSpPr>
          <p:nvPr>
            <p:ph type="subTitle" idx="1"/>
          </p:nvPr>
        </p:nvSpPr>
        <p:spPr>
          <a:xfrm>
            <a:off x="311700" y="2571750"/>
            <a:ext cx="85206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lt1"/>
                </a:solidFill>
                <a:latin typeface="Montserrat Medium"/>
                <a:ea typeface="Montserrat Medium"/>
                <a:cs typeface="Montserrat Medium"/>
                <a:sym typeface="Montserrat Medium"/>
              </a:rPr>
              <a:t>Day 4 – March 14</a:t>
            </a:r>
            <a:r>
              <a:rPr lang="en" baseline="30000">
                <a:solidFill>
                  <a:schemeClr val="lt1"/>
                </a:solidFill>
                <a:latin typeface="Montserrat Medium"/>
                <a:ea typeface="Montserrat Medium"/>
                <a:cs typeface="Montserrat Medium"/>
                <a:sym typeface="Montserrat Medium"/>
              </a:rPr>
              <a:t>th</a:t>
            </a:r>
            <a:r>
              <a:rPr lang="en">
                <a:solidFill>
                  <a:schemeClr val="lt1"/>
                </a:solidFill>
                <a:latin typeface="Montserrat Medium"/>
                <a:ea typeface="Montserrat Medium"/>
                <a:cs typeface="Montserrat Medium"/>
                <a:sym typeface="Montserrat Medium"/>
              </a:rPr>
              <a:t> 2025</a:t>
            </a:r>
            <a:endParaRPr>
              <a:solidFill>
                <a:schemeClr val="lt1"/>
              </a:solidFill>
              <a:latin typeface="Montserrat Medium"/>
              <a:ea typeface="Montserrat Medium"/>
              <a:cs typeface="Montserrat Medium"/>
              <a:sym typeface="Montserrat Medium"/>
            </a:endParaRPr>
          </a:p>
        </p:txBody>
      </p:sp>
      <p:pic>
        <p:nvPicPr>
          <p:cNvPr id="71" name="Google Shape;71;p14"/>
          <p:cNvPicPr preferRelativeResize="0"/>
          <p:nvPr/>
        </p:nvPicPr>
        <p:blipFill>
          <a:blip r:embed="rId3">
            <a:alphaModFix/>
          </a:blip>
          <a:stretch>
            <a:fillRect/>
          </a:stretch>
        </p:blipFill>
        <p:spPr>
          <a:xfrm>
            <a:off x="311700" y="243325"/>
            <a:ext cx="1094975" cy="730000"/>
          </a:xfrm>
          <a:prstGeom prst="rect">
            <a:avLst/>
          </a:prstGeom>
          <a:noFill/>
          <a:ln>
            <a:noFill/>
          </a:ln>
        </p:spPr>
      </p:pic>
      <p:pic>
        <p:nvPicPr>
          <p:cNvPr id="72" name="Google Shape;72;p14"/>
          <p:cNvPicPr preferRelativeResize="0"/>
          <p:nvPr/>
        </p:nvPicPr>
        <p:blipFill>
          <a:blip r:embed="rId4">
            <a:alphaModFix/>
          </a:blip>
          <a:stretch>
            <a:fillRect/>
          </a:stretch>
        </p:blipFill>
        <p:spPr>
          <a:xfrm>
            <a:off x="6406750" y="3855603"/>
            <a:ext cx="2737248" cy="1287894"/>
          </a:xfrm>
          <a:prstGeom prst="rect">
            <a:avLst/>
          </a:prstGeom>
          <a:noFill/>
          <a:ln>
            <a:noFill/>
          </a:ln>
        </p:spPr>
      </p:pic>
      <p:pic>
        <p:nvPicPr>
          <p:cNvPr id="73" name="Google Shape;73;p14"/>
          <p:cNvPicPr preferRelativeResize="0"/>
          <p:nvPr/>
        </p:nvPicPr>
        <p:blipFill>
          <a:blip r:embed="rId5">
            <a:alphaModFix/>
          </a:blip>
          <a:stretch>
            <a:fillRect/>
          </a:stretch>
        </p:blipFill>
        <p:spPr>
          <a:xfrm>
            <a:off x="795250" y="3763300"/>
            <a:ext cx="1948525" cy="917449"/>
          </a:xfrm>
          <a:prstGeom prst="rect">
            <a:avLst/>
          </a:prstGeom>
          <a:noFill/>
          <a:ln>
            <a:noFill/>
          </a:ln>
        </p:spPr>
      </p:pic>
      <p:pic>
        <p:nvPicPr>
          <p:cNvPr id="74" name="Google Shape;74;p14"/>
          <p:cNvPicPr preferRelativeResize="0"/>
          <p:nvPr/>
        </p:nvPicPr>
        <p:blipFill>
          <a:blip r:embed="rId6">
            <a:alphaModFix/>
          </a:blip>
          <a:stretch>
            <a:fillRect/>
          </a:stretch>
        </p:blipFill>
        <p:spPr>
          <a:xfrm rot="-5400000">
            <a:off x="-397288" y="3913013"/>
            <a:ext cx="2452975" cy="1154949"/>
          </a:xfrm>
          <a:prstGeom prst="rect">
            <a:avLst/>
          </a:prstGeom>
          <a:noFill/>
          <a:ln>
            <a:noFill/>
          </a:ln>
        </p:spPr>
      </p:pic>
      <p:pic>
        <p:nvPicPr>
          <p:cNvPr id="75" name="Google Shape;75;p14"/>
          <p:cNvPicPr preferRelativeResize="0"/>
          <p:nvPr/>
        </p:nvPicPr>
        <p:blipFill>
          <a:blip r:embed="rId7">
            <a:alphaModFix/>
          </a:blip>
          <a:stretch>
            <a:fillRect/>
          </a:stretch>
        </p:blipFill>
        <p:spPr>
          <a:xfrm>
            <a:off x="6460825" y="3264000"/>
            <a:ext cx="1266975" cy="596550"/>
          </a:xfrm>
          <a:prstGeom prst="rect">
            <a:avLst/>
          </a:prstGeom>
          <a:noFill/>
          <a:ln>
            <a:noFill/>
          </a:ln>
        </p:spPr>
      </p:pic>
      <p:pic>
        <p:nvPicPr>
          <p:cNvPr id="76" name="Google Shape;76;p14"/>
          <p:cNvPicPr preferRelativeResize="0"/>
          <p:nvPr/>
        </p:nvPicPr>
        <p:blipFill>
          <a:blip r:embed="rId6">
            <a:alphaModFix/>
          </a:blip>
          <a:stretch>
            <a:fillRect/>
          </a:stretch>
        </p:blipFill>
        <p:spPr>
          <a:xfrm>
            <a:off x="7965512" y="376800"/>
            <a:ext cx="1266975" cy="596524"/>
          </a:xfrm>
          <a:prstGeom prst="rect">
            <a:avLst/>
          </a:prstGeom>
          <a:noFill/>
          <a:ln>
            <a:noFill/>
          </a:ln>
        </p:spPr>
      </p:pic>
      <p:pic>
        <p:nvPicPr>
          <p:cNvPr id="77" name="Google Shape;77;p14"/>
          <p:cNvPicPr preferRelativeResize="0"/>
          <p:nvPr/>
        </p:nvPicPr>
        <p:blipFill>
          <a:blip r:embed="rId4">
            <a:alphaModFix/>
          </a:blip>
          <a:stretch>
            <a:fillRect/>
          </a:stretch>
        </p:blipFill>
        <p:spPr>
          <a:xfrm>
            <a:off x="7005078" y="605875"/>
            <a:ext cx="1684571" cy="792600"/>
          </a:xfrm>
          <a:prstGeom prst="rect">
            <a:avLst/>
          </a:prstGeom>
          <a:noFill/>
          <a:ln>
            <a:noFill/>
          </a:ln>
        </p:spPr>
      </p:pic>
      <p:pic>
        <p:nvPicPr>
          <p:cNvPr id="2" name="Picture 1">
            <a:extLst>
              <a:ext uri="{FF2B5EF4-FFF2-40B4-BE49-F238E27FC236}">
                <a16:creationId xmlns:a16="http://schemas.microsoft.com/office/drawing/2014/main" id="{F9DADA4D-12D8-E8F1-B92A-93851B22F80D}"/>
              </a:ext>
            </a:extLst>
          </p:cNvPr>
          <p:cNvPicPr>
            <a:picLocks noChangeAspect="1"/>
          </p:cNvPicPr>
          <p:nvPr/>
        </p:nvPicPr>
        <p:blipFill>
          <a:blip r:embed="rId8"/>
          <a:stretch>
            <a:fillRect/>
          </a:stretch>
        </p:blipFill>
        <p:spPr>
          <a:xfrm>
            <a:off x="1587876" y="324825"/>
            <a:ext cx="1094975" cy="55269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E9577-5C8B-FCBD-FBC0-3D8D6C2420B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2AF8A9-2E4C-528F-DDCC-F69DBEDB825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10</a:t>
            </a:fld>
            <a:endParaRPr lang="en"/>
          </a:p>
        </p:txBody>
      </p:sp>
      <p:sp>
        <p:nvSpPr>
          <p:cNvPr id="5" name="Title 4">
            <a:extLst>
              <a:ext uri="{FF2B5EF4-FFF2-40B4-BE49-F238E27FC236}">
                <a16:creationId xmlns:a16="http://schemas.microsoft.com/office/drawing/2014/main" id="{AFA8AF88-C55A-4DFF-8F65-C03C429AE40D}"/>
              </a:ext>
            </a:extLst>
          </p:cNvPr>
          <p:cNvSpPr>
            <a:spLocks noGrp="1"/>
          </p:cNvSpPr>
          <p:nvPr>
            <p:ph type="title"/>
          </p:nvPr>
        </p:nvSpPr>
        <p:spPr/>
        <p:txBody>
          <a:bodyPr>
            <a:normAutofit fontScale="90000"/>
          </a:bodyPr>
          <a:lstStyle/>
          <a:p>
            <a:r>
              <a:rPr lang="en-US"/>
              <a:t>Deliberation</a:t>
            </a:r>
          </a:p>
        </p:txBody>
      </p:sp>
      <p:pic>
        <p:nvPicPr>
          <p:cNvPr id="6" name="Google Shape;109;p17">
            <a:extLst>
              <a:ext uri="{FF2B5EF4-FFF2-40B4-BE49-F238E27FC236}">
                <a16:creationId xmlns:a16="http://schemas.microsoft.com/office/drawing/2014/main" id="{77FFCC68-227D-4707-9AF6-43D8C2BFBF62}"/>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0D6CE8EA-2F41-085F-5197-1379A7CA145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0DC22C03-1587-D834-04A9-6BA524943547}"/>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3" name="Diagram 2">
            <a:extLst>
              <a:ext uri="{FF2B5EF4-FFF2-40B4-BE49-F238E27FC236}">
                <a16:creationId xmlns:a16="http://schemas.microsoft.com/office/drawing/2014/main" id="{3E662F35-75DA-1E65-9CF5-93DE733EE44A}"/>
              </a:ext>
            </a:extLst>
          </p:cNvPr>
          <p:cNvGraphicFramePr/>
          <p:nvPr>
            <p:extLst>
              <p:ext uri="{D42A27DB-BD31-4B8C-83A1-F6EECF244321}">
                <p14:modId xmlns:p14="http://schemas.microsoft.com/office/powerpoint/2010/main" val="53525048"/>
              </p:ext>
            </p:extLst>
          </p:nvPr>
        </p:nvGraphicFramePr>
        <p:xfrm>
          <a:off x="860408" y="702388"/>
          <a:ext cx="73083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3833220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59435-3025-58F2-5D82-5D91B1DA4D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DF5B41-D063-2612-6647-905920630F79}"/>
              </a:ext>
            </a:extLst>
          </p:cNvPr>
          <p:cNvSpPr>
            <a:spLocks noGrp="1"/>
          </p:cNvSpPr>
          <p:nvPr>
            <p:ph type="ctrTitle"/>
          </p:nvPr>
        </p:nvSpPr>
        <p:spPr/>
        <p:txBody>
          <a:bodyPr/>
          <a:lstStyle/>
          <a:p>
            <a:r>
              <a:rPr lang="en-US"/>
              <a:t>Ways of working</a:t>
            </a:r>
          </a:p>
        </p:txBody>
      </p:sp>
      <p:sp>
        <p:nvSpPr>
          <p:cNvPr id="3" name="Slide Number Placeholder 2">
            <a:extLst>
              <a:ext uri="{FF2B5EF4-FFF2-40B4-BE49-F238E27FC236}">
                <a16:creationId xmlns:a16="http://schemas.microsoft.com/office/drawing/2014/main" id="{5D0146F3-D1C4-4A4A-C140-65AD4B16D6E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11</a:t>
            </a:fld>
            <a:endParaRPr lang="en"/>
          </a:p>
        </p:txBody>
      </p:sp>
      <p:pic>
        <p:nvPicPr>
          <p:cNvPr id="4" name="Google Shape;71;p14">
            <a:extLst>
              <a:ext uri="{FF2B5EF4-FFF2-40B4-BE49-F238E27FC236}">
                <a16:creationId xmlns:a16="http://schemas.microsoft.com/office/drawing/2014/main" id="{9B04223C-8C23-41B6-80BF-D304F81C1CC1}"/>
              </a:ext>
            </a:extLst>
          </p:cNvPr>
          <p:cNvPicPr preferRelativeResize="0"/>
          <p:nvPr/>
        </p:nvPicPr>
        <p:blipFill>
          <a:blip r:embed="rId2">
            <a:alphaModFix/>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2EB45834-B963-1F30-1EEB-D51AE8EB0D0C}"/>
              </a:ext>
            </a:extLst>
          </p:cNvPr>
          <p:cNvPicPr>
            <a:picLocks noChangeAspect="1"/>
          </p:cNvPicPr>
          <p:nvPr/>
        </p:nvPicPr>
        <p:blipFill>
          <a:blip r:embed="rId3"/>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1189558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FD2B-43ED-F3BE-78B5-797DA5EED1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02323D-19A8-1BF9-1C3E-CEC80964D21B}"/>
              </a:ext>
            </a:extLst>
          </p:cNvPr>
          <p:cNvSpPr>
            <a:spLocks noGrp="1"/>
          </p:cNvSpPr>
          <p:nvPr>
            <p:ph type="title"/>
          </p:nvPr>
        </p:nvSpPr>
        <p:spPr/>
        <p:txBody>
          <a:bodyPr>
            <a:normAutofit fontScale="90000"/>
          </a:bodyPr>
          <a:lstStyle/>
          <a:p>
            <a:pPr marL="127000" indent="0">
              <a:buNone/>
            </a:pPr>
            <a:r>
              <a:rPr lang="en-US" sz="2800" b="1"/>
              <a:t>Residents Assembly Code of Conduct</a:t>
            </a:r>
          </a:p>
        </p:txBody>
      </p:sp>
      <p:sp>
        <p:nvSpPr>
          <p:cNvPr id="3" name="Text Placeholder 2">
            <a:extLst>
              <a:ext uri="{FF2B5EF4-FFF2-40B4-BE49-F238E27FC236}">
                <a16:creationId xmlns:a16="http://schemas.microsoft.com/office/drawing/2014/main" id="{1D4E4050-F1A3-B84B-38E5-003B7ABDC4C3}"/>
              </a:ext>
            </a:extLst>
          </p:cNvPr>
          <p:cNvSpPr>
            <a:spLocks noGrp="1"/>
          </p:cNvSpPr>
          <p:nvPr>
            <p:ph type="body" idx="1"/>
          </p:nvPr>
        </p:nvSpPr>
        <p:spPr>
          <a:xfrm>
            <a:off x="311700" y="1152474"/>
            <a:ext cx="8520600" cy="3724325"/>
          </a:xfrm>
        </p:spPr>
        <p:txBody>
          <a:bodyPr>
            <a:normAutofit/>
          </a:bodyPr>
          <a:lstStyle/>
          <a:p>
            <a:pPr marL="469900" indent="-342900">
              <a:buFont typeface="+mj-lt"/>
              <a:buAutoNum type="arabicPeriod"/>
            </a:pPr>
            <a:r>
              <a:rPr lang="en-US"/>
              <a:t>The facilitators are committed to providing a friendly, respectful and welcoming environment for all and to ensure a harassment-free experience for everyone. We request all participants be treated with dignity and respect. </a:t>
            </a:r>
          </a:p>
          <a:p>
            <a:pPr marL="469900" indent="-342900">
              <a:buFont typeface="+mj-lt"/>
              <a:buAutoNum type="arabicPeriod"/>
            </a:pPr>
            <a:r>
              <a:rPr lang="en-US"/>
              <a:t>Participants are encouraged to positively challenge, debate and engage in constructive dialogue in an environment where ideas can be safely shared and discussed. </a:t>
            </a:r>
          </a:p>
          <a:p>
            <a:pPr marL="469900" indent="-342900">
              <a:buFont typeface="+mj-lt"/>
              <a:buAutoNum type="arabicPeriod"/>
            </a:pPr>
            <a:r>
              <a:rPr lang="en-US"/>
              <a:t>Harassment of participants in any form will not be tolerated at any point during talks, workshops, breaks, sessions or on online media. </a:t>
            </a:r>
          </a:p>
          <a:p>
            <a:pPr marL="127000" indent="0">
              <a:buNone/>
            </a:pPr>
            <a:r>
              <a:rPr lang="en-US"/>
              <a:t> </a:t>
            </a:r>
          </a:p>
        </p:txBody>
      </p:sp>
      <p:sp>
        <p:nvSpPr>
          <p:cNvPr id="4" name="Slide Number Placeholder 3">
            <a:extLst>
              <a:ext uri="{FF2B5EF4-FFF2-40B4-BE49-F238E27FC236}">
                <a16:creationId xmlns:a16="http://schemas.microsoft.com/office/drawing/2014/main" id="{2E1E1796-8CE0-3887-DC73-0919A9B8842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2820586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9B017-EF34-87B5-954B-541BE4FA82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1F9D85-B6A7-832F-DEA2-FF712EA022CD}"/>
              </a:ext>
            </a:extLst>
          </p:cNvPr>
          <p:cNvSpPr>
            <a:spLocks noGrp="1"/>
          </p:cNvSpPr>
          <p:nvPr>
            <p:ph type="title"/>
          </p:nvPr>
        </p:nvSpPr>
        <p:spPr/>
        <p:txBody>
          <a:bodyPr>
            <a:normAutofit fontScale="90000"/>
          </a:bodyPr>
          <a:lstStyle/>
          <a:p>
            <a:pPr marL="127000" indent="0">
              <a:buNone/>
            </a:pPr>
            <a:r>
              <a:rPr lang="en-US" sz="2800" b="1"/>
              <a:t>Residents Assembly Code of Conduct</a:t>
            </a:r>
          </a:p>
        </p:txBody>
      </p:sp>
      <p:sp>
        <p:nvSpPr>
          <p:cNvPr id="3" name="Text Placeholder 2">
            <a:extLst>
              <a:ext uri="{FF2B5EF4-FFF2-40B4-BE49-F238E27FC236}">
                <a16:creationId xmlns:a16="http://schemas.microsoft.com/office/drawing/2014/main" id="{9F80A1B7-926F-09FD-6305-D211CF022B64}"/>
              </a:ext>
            </a:extLst>
          </p:cNvPr>
          <p:cNvSpPr>
            <a:spLocks noGrp="1"/>
          </p:cNvSpPr>
          <p:nvPr>
            <p:ph type="body" idx="1"/>
          </p:nvPr>
        </p:nvSpPr>
        <p:spPr>
          <a:xfrm>
            <a:off x="311700" y="1152474"/>
            <a:ext cx="8520592" cy="3724325"/>
          </a:xfrm>
        </p:spPr>
        <p:txBody>
          <a:bodyPr>
            <a:normAutofit/>
          </a:bodyPr>
          <a:lstStyle/>
          <a:p>
            <a:pPr marL="469900" indent="-342900">
              <a:buFont typeface="+mj-lt"/>
              <a:buAutoNum type="arabicPeriod" startAt="4"/>
            </a:pPr>
            <a:r>
              <a:rPr lang="en-US"/>
              <a:t>If a participant engages in </a:t>
            </a:r>
            <a:r>
              <a:rPr lang="en-US" err="1"/>
              <a:t>behaviour</a:t>
            </a:r>
            <a:r>
              <a:rPr lang="en-US"/>
              <a:t> that falls outside of the code of conduct, the facilitators may take any action they deem appropriate, including warning the individual(s) or expulsion from the session. </a:t>
            </a:r>
          </a:p>
          <a:p>
            <a:pPr marL="469900" indent="-342900">
              <a:buFont typeface="+mj-lt"/>
              <a:buAutoNum type="arabicPeriod" startAt="4"/>
            </a:pPr>
            <a:r>
              <a:rPr lang="en-US"/>
              <a:t>If you are being harassed, notice that someone else is being harassed, or have any other concerns, please contact a member of University staff immediately. University staff will be identified at the start of the session. </a:t>
            </a:r>
          </a:p>
          <a:p>
            <a:pPr marL="469900" indent="-342900">
              <a:buFont typeface="+mj-lt"/>
              <a:buAutoNum type="arabicPeriod" startAt="4"/>
            </a:pPr>
            <a:r>
              <a:rPr lang="en-US"/>
              <a:t>Participants must not share any personal information shared by other participants in the session outside of the session.</a:t>
            </a:r>
          </a:p>
          <a:p>
            <a:pPr marL="469900" indent="-342900">
              <a:buFont typeface="+mj-lt"/>
              <a:buAutoNum type="arabicPeriod" startAt="4"/>
            </a:pPr>
            <a:r>
              <a:rPr lang="en-US"/>
              <a:t>The facilitators aim to create a collaborative environment where everyone’s voice can be heard and thank you for your cooperation.</a:t>
            </a:r>
          </a:p>
          <a:p>
            <a:pPr marL="469900" indent="-342900">
              <a:buFont typeface="+mj-lt"/>
              <a:buAutoNum type="arabicPeriod" startAt="4"/>
            </a:pPr>
            <a:endParaRPr lang="en-US"/>
          </a:p>
        </p:txBody>
      </p:sp>
      <p:sp>
        <p:nvSpPr>
          <p:cNvPr id="4" name="Slide Number Placeholder 3">
            <a:extLst>
              <a:ext uri="{FF2B5EF4-FFF2-40B4-BE49-F238E27FC236}">
                <a16:creationId xmlns:a16="http://schemas.microsoft.com/office/drawing/2014/main" id="{333D78DA-0A90-E02D-37EF-843DA6D09F8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3558203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Data and AI </a:t>
            </a:r>
            <a:br>
              <a:rPr lang="en"/>
            </a:br>
            <a:r>
              <a:rPr lang="en"/>
              <a:t>Charter Review</a:t>
            </a:r>
            <a:endParaRPr/>
          </a:p>
        </p:txBody>
      </p:sp>
      <p:pic>
        <p:nvPicPr>
          <p:cNvPr id="97" name="Google Shape;97;p16"/>
          <p:cNvPicPr preferRelativeResize="0"/>
          <p:nvPr/>
        </p:nvPicPr>
        <p:blipFill>
          <a:blip r:embed="rId3">
            <a:alphaModFix/>
          </a:blip>
          <a:stretch>
            <a:fillRect/>
          </a:stretch>
        </p:blipFill>
        <p:spPr>
          <a:xfrm>
            <a:off x="4817330" y="1150975"/>
            <a:ext cx="3401963" cy="1601751"/>
          </a:xfrm>
          <a:prstGeom prst="rect">
            <a:avLst/>
          </a:prstGeom>
          <a:noFill/>
          <a:ln>
            <a:noFill/>
          </a:ln>
        </p:spPr>
      </p:pic>
      <p:pic>
        <p:nvPicPr>
          <p:cNvPr id="98" name="Google Shape;98;p16"/>
          <p:cNvPicPr preferRelativeResize="0"/>
          <p:nvPr/>
        </p:nvPicPr>
        <p:blipFill>
          <a:blip r:embed="rId4">
            <a:alphaModFix/>
          </a:blip>
          <a:stretch>
            <a:fillRect/>
          </a:stretch>
        </p:blipFill>
        <p:spPr>
          <a:xfrm>
            <a:off x="4774325" y="2270816"/>
            <a:ext cx="1744101" cy="820608"/>
          </a:xfrm>
          <a:prstGeom prst="rect">
            <a:avLst/>
          </a:prstGeom>
          <a:noFill/>
          <a:ln>
            <a:noFill/>
          </a:ln>
        </p:spPr>
      </p:pic>
      <p:pic>
        <p:nvPicPr>
          <p:cNvPr id="99" name="Google Shape;99;p16"/>
          <p:cNvPicPr preferRelativeResize="0"/>
          <p:nvPr/>
        </p:nvPicPr>
        <p:blipFill>
          <a:blip r:embed="rId5">
            <a:alphaModFix/>
          </a:blip>
          <a:stretch>
            <a:fillRect/>
          </a:stretch>
        </p:blipFill>
        <p:spPr>
          <a:xfrm rot="-5400000" flipH="1">
            <a:off x="-119676" y="3819175"/>
            <a:ext cx="2700875" cy="1271675"/>
          </a:xfrm>
          <a:prstGeom prst="rect">
            <a:avLst/>
          </a:prstGeom>
          <a:noFill/>
          <a:ln>
            <a:noFill/>
          </a:ln>
        </p:spPr>
      </p:pic>
      <p:pic>
        <p:nvPicPr>
          <p:cNvPr id="100" name="Google Shape;100;p16"/>
          <p:cNvPicPr preferRelativeResize="0"/>
          <p:nvPr/>
        </p:nvPicPr>
        <p:blipFill>
          <a:blip r:embed="rId6">
            <a:alphaModFix/>
          </a:blip>
          <a:stretch>
            <a:fillRect/>
          </a:stretch>
        </p:blipFill>
        <p:spPr>
          <a:xfrm>
            <a:off x="1201050" y="3817750"/>
            <a:ext cx="1823848" cy="858726"/>
          </a:xfrm>
          <a:prstGeom prst="rect">
            <a:avLst/>
          </a:prstGeom>
          <a:noFill/>
          <a:ln>
            <a:noFill/>
          </a:ln>
        </p:spPr>
      </p:pic>
      <p:pic>
        <p:nvPicPr>
          <p:cNvPr id="101" name="Google Shape;101;p16"/>
          <p:cNvPicPr preferRelativeResize="0"/>
          <p:nvPr/>
        </p:nvPicPr>
        <p:blipFill>
          <a:blip r:embed="rId6">
            <a:alphaModFix/>
          </a:blip>
          <a:stretch>
            <a:fillRect/>
          </a:stretch>
        </p:blipFill>
        <p:spPr>
          <a:xfrm rot="5400000">
            <a:off x="6593074" y="2565715"/>
            <a:ext cx="1751877" cy="824876"/>
          </a:xfrm>
          <a:prstGeom prst="rect">
            <a:avLst/>
          </a:prstGeom>
          <a:noFill/>
          <a:ln>
            <a:noFill/>
          </a:ln>
        </p:spPr>
      </p:pic>
      <p:sp>
        <p:nvSpPr>
          <p:cNvPr id="102" name="Google Shape;102;p1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14</a:t>
            </a:fld>
            <a:endParaRPr/>
          </a:p>
        </p:txBody>
      </p:sp>
      <p:pic>
        <p:nvPicPr>
          <p:cNvPr id="2" name="Picture 1">
            <a:extLst>
              <a:ext uri="{FF2B5EF4-FFF2-40B4-BE49-F238E27FC236}">
                <a16:creationId xmlns:a16="http://schemas.microsoft.com/office/drawing/2014/main" id="{3DA83703-EE21-5366-2839-CF8ED9AFD24A}"/>
              </a:ext>
            </a:extLst>
          </p:cNvPr>
          <p:cNvPicPr>
            <a:picLocks noChangeAspect="1"/>
          </p:cNvPicPr>
          <p:nvPr/>
        </p:nvPicPr>
        <p:blipFill>
          <a:blip r:embed="rId7"/>
          <a:stretch>
            <a:fillRect/>
          </a:stretch>
        </p:blipFill>
        <p:spPr>
          <a:xfrm>
            <a:off x="7521358" y="341425"/>
            <a:ext cx="1409653" cy="7115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259706F0-5932-FD6E-550E-483131BA390F}"/>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BDC53B58-2F61-83C9-8D19-9F1D4C34A296}"/>
              </a:ext>
            </a:extLst>
          </p:cNvPr>
          <p:cNvSpPr txBox="1">
            <a:spLocks noGrp="1"/>
          </p:cNvSpPr>
          <p:nvPr>
            <p:ph type="ctrTitle"/>
          </p:nvPr>
        </p:nvSpPr>
        <p:spPr>
          <a:xfrm>
            <a:off x="311703" y="744575"/>
            <a:ext cx="7134126"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Data and AI </a:t>
            </a:r>
            <a:br>
              <a:rPr lang="en"/>
            </a:br>
            <a:r>
              <a:rPr lang="en"/>
              <a:t>Charter Sharing</a:t>
            </a:r>
            <a:endParaRPr/>
          </a:p>
        </p:txBody>
      </p:sp>
      <p:pic>
        <p:nvPicPr>
          <p:cNvPr id="97" name="Google Shape;97;p16">
            <a:extLst>
              <a:ext uri="{FF2B5EF4-FFF2-40B4-BE49-F238E27FC236}">
                <a16:creationId xmlns:a16="http://schemas.microsoft.com/office/drawing/2014/main" id="{E7AA558D-A7A0-C738-38DD-6F8001C1D504}"/>
              </a:ext>
            </a:extLst>
          </p:cNvPr>
          <p:cNvPicPr preferRelativeResize="0"/>
          <p:nvPr/>
        </p:nvPicPr>
        <p:blipFill>
          <a:blip r:embed="rId3">
            <a:alphaModFix/>
          </a:blip>
          <a:stretch>
            <a:fillRect/>
          </a:stretch>
        </p:blipFill>
        <p:spPr>
          <a:xfrm>
            <a:off x="4817330" y="1150975"/>
            <a:ext cx="3401963" cy="1601751"/>
          </a:xfrm>
          <a:prstGeom prst="rect">
            <a:avLst/>
          </a:prstGeom>
          <a:noFill/>
          <a:ln>
            <a:noFill/>
          </a:ln>
        </p:spPr>
      </p:pic>
      <p:pic>
        <p:nvPicPr>
          <p:cNvPr id="98" name="Google Shape;98;p16">
            <a:extLst>
              <a:ext uri="{FF2B5EF4-FFF2-40B4-BE49-F238E27FC236}">
                <a16:creationId xmlns:a16="http://schemas.microsoft.com/office/drawing/2014/main" id="{9E9971FF-29C7-91D6-5656-97FA5D3C242C}"/>
              </a:ext>
            </a:extLst>
          </p:cNvPr>
          <p:cNvPicPr preferRelativeResize="0"/>
          <p:nvPr/>
        </p:nvPicPr>
        <p:blipFill>
          <a:blip r:embed="rId4">
            <a:alphaModFix/>
          </a:blip>
          <a:stretch>
            <a:fillRect/>
          </a:stretch>
        </p:blipFill>
        <p:spPr>
          <a:xfrm>
            <a:off x="4774325" y="2270816"/>
            <a:ext cx="1744101" cy="820608"/>
          </a:xfrm>
          <a:prstGeom prst="rect">
            <a:avLst/>
          </a:prstGeom>
          <a:noFill/>
          <a:ln>
            <a:noFill/>
          </a:ln>
        </p:spPr>
      </p:pic>
      <p:pic>
        <p:nvPicPr>
          <p:cNvPr id="99" name="Google Shape;99;p16">
            <a:extLst>
              <a:ext uri="{FF2B5EF4-FFF2-40B4-BE49-F238E27FC236}">
                <a16:creationId xmlns:a16="http://schemas.microsoft.com/office/drawing/2014/main" id="{AEC26398-B2BA-99A6-80AB-D4AFC228C647}"/>
              </a:ext>
            </a:extLst>
          </p:cNvPr>
          <p:cNvPicPr preferRelativeResize="0"/>
          <p:nvPr/>
        </p:nvPicPr>
        <p:blipFill>
          <a:blip r:embed="rId5">
            <a:alphaModFix/>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6AD827A1-7938-4E9B-7861-A7693990EDCA}"/>
              </a:ext>
            </a:extLst>
          </p:cNvPr>
          <p:cNvPicPr preferRelativeResize="0"/>
          <p:nvPr/>
        </p:nvPicPr>
        <p:blipFill>
          <a:blip r:embed="rId6">
            <a:alphaModFix/>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8AD095EC-3175-E0CD-0596-1CC1D9967853}"/>
              </a:ext>
            </a:extLst>
          </p:cNvPr>
          <p:cNvPicPr preferRelativeResize="0"/>
          <p:nvPr/>
        </p:nvPicPr>
        <p:blipFill>
          <a:blip r:embed="rId6">
            <a:alphaModFix/>
          </a:blip>
          <a:stretch>
            <a:fillRect/>
          </a:stretch>
        </p:blipFill>
        <p:spPr>
          <a:xfrm rot="5400000">
            <a:off x="6593074" y="2565715"/>
            <a:ext cx="1751877" cy="824876"/>
          </a:xfrm>
          <a:prstGeom prst="rect">
            <a:avLst/>
          </a:prstGeom>
          <a:noFill/>
          <a:ln>
            <a:noFill/>
          </a:ln>
        </p:spPr>
      </p:pic>
      <p:sp>
        <p:nvSpPr>
          <p:cNvPr id="102" name="Google Shape;102;p16">
            <a:extLst>
              <a:ext uri="{FF2B5EF4-FFF2-40B4-BE49-F238E27FC236}">
                <a16:creationId xmlns:a16="http://schemas.microsoft.com/office/drawing/2014/main" id="{42DDED5C-F7A2-8F17-5B5F-AC3A5C2C58F8}"/>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15</a:t>
            </a:fld>
            <a:endParaRPr/>
          </a:p>
        </p:txBody>
      </p:sp>
      <p:pic>
        <p:nvPicPr>
          <p:cNvPr id="2" name="Picture 1">
            <a:extLst>
              <a:ext uri="{FF2B5EF4-FFF2-40B4-BE49-F238E27FC236}">
                <a16:creationId xmlns:a16="http://schemas.microsoft.com/office/drawing/2014/main" id="{EA2F8B3E-AE95-68DE-DEE0-28E1B8326DCD}"/>
              </a:ext>
            </a:extLst>
          </p:cNvPr>
          <p:cNvPicPr>
            <a:picLocks noChangeAspect="1"/>
          </p:cNvPicPr>
          <p:nvPr/>
        </p:nvPicPr>
        <p:blipFill>
          <a:blip r:embed="rId7"/>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18006702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509B2-E8A4-2E73-F109-BF76DD4D13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6C37AE-35F6-F3C3-1706-ABFD490700E0}"/>
              </a:ext>
            </a:extLst>
          </p:cNvPr>
          <p:cNvSpPr>
            <a:spLocks noGrp="1"/>
          </p:cNvSpPr>
          <p:nvPr>
            <p:ph type="ctrTitle"/>
          </p:nvPr>
        </p:nvSpPr>
        <p:spPr/>
        <p:txBody>
          <a:bodyPr/>
          <a:lstStyle/>
          <a:p>
            <a:r>
              <a:rPr lang="en-US"/>
              <a:t>Lunch</a:t>
            </a:r>
          </a:p>
        </p:txBody>
      </p:sp>
      <p:sp>
        <p:nvSpPr>
          <p:cNvPr id="3" name="Slide Number Placeholder 2">
            <a:extLst>
              <a:ext uri="{FF2B5EF4-FFF2-40B4-BE49-F238E27FC236}">
                <a16:creationId xmlns:a16="http://schemas.microsoft.com/office/drawing/2014/main" id="{199ABE27-A74B-9F91-544C-43E190B9081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16</a:t>
            </a:fld>
            <a:endParaRPr lang="en"/>
          </a:p>
        </p:txBody>
      </p:sp>
      <p:pic>
        <p:nvPicPr>
          <p:cNvPr id="4" name="Google Shape;71;p14">
            <a:extLst>
              <a:ext uri="{FF2B5EF4-FFF2-40B4-BE49-F238E27FC236}">
                <a16:creationId xmlns:a16="http://schemas.microsoft.com/office/drawing/2014/main" id="{AAE0A1F4-A6DD-C46B-4E12-A1A99A79FFD8}"/>
              </a:ext>
            </a:extLst>
          </p:cNvPr>
          <p:cNvPicPr preferRelativeResize="0"/>
          <p:nvPr/>
        </p:nvPicPr>
        <p:blipFill>
          <a:blip r:embed="rId2">
            <a:alphaModFix/>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9E61797-F2CE-B249-8587-749E3C2DEFCC}"/>
              </a:ext>
            </a:extLst>
          </p:cNvPr>
          <p:cNvPicPr>
            <a:picLocks noChangeAspect="1"/>
          </p:cNvPicPr>
          <p:nvPr/>
        </p:nvPicPr>
        <p:blipFill>
          <a:blip r:embed="rId3"/>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3868200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B998F218-0FC2-F1D3-97B0-B3D8C80D01AE}"/>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900082F7-6D9C-C666-D2EB-41C9DF3CC324}"/>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Voting on the Charter</a:t>
            </a:r>
            <a:endParaRPr/>
          </a:p>
        </p:txBody>
      </p:sp>
      <p:pic>
        <p:nvPicPr>
          <p:cNvPr id="99" name="Google Shape;99;p16">
            <a:extLst>
              <a:ext uri="{FF2B5EF4-FFF2-40B4-BE49-F238E27FC236}">
                <a16:creationId xmlns:a16="http://schemas.microsoft.com/office/drawing/2014/main" id="{CD17D5DA-B157-9BC2-2528-5C1DB69194F4}"/>
              </a:ext>
            </a:extLst>
          </p:cNvPr>
          <p:cNvPicPr preferRelativeResize="0"/>
          <p:nvPr/>
        </p:nvPicPr>
        <p:blipFill>
          <a:blip r:embed="rId3">
            <a:alphaModFix/>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40769C49-C280-8FED-DB52-9988E62B1010}"/>
              </a:ext>
            </a:extLst>
          </p:cNvPr>
          <p:cNvPicPr preferRelativeResize="0"/>
          <p:nvPr/>
        </p:nvPicPr>
        <p:blipFill>
          <a:blip r:embed="rId4">
            <a:alphaModFix/>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EF636430-4D1F-08D0-3581-4395EEA72FBF}"/>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17</a:t>
            </a:fld>
            <a:endParaRPr/>
          </a:p>
        </p:txBody>
      </p:sp>
      <p:pic>
        <p:nvPicPr>
          <p:cNvPr id="2" name="Google Shape;97;p16">
            <a:extLst>
              <a:ext uri="{FF2B5EF4-FFF2-40B4-BE49-F238E27FC236}">
                <a16:creationId xmlns:a16="http://schemas.microsoft.com/office/drawing/2014/main" id="{3F6AF9D8-F97D-9B96-76B9-9344DA949150}"/>
              </a:ext>
            </a:extLst>
          </p:cNvPr>
          <p:cNvPicPr preferRelativeResize="0"/>
          <p:nvPr/>
        </p:nvPicPr>
        <p:blipFill>
          <a:blip r:embed="rId5">
            <a:alphaModFix/>
          </a:blip>
          <a:stretch>
            <a:fillRect/>
          </a:stretch>
        </p:blipFill>
        <p:spPr>
          <a:xfrm>
            <a:off x="5274530" y="1158221"/>
            <a:ext cx="3401963" cy="1601751"/>
          </a:xfrm>
          <a:prstGeom prst="rect">
            <a:avLst/>
          </a:prstGeom>
          <a:noFill/>
          <a:ln>
            <a:noFill/>
          </a:ln>
        </p:spPr>
      </p:pic>
      <p:pic>
        <p:nvPicPr>
          <p:cNvPr id="3" name="Google Shape;98;p16">
            <a:extLst>
              <a:ext uri="{FF2B5EF4-FFF2-40B4-BE49-F238E27FC236}">
                <a16:creationId xmlns:a16="http://schemas.microsoft.com/office/drawing/2014/main" id="{F5937764-9208-D3E1-8D4E-4087420D8191}"/>
              </a:ext>
            </a:extLst>
          </p:cNvPr>
          <p:cNvPicPr preferRelativeResize="0"/>
          <p:nvPr/>
        </p:nvPicPr>
        <p:blipFill>
          <a:blip r:embed="rId6">
            <a:alphaModFix/>
          </a:blip>
          <a:stretch>
            <a:fillRect/>
          </a:stretch>
        </p:blipFill>
        <p:spPr>
          <a:xfrm>
            <a:off x="5231525" y="2278062"/>
            <a:ext cx="1744101" cy="820608"/>
          </a:xfrm>
          <a:prstGeom prst="rect">
            <a:avLst/>
          </a:prstGeom>
          <a:noFill/>
          <a:ln>
            <a:noFill/>
          </a:ln>
        </p:spPr>
      </p:pic>
      <p:pic>
        <p:nvPicPr>
          <p:cNvPr id="4" name="Google Shape;101;p16">
            <a:extLst>
              <a:ext uri="{FF2B5EF4-FFF2-40B4-BE49-F238E27FC236}">
                <a16:creationId xmlns:a16="http://schemas.microsoft.com/office/drawing/2014/main" id="{C1510BC2-3184-1B2A-8ABF-746D4891F20E}"/>
              </a:ext>
            </a:extLst>
          </p:cNvPr>
          <p:cNvPicPr preferRelativeResize="0"/>
          <p:nvPr/>
        </p:nvPicPr>
        <p:blipFill>
          <a:blip r:embed="rId4">
            <a:alphaModFix/>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197C7A19-ADA5-AEDA-BCA1-6764A05C8B13}"/>
              </a:ext>
            </a:extLst>
          </p:cNvPr>
          <p:cNvPicPr>
            <a:picLocks noChangeAspect="1"/>
          </p:cNvPicPr>
          <p:nvPr/>
        </p:nvPicPr>
        <p:blipFill>
          <a:blip r:embed="rId7"/>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3443202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618925EB-1C41-66A3-368F-911526020573}"/>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88E73075-193D-834F-DD30-DB859CB29567}"/>
              </a:ext>
            </a:extLst>
          </p:cNvPr>
          <p:cNvSpPr txBox="1">
            <a:spLocks noGrp="1"/>
          </p:cNvSpPr>
          <p:nvPr>
            <p:ph type="ctrTitle"/>
          </p:nvPr>
        </p:nvSpPr>
        <p:spPr>
          <a:xfrm>
            <a:off x="311703" y="744575"/>
            <a:ext cx="4167785"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err="1"/>
              <a:t>Pollev.com</a:t>
            </a:r>
            <a:r>
              <a:rPr lang="en-GB"/>
              <a:t> /</a:t>
            </a:r>
            <a:r>
              <a:rPr lang="en-GB" err="1"/>
              <a:t>civicdatacoop</a:t>
            </a:r>
            <a:endParaRPr/>
          </a:p>
        </p:txBody>
      </p:sp>
      <p:pic>
        <p:nvPicPr>
          <p:cNvPr id="99" name="Google Shape;99;p16">
            <a:extLst>
              <a:ext uri="{FF2B5EF4-FFF2-40B4-BE49-F238E27FC236}">
                <a16:creationId xmlns:a16="http://schemas.microsoft.com/office/drawing/2014/main" id="{5FDC659E-F5FF-F5B4-73C9-132C54A9336E}"/>
              </a:ext>
            </a:extLst>
          </p:cNvPr>
          <p:cNvPicPr preferRelativeResize="0"/>
          <p:nvPr/>
        </p:nvPicPr>
        <p:blipFill>
          <a:blip r:embed="rId3">
            <a:alphaModFix/>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F10FCE2F-F06D-6D4A-C5D6-108AEA884549}"/>
              </a:ext>
            </a:extLst>
          </p:cNvPr>
          <p:cNvPicPr preferRelativeResize="0"/>
          <p:nvPr/>
        </p:nvPicPr>
        <p:blipFill>
          <a:blip r:embed="rId4">
            <a:alphaModFix/>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1209F501-CCFA-AB52-6AFC-0EA829F4AB12}"/>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18</a:t>
            </a:fld>
            <a:endParaRPr/>
          </a:p>
        </p:txBody>
      </p:sp>
      <p:pic>
        <p:nvPicPr>
          <p:cNvPr id="5" name="Picture 4">
            <a:extLst>
              <a:ext uri="{FF2B5EF4-FFF2-40B4-BE49-F238E27FC236}">
                <a16:creationId xmlns:a16="http://schemas.microsoft.com/office/drawing/2014/main" id="{C6DBEB2F-7539-477D-FDFE-E76F74A4B90A}"/>
              </a:ext>
            </a:extLst>
          </p:cNvPr>
          <p:cNvPicPr>
            <a:picLocks noChangeAspect="1"/>
          </p:cNvPicPr>
          <p:nvPr/>
        </p:nvPicPr>
        <p:blipFill>
          <a:blip r:embed="rId5"/>
          <a:stretch>
            <a:fillRect/>
          </a:stretch>
        </p:blipFill>
        <p:spPr>
          <a:xfrm>
            <a:off x="7521358" y="341425"/>
            <a:ext cx="1409653" cy="711525"/>
          </a:xfrm>
          <a:prstGeom prst="rect">
            <a:avLst/>
          </a:prstGeom>
        </p:spPr>
      </p:pic>
      <p:pic>
        <p:nvPicPr>
          <p:cNvPr id="7" name="Picture 6" descr="A qr code on a white background&#10;&#10;AI-generated content may be incorrect.">
            <a:extLst>
              <a:ext uri="{FF2B5EF4-FFF2-40B4-BE49-F238E27FC236}">
                <a16:creationId xmlns:a16="http://schemas.microsoft.com/office/drawing/2014/main" id="{71DF0743-729F-E673-54F6-E3CC4B299563}"/>
              </a:ext>
            </a:extLst>
          </p:cNvPr>
          <p:cNvPicPr>
            <a:picLocks noChangeAspect="1"/>
          </p:cNvPicPr>
          <p:nvPr/>
        </p:nvPicPr>
        <p:blipFill>
          <a:blip r:embed="rId6"/>
          <a:stretch>
            <a:fillRect/>
          </a:stretch>
        </p:blipFill>
        <p:spPr>
          <a:xfrm>
            <a:off x="4762703" y="1301749"/>
            <a:ext cx="3297563" cy="3201517"/>
          </a:xfrm>
          <a:prstGeom prst="rect">
            <a:avLst/>
          </a:prstGeom>
        </p:spPr>
      </p:pic>
    </p:spTree>
    <p:extLst>
      <p:ext uri="{BB962C8B-B14F-4D97-AF65-F5344CB8AC3E}">
        <p14:creationId xmlns:p14="http://schemas.microsoft.com/office/powerpoint/2010/main" val="1233644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A1F1F48-E93B-9432-0947-3C07867846B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19</a:t>
            </a:fld>
            <a:endParaRPr lang="en"/>
          </a:p>
        </p:txBody>
      </p:sp>
      <p:pic>
        <p:nvPicPr>
          <p:cNvPr id="3" name="Picture 2">
            <a:extLst>
              <a:ext uri="{FF2B5EF4-FFF2-40B4-BE49-F238E27FC236}">
                <a16:creationId xmlns:a16="http://schemas.microsoft.com/office/drawing/2014/main" id="{910BA72C-58AA-6624-C747-24A5E7829774}"/>
              </a:ext>
            </a:extLst>
          </p:cNvPr>
          <p:cNvPicPr>
            <a:picLocks noChangeAspect="1"/>
          </p:cNvPicPr>
          <p:nvPr/>
        </p:nvPicPr>
        <p:blipFill>
          <a:blip r:embed="rId2"/>
          <a:stretch>
            <a:fillRect/>
          </a:stretch>
        </p:blipFill>
        <p:spPr>
          <a:xfrm>
            <a:off x="918120" y="338609"/>
            <a:ext cx="7307760" cy="4466281"/>
          </a:xfrm>
          <a:prstGeom prst="rect">
            <a:avLst/>
          </a:prstGeom>
        </p:spPr>
      </p:pic>
    </p:spTree>
    <p:extLst>
      <p:ext uri="{BB962C8B-B14F-4D97-AF65-F5344CB8AC3E}">
        <p14:creationId xmlns:p14="http://schemas.microsoft.com/office/powerpoint/2010/main" val="1223101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4A089969-85F8-BF38-04A2-BD7CB54CDE18}"/>
            </a:ext>
          </a:extLst>
        </p:cNvPr>
        <p:cNvGrpSpPr/>
        <p:nvPr/>
      </p:nvGrpSpPr>
      <p:grpSpPr>
        <a:xfrm>
          <a:off x="0" y="0"/>
          <a:ext cx="0" cy="0"/>
          <a:chOff x="0" y="0"/>
          <a:chExt cx="0" cy="0"/>
        </a:xfrm>
      </p:grpSpPr>
      <p:sp>
        <p:nvSpPr>
          <p:cNvPr id="133" name="Google Shape;133;p19">
            <a:extLst>
              <a:ext uri="{FF2B5EF4-FFF2-40B4-BE49-F238E27FC236}">
                <a16:creationId xmlns:a16="http://schemas.microsoft.com/office/drawing/2014/main" id="{17A28989-CCF8-254D-CB53-4987B427E9E7}"/>
              </a:ext>
            </a:extLst>
          </p:cNvPr>
          <p:cNvSpPr txBox="1">
            <a:spLocks noGrp="1"/>
          </p:cNvSpPr>
          <p:nvPr>
            <p:ph type="title"/>
          </p:nvPr>
        </p:nvSpPr>
        <p:spPr>
          <a:xfrm>
            <a:off x="397986" y="1089325"/>
            <a:ext cx="4045200" cy="1482300"/>
          </a:xfrm>
          <a:prstGeom prst="rect">
            <a:avLst/>
          </a:prstGeom>
        </p:spPr>
        <p:txBody>
          <a:bodyPr spcFirstLastPara="1" wrap="square" lIns="91425" tIns="91425" rIns="91425" bIns="91425" anchor="b" anchorCtr="0">
            <a:normAutofit/>
          </a:bodyPr>
          <a:lstStyle/>
          <a:p>
            <a:pPr marL="139700" lvl="0" indent="0" algn="l" rtl="0">
              <a:lnSpc>
                <a:spcPct val="150000"/>
              </a:lnSpc>
              <a:spcBef>
                <a:spcPts val="0"/>
              </a:spcBef>
              <a:spcAft>
                <a:spcPts val="0"/>
              </a:spcAft>
              <a:buClr>
                <a:srgbClr val="FF9797"/>
              </a:buClr>
              <a:buSzPts val="1400"/>
              <a:buNone/>
            </a:pPr>
            <a:r>
              <a:rPr lang="en-GB" sz="4800" b="1">
                <a:latin typeface="Montserrat Medium"/>
                <a:ea typeface="Montserrat Medium"/>
                <a:cs typeface="Montserrat Medium"/>
                <a:sym typeface="Montserrat Medium"/>
              </a:rPr>
              <a:t>Morning</a:t>
            </a:r>
            <a:endParaRPr lang="en-GB" sz="4000" b="1">
              <a:latin typeface="Montserrat Medium"/>
              <a:ea typeface="Montserrat Medium"/>
              <a:cs typeface="Montserrat Medium"/>
              <a:sym typeface="Montserrat Medium"/>
            </a:endParaRPr>
          </a:p>
        </p:txBody>
      </p:sp>
      <p:sp>
        <p:nvSpPr>
          <p:cNvPr id="134" name="Google Shape;134;p19">
            <a:extLst>
              <a:ext uri="{FF2B5EF4-FFF2-40B4-BE49-F238E27FC236}">
                <a16:creationId xmlns:a16="http://schemas.microsoft.com/office/drawing/2014/main" id="{98D8C82D-991B-F279-F0B4-64500EDF4483}"/>
              </a:ext>
            </a:extLst>
          </p:cNvPr>
          <p:cNvSpPr txBox="1">
            <a:spLocks noGrp="1"/>
          </p:cNvSpPr>
          <p:nvPr>
            <p:ph type="subTitle" idx="1"/>
          </p:nvPr>
        </p:nvSpPr>
        <p:spPr>
          <a:xfrm>
            <a:off x="594721" y="2401102"/>
            <a:ext cx="3848465" cy="1235100"/>
          </a:xfrm>
          <a:prstGeom prst="rect">
            <a:avLst/>
          </a:prstGeom>
        </p:spPr>
        <p:txBody>
          <a:bodyPr spcFirstLastPara="1" wrap="square" lIns="91425" tIns="91425" rIns="91425" bIns="91425" anchor="t" anchorCtr="0">
            <a:normAutofit lnSpcReduction="10000"/>
          </a:bodyPr>
          <a:lstStyle/>
          <a:p>
            <a:pPr marL="139700" lvl="0" indent="0" algn="l" rtl="0">
              <a:spcBef>
                <a:spcPts val="0"/>
              </a:spcBef>
              <a:spcAft>
                <a:spcPts val="0"/>
              </a:spcAft>
              <a:buClr>
                <a:srgbClr val="FF9797"/>
              </a:buClr>
              <a:buSzPts val="1400"/>
              <a:buNone/>
            </a:pPr>
            <a:r>
              <a:rPr lang="en-GB" sz="2400">
                <a:solidFill>
                  <a:schemeClr val="tx1"/>
                </a:solidFill>
                <a:latin typeface="Montserrat Medium"/>
                <a:ea typeface="Montserrat Medium"/>
                <a:cs typeface="Montserrat Medium"/>
                <a:sym typeface="Montserrat Medium"/>
              </a:rPr>
              <a:t>10:00 Welcome</a:t>
            </a:r>
            <a:br>
              <a:rPr lang="en-GB" sz="2400">
                <a:solidFill>
                  <a:schemeClr val="tx1"/>
                </a:solidFill>
                <a:latin typeface="Montserrat Medium"/>
                <a:ea typeface="Montserrat Medium"/>
                <a:cs typeface="Montserrat Medium"/>
                <a:sym typeface="Montserrat Medium"/>
              </a:rPr>
            </a:br>
            <a:r>
              <a:rPr lang="en-GB" sz="2400">
                <a:solidFill>
                  <a:schemeClr val="tx1"/>
                </a:solidFill>
                <a:latin typeface="Montserrat Medium"/>
                <a:ea typeface="Montserrat Medium"/>
                <a:cs typeface="Montserrat Medium"/>
                <a:sym typeface="Montserrat Medium"/>
              </a:rPr>
              <a:t>10:30	 </a:t>
            </a:r>
            <a:r>
              <a:rPr lang="en" sz="2400">
                <a:solidFill>
                  <a:schemeClr val="tx1"/>
                </a:solidFill>
                <a:latin typeface="Montserrat Medium"/>
                <a:ea typeface="Montserrat Medium"/>
                <a:cs typeface="Montserrat Medium"/>
                <a:sym typeface="Montserrat Medium"/>
              </a:rPr>
              <a:t>Discussion</a:t>
            </a:r>
            <a:br>
              <a:rPr lang="en-GB" sz="2400">
                <a:solidFill>
                  <a:schemeClr val="tx1"/>
                </a:solidFill>
                <a:latin typeface="Montserrat Medium"/>
                <a:ea typeface="Montserrat Medium"/>
                <a:cs typeface="Montserrat Medium"/>
                <a:sym typeface="Montserrat Medium"/>
              </a:rPr>
            </a:br>
            <a:r>
              <a:rPr lang="en-GB" sz="2400">
                <a:solidFill>
                  <a:schemeClr val="tx1"/>
                </a:solidFill>
                <a:latin typeface="Montserrat Medium"/>
                <a:ea typeface="Montserrat Medium"/>
                <a:cs typeface="Montserrat Medium"/>
                <a:sym typeface="Montserrat Medium"/>
              </a:rPr>
              <a:t>12:00	 Lunch</a:t>
            </a:r>
            <a:endParaRPr>
              <a:solidFill>
                <a:schemeClr val="tx1"/>
              </a:solidFill>
            </a:endParaRPr>
          </a:p>
        </p:txBody>
      </p:sp>
      <p:sp>
        <p:nvSpPr>
          <p:cNvPr id="135" name="Google Shape;135;p19">
            <a:extLst>
              <a:ext uri="{FF2B5EF4-FFF2-40B4-BE49-F238E27FC236}">
                <a16:creationId xmlns:a16="http://schemas.microsoft.com/office/drawing/2014/main" id="{5FAF0335-AA85-96F3-1F96-DF06771C888C}"/>
              </a:ext>
            </a:extLst>
          </p:cNvPr>
          <p:cNvSpPr txBox="1">
            <a:spLocks noGrp="1"/>
          </p:cNvSpPr>
          <p:nvPr>
            <p:ph type="body" idx="2"/>
          </p:nvPr>
        </p:nvSpPr>
        <p:spPr>
          <a:xfrm>
            <a:off x="4897550" y="1283100"/>
            <a:ext cx="825000" cy="3780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1200"/>
              </a:spcAft>
              <a:buNone/>
            </a:pPr>
            <a:r>
              <a:rPr lang="en" sz="10000" b="1">
                <a:solidFill>
                  <a:srgbClr val="FFCA66"/>
                </a:solidFill>
                <a:latin typeface="Montserrat"/>
                <a:ea typeface="Montserrat"/>
                <a:cs typeface="Montserrat"/>
                <a:sym typeface="Montserrat"/>
              </a:rPr>
              <a:t>“</a:t>
            </a:r>
            <a:endParaRPr sz="10000" b="1">
              <a:solidFill>
                <a:srgbClr val="FFCA66"/>
              </a:solidFill>
              <a:latin typeface="Montserrat"/>
              <a:ea typeface="Montserrat"/>
              <a:cs typeface="Montserrat"/>
              <a:sym typeface="Montserrat"/>
            </a:endParaRPr>
          </a:p>
        </p:txBody>
      </p:sp>
      <p:pic>
        <p:nvPicPr>
          <p:cNvPr id="136" name="Google Shape;136;p19">
            <a:extLst>
              <a:ext uri="{FF2B5EF4-FFF2-40B4-BE49-F238E27FC236}">
                <a16:creationId xmlns:a16="http://schemas.microsoft.com/office/drawing/2014/main" id="{2062FECE-1755-AD96-EEE3-4ECE65D71388}"/>
              </a:ext>
            </a:extLst>
          </p:cNvPr>
          <p:cNvPicPr preferRelativeResize="0"/>
          <p:nvPr/>
        </p:nvPicPr>
        <p:blipFill>
          <a:blip r:embed="rId3">
            <a:alphaModFix/>
          </a:blip>
          <a:stretch>
            <a:fillRect/>
          </a:stretch>
        </p:blipFill>
        <p:spPr>
          <a:xfrm flipH="1">
            <a:off x="56525" y="4194300"/>
            <a:ext cx="2015975" cy="949201"/>
          </a:xfrm>
          <a:prstGeom prst="rect">
            <a:avLst/>
          </a:prstGeom>
          <a:noFill/>
          <a:ln>
            <a:noFill/>
          </a:ln>
        </p:spPr>
      </p:pic>
      <p:pic>
        <p:nvPicPr>
          <p:cNvPr id="137" name="Google Shape;137;p19">
            <a:extLst>
              <a:ext uri="{FF2B5EF4-FFF2-40B4-BE49-F238E27FC236}">
                <a16:creationId xmlns:a16="http://schemas.microsoft.com/office/drawing/2014/main" id="{6E328255-CDC0-DF6F-D341-3955A1F3F243}"/>
              </a:ext>
            </a:extLst>
          </p:cNvPr>
          <p:cNvPicPr preferRelativeResize="0"/>
          <p:nvPr/>
        </p:nvPicPr>
        <p:blipFill>
          <a:blip r:embed="rId4">
            <a:alphaModFix/>
          </a:blip>
          <a:stretch>
            <a:fillRect/>
          </a:stretch>
        </p:blipFill>
        <p:spPr>
          <a:xfrm rot="10800000" flipH="1">
            <a:off x="3059500" y="441905"/>
            <a:ext cx="887372" cy="417802"/>
          </a:xfrm>
          <a:prstGeom prst="rect">
            <a:avLst/>
          </a:prstGeom>
          <a:noFill/>
          <a:ln>
            <a:noFill/>
          </a:ln>
        </p:spPr>
      </p:pic>
      <p:pic>
        <p:nvPicPr>
          <p:cNvPr id="139" name="Google Shape;139;p19">
            <a:extLst>
              <a:ext uri="{FF2B5EF4-FFF2-40B4-BE49-F238E27FC236}">
                <a16:creationId xmlns:a16="http://schemas.microsoft.com/office/drawing/2014/main" id="{484C8549-4F0D-2002-5C50-38BDCE60287F}"/>
              </a:ext>
            </a:extLst>
          </p:cNvPr>
          <p:cNvPicPr preferRelativeResize="0"/>
          <p:nvPr/>
        </p:nvPicPr>
        <p:blipFill>
          <a:blip r:embed="rId5">
            <a:alphaModFix/>
          </a:blip>
          <a:stretch>
            <a:fillRect/>
          </a:stretch>
        </p:blipFill>
        <p:spPr>
          <a:xfrm rot="-16">
            <a:off x="3445505" y="238327"/>
            <a:ext cx="1544321" cy="726595"/>
          </a:xfrm>
          <a:prstGeom prst="rect">
            <a:avLst/>
          </a:prstGeom>
          <a:noFill/>
          <a:ln>
            <a:noFill/>
          </a:ln>
        </p:spPr>
      </p:pic>
      <p:pic>
        <p:nvPicPr>
          <p:cNvPr id="140" name="Google Shape;140;p19">
            <a:extLst>
              <a:ext uri="{FF2B5EF4-FFF2-40B4-BE49-F238E27FC236}">
                <a16:creationId xmlns:a16="http://schemas.microsoft.com/office/drawing/2014/main" id="{78190621-DA8C-9038-C8E4-B180AC1E9081}"/>
              </a:ext>
            </a:extLst>
          </p:cNvPr>
          <p:cNvPicPr preferRelativeResize="0"/>
          <p:nvPr/>
        </p:nvPicPr>
        <p:blipFill>
          <a:blip r:embed="rId6">
            <a:alphaModFix/>
          </a:blip>
          <a:stretch>
            <a:fillRect/>
          </a:stretch>
        </p:blipFill>
        <p:spPr>
          <a:xfrm rot="5400000">
            <a:off x="4712925" y="4358050"/>
            <a:ext cx="1874749" cy="882700"/>
          </a:xfrm>
          <a:prstGeom prst="rect">
            <a:avLst/>
          </a:prstGeom>
          <a:noFill/>
          <a:ln>
            <a:noFill/>
          </a:ln>
        </p:spPr>
      </p:pic>
      <p:sp>
        <p:nvSpPr>
          <p:cNvPr id="141" name="Google Shape;141;p19">
            <a:extLst>
              <a:ext uri="{FF2B5EF4-FFF2-40B4-BE49-F238E27FC236}">
                <a16:creationId xmlns:a16="http://schemas.microsoft.com/office/drawing/2014/main" id="{C198C317-0B2E-3D1B-6CFB-F6A15AA6EA40}"/>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solidFill>
                  <a:schemeClr val="lt1"/>
                </a:solidFill>
              </a:rPr>
              <a:t>2</a:t>
            </a:fld>
            <a:endParaRPr>
              <a:solidFill>
                <a:schemeClr val="lt1"/>
              </a:solidFill>
            </a:endParaRPr>
          </a:p>
        </p:txBody>
      </p:sp>
      <p:sp>
        <p:nvSpPr>
          <p:cNvPr id="8" name="Google Shape;133;p19">
            <a:extLst>
              <a:ext uri="{FF2B5EF4-FFF2-40B4-BE49-F238E27FC236}">
                <a16:creationId xmlns:a16="http://schemas.microsoft.com/office/drawing/2014/main" id="{310A77B2-9BA4-E98A-9DFA-EB1B3A5F71EF}"/>
              </a:ext>
            </a:extLst>
          </p:cNvPr>
          <p:cNvSpPr txBox="1">
            <a:spLocks/>
          </p:cNvSpPr>
          <p:nvPr/>
        </p:nvSpPr>
        <p:spPr>
          <a:xfrm>
            <a:off x="4897550" y="1089325"/>
            <a:ext cx="4045200" cy="1482300"/>
          </a:xfrm>
          <a:prstGeom prst="rect">
            <a:avLst/>
          </a:prstGeom>
          <a:noFill/>
          <a:ln>
            <a:noFill/>
          </a:ln>
        </p:spPr>
        <p:txBody>
          <a:bodyPr spcFirstLastPara="1" wrap="square" lIns="91425" tIns="91425" rIns="91425" bIns="91425"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1pPr>
            <a:lvl2pPr marR="0" lvl="1"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2pPr>
            <a:lvl3pPr marR="0" lvl="2"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3pPr>
            <a:lvl4pPr marR="0" lvl="3"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4pPr>
            <a:lvl5pPr marR="0" lvl="4"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5pPr>
            <a:lvl6pPr marR="0" lvl="5"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6pPr>
            <a:lvl7pPr marR="0" lvl="6"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7pPr>
            <a:lvl8pPr marR="0" lvl="7"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8pPr>
            <a:lvl9pPr marR="0" lvl="8"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9pPr>
          </a:lstStyle>
          <a:p>
            <a:pPr marL="139700">
              <a:lnSpc>
                <a:spcPct val="150000"/>
              </a:lnSpc>
              <a:buClr>
                <a:srgbClr val="FF9797"/>
              </a:buClr>
              <a:buSzPts val="1400"/>
            </a:pPr>
            <a:r>
              <a:rPr lang="en-GB" sz="4800">
                <a:solidFill>
                  <a:schemeClr val="bg1"/>
                </a:solidFill>
                <a:latin typeface="Montserrat Medium"/>
                <a:ea typeface="Montserrat Medium"/>
                <a:cs typeface="Montserrat Medium"/>
                <a:sym typeface="Montserrat Medium"/>
              </a:rPr>
              <a:t>Afternoon</a:t>
            </a:r>
            <a:endParaRPr lang="en-GB">
              <a:solidFill>
                <a:schemeClr val="bg1"/>
              </a:solidFill>
              <a:latin typeface="Montserrat Medium"/>
              <a:ea typeface="Montserrat Medium"/>
              <a:cs typeface="Montserrat Medium"/>
              <a:sym typeface="Montserrat Medium"/>
            </a:endParaRPr>
          </a:p>
        </p:txBody>
      </p:sp>
      <p:sp>
        <p:nvSpPr>
          <p:cNvPr id="9" name="Google Shape;134;p19">
            <a:extLst>
              <a:ext uri="{FF2B5EF4-FFF2-40B4-BE49-F238E27FC236}">
                <a16:creationId xmlns:a16="http://schemas.microsoft.com/office/drawing/2014/main" id="{85EFA891-58C0-ABA5-D4BD-877F234AC5F8}"/>
              </a:ext>
            </a:extLst>
          </p:cNvPr>
          <p:cNvSpPr txBox="1">
            <a:spLocks/>
          </p:cNvSpPr>
          <p:nvPr/>
        </p:nvSpPr>
        <p:spPr>
          <a:xfrm>
            <a:off x="4897550" y="2354270"/>
            <a:ext cx="4045200" cy="1235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1pPr>
            <a:lvl2pPr marL="914400" marR="0" lvl="1"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2pPr>
            <a:lvl3pPr marL="1371600" marR="0" lvl="2"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3pPr>
            <a:lvl4pPr marL="1828800" marR="0" lvl="3"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4pPr>
            <a:lvl5pPr marL="2286000" marR="0" lvl="4"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5pPr>
            <a:lvl6pPr marL="2743200" marR="0" lvl="5"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6pPr>
            <a:lvl7pPr marL="3200400" marR="0" lvl="6"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7pPr>
            <a:lvl8pPr marL="3657600" marR="0" lvl="7"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8pPr>
            <a:lvl9pPr marL="4114800" marR="0" lvl="8"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9pPr>
          </a:lstStyle>
          <a:p>
            <a:pPr marL="139700" lvl="0" indent="0" algn="l" rtl="0">
              <a:spcBef>
                <a:spcPts val="0"/>
              </a:spcBef>
              <a:spcAft>
                <a:spcPts val="0"/>
              </a:spcAft>
              <a:buClr>
                <a:srgbClr val="FF9797"/>
              </a:buClr>
              <a:buSzPts val="1400"/>
              <a:buNone/>
            </a:pPr>
            <a:r>
              <a:rPr lang="en" sz="1900">
                <a:solidFill>
                  <a:schemeClr val="bg1"/>
                </a:solidFill>
                <a:latin typeface="Montserrat Medium"/>
                <a:ea typeface="Montserrat Medium"/>
                <a:cs typeface="Montserrat Medium"/>
                <a:sym typeface="Montserrat Medium"/>
              </a:rPr>
              <a:t>13:00	Deliberation</a:t>
            </a:r>
          </a:p>
          <a:p>
            <a:pPr marL="139700" lvl="0" indent="0" algn="l" rtl="0">
              <a:spcBef>
                <a:spcPts val="0"/>
              </a:spcBef>
              <a:spcAft>
                <a:spcPts val="0"/>
              </a:spcAft>
              <a:buClr>
                <a:srgbClr val="FF9797"/>
              </a:buClr>
              <a:buSzPts val="1400"/>
              <a:buNone/>
            </a:pPr>
            <a:r>
              <a:rPr lang="en" sz="1900" b="1">
                <a:solidFill>
                  <a:schemeClr val="bg1"/>
                </a:solidFill>
                <a:latin typeface="Montserrat Medium"/>
                <a:ea typeface="Montserrat Medium"/>
                <a:cs typeface="Montserrat Medium"/>
                <a:sym typeface="Montserrat Medium"/>
              </a:rPr>
              <a:t>14:45	Break</a:t>
            </a:r>
          </a:p>
          <a:p>
            <a:pPr marL="139700" lvl="0" indent="0" algn="l" rtl="0">
              <a:spcBef>
                <a:spcPts val="0"/>
              </a:spcBef>
              <a:spcAft>
                <a:spcPts val="0"/>
              </a:spcAft>
              <a:buClr>
                <a:srgbClr val="FF9797"/>
              </a:buClr>
              <a:buSzPts val="1400"/>
              <a:buNone/>
            </a:pPr>
            <a:r>
              <a:rPr lang="en" sz="1900" b="1">
                <a:solidFill>
                  <a:schemeClr val="bg1"/>
                </a:solidFill>
              </a:rPr>
              <a:t>15:00	Designing a banner</a:t>
            </a:r>
            <a:endParaRPr lang="en" sz="1900" b="1">
              <a:solidFill>
                <a:schemeClr val="bg1"/>
              </a:solidFill>
              <a:latin typeface="Montserrat Medium"/>
              <a:ea typeface="Montserrat Medium"/>
              <a:cs typeface="Montserrat Medium"/>
              <a:sym typeface="Montserrat Medium"/>
            </a:endParaRPr>
          </a:p>
          <a:p>
            <a:pPr marL="139700" lvl="0" indent="0" algn="l" rtl="0">
              <a:spcBef>
                <a:spcPts val="0"/>
              </a:spcBef>
              <a:spcAft>
                <a:spcPts val="0"/>
              </a:spcAft>
              <a:buClr>
                <a:srgbClr val="FF9797"/>
              </a:buClr>
              <a:buSzPts val="1400"/>
              <a:buNone/>
            </a:pPr>
            <a:r>
              <a:rPr lang="en" sz="1900" b="1">
                <a:solidFill>
                  <a:schemeClr val="bg1"/>
                </a:solidFill>
                <a:latin typeface="Montserrat Medium"/>
                <a:ea typeface="Montserrat Medium"/>
                <a:cs typeface="Montserrat Medium"/>
                <a:sym typeface="Montserrat Medium"/>
              </a:rPr>
              <a:t>15:</a:t>
            </a:r>
            <a:r>
              <a:rPr lang="en" sz="1900" b="1">
                <a:solidFill>
                  <a:schemeClr val="bg1"/>
                </a:solidFill>
              </a:rPr>
              <a:t>0</a:t>
            </a:r>
            <a:r>
              <a:rPr lang="en" sz="1900" b="1">
                <a:solidFill>
                  <a:schemeClr val="bg1"/>
                </a:solidFill>
                <a:latin typeface="Montserrat Medium"/>
                <a:ea typeface="Montserrat Medium"/>
                <a:cs typeface="Montserrat Medium"/>
                <a:sym typeface="Montserrat Medium"/>
              </a:rPr>
              <a:t>0</a:t>
            </a:r>
            <a:r>
              <a:rPr lang="en" sz="1900" b="1">
                <a:solidFill>
                  <a:schemeClr val="bg1"/>
                </a:solidFill>
              </a:rPr>
              <a:t>	</a:t>
            </a:r>
            <a:r>
              <a:rPr lang="en" sz="1900" b="1">
                <a:solidFill>
                  <a:schemeClr val="bg1"/>
                </a:solidFill>
                <a:latin typeface="Montserrat Medium"/>
                <a:ea typeface="Montserrat Medium"/>
                <a:cs typeface="Montserrat Medium"/>
                <a:sym typeface="Montserrat Medium"/>
              </a:rPr>
              <a:t>Close</a:t>
            </a:r>
          </a:p>
        </p:txBody>
      </p:sp>
      <p:pic>
        <p:nvPicPr>
          <p:cNvPr id="10" name="Picture 9">
            <a:extLst>
              <a:ext uri="{FF2B5EF4-FFF2-40B4-BE49-F238E27FC236}">
                <a16:creationId xmlns:a16="http://schemas.microsoft.com/office/drawing/2014/main" id="{32BAF89D-0015-D078-CB6D-01AE57F808B5}"/>
              </a:ext>
            </a:extLst>
          </p:cNvPr>
          <p:cNvPicPr>
            <a:picLocks noChangeAspect="1"/>
          </p:cNvPicPr>
          <p:nvPr/>
        </p:nvPicPr>
        <p:blipFill>
          <a:blip r:embed="rId7"/>
          <a:stretch>
            <a:fillRect/>
          </a:stretch>
        </p:blipFill>
        <p:spPr>
          <a:xfrm>
            <a:off x="7724516" y="325279"/>
            <a:ext cx="1094975" cy="552690"/>
          </a:xfrm>
          <a:prstGeom prst="rect">
            <a:avLst/>
          </a:prstGeom>
        </p:spPr>
      </p:pic>
      <p:sp>
        <p:nvSpPr>
          <p:cNvPr id="11" name="TextBox 10">
            <a:extLst>
              <a:ext uri="{FF2B5EF4-FFF2-40B4-BE49-F238E27FC236}">
                <a16:creationId xmlns:a16="http://schemas.microsoft.com/office/drawing/2014/main" id="{2D9A721F-4C75-A066-F786-08A48CEA946F}"/>
              </a:ext>
            </a:extLst>
          </p:cNvPr>
          <p:cNvSpPr txBox="1"/>
          <p:nvPr/>
        </p:nvSpPr>
        <p:spPr>
          <a:xfrm>
            <a:off x="581733" y="1221348"/>
            <a:ext cx="3570208" cy="307777"/>
          </a:xfrm>
          <a:prstGeom prst="rect">
            <a:avLst/>
          </a:prstGeom>
          <a:solidFill>
            <a:srgbClr val="002060"/>
          </a:solidFill>
          <a:effectLst>
            <a:outerShdw blurRad="50800" dist="38100" dir="2700000" algn="tl" rotWithShape="0">
              <a:prstClr val="black">
                <a:alpha val="40000"/>
              </a:prstClr>
            </a:outerShdw>
          </a:effectLst>
        </p:spPr>
        <p:txBody>
          <a:bodyPr wrap="none" rtlCol="0">
            <a:spAutoFit/>
          </a:bodyPr>
          <a:lstStyle/>
          <a:p>
            <a:r>
              <a:rPr lang="en-US" b="1">
                <a:solidFill>
                  <a:schemeClr val="bg1"/>
                </a:solidFill>
              </a:rPr>
              <a:t>Today’s Focus: Deliberation and design</a:t>
            </a:r>
          </a:p>
        </p:txBody>
      </p:sp>
    </p:spTree>
    <p:extLst>
      <p:ext uri="{BB962C8B-B14F-4D97-AF65-F5344CB8AC3E}">
        <p14:creationId xmlns:p14="http://schemas.microsoft.com/office/powerpoint/2010/main" val="2375591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F091F8-D13D-E3C3-3E32-03228472816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5FA0A4-D0DE-A56E-807E-7EF56FBCB03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20</a:t>
            </a:fld>
            <a:endParaRPr lang="en"/>
          </a:p>
        </p:txBody>
      </p:sp>
      <p:pic>
        <p:nvPicPr>
          <p:cNvPr id="4" name="Picture 3">
            <a:extLst>
              <a:ext uri="{FF2B5EF4-FFF2-40B4-BE49-F238E27FC236}">
                <a16:creationId xmlns:a16="http://schemas.microsoft.com/office/drawing/2014/main" id="{4F59D574-9C58-AFD6-F468-F21AEED4B6A3}"/>
              </a:ext>
            </a:extLst>
          </p:cNvPr>
          <p:cNvPicPr>
            <a:picLocks noChangeAspect="1"/>
          </p:cNvPicPr>
          <p:nvPr/>
        </p:nvPicPr>
        <p:blipFill>
          <a:blip r:embed="rId2"/>
          <a:stretch>
            <a:fillRect/>
          </a:stretch>
        </p:blipFill>
        <p:spPr>
          <a:xfrm>
            <a:off x="862368" y="396017"/>
            <a:ext cx="7419263" cy="4464000"/>
          </a:xfrm>
          <a:prstGeom prst="rect">
            <a:avLst/>
          </a:prstGeom>
        </p:spPr>
      </p:pic>
    </p:spTree>
    <p:extLst>
      <p:ext uri="{BB962C8B-B14F-4D97-AF65-F5344CB8AC3E}">
        <p14:creationId xmlns:p14="http://schemas.microsoft.com/office/powerpoint/2010/main" val="4044385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DDE70-C725-4730-31C0-F521A840432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04B69E9-BE0F-DE25-613F-0EABF29F980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21</a:t>
            </a:fld>
            <a:endParaRPr lang="en"/>
          </a:p>
        </p:txBody>
      </p:sp>
      <p:pic>
        <p:nvPicPr>
          <p:cNvPr id="4" name="Picture 3">
            <a:extLst>
              <a:ext uri="{FF2B5EF4-FFF2-40B4-BE49-F238E27FC236}">
                <a16:creationId xmlns:a16="http://schemas.microsoft.com/office/drawing/2014/main" id="{6CA0B484-5539-1CE3-9FFF-086AA0D813EF}"/>
              </a:ext>
            </a:extLst>
          </p:cNvPr>
          <p:cNvPicPr>
            <a:picLocks noChangeAspect="1"/>
          </p:cNvPicPr>
          <p:nvPr/>
        </p:nvPicPr>
        <p:blipFill>
          <a:blip r:embed="rId2"/>
          <a:stretch>
            <a:fillRect/>
          </a:stretch>
        </p:blipFill>
        <p:spPr>
          <a:xfrm>
            <a:off x="862368" y="396017"/>
            <a:ext cx="7419263" cy="4464000"/>
          </a:xfrm>
          <a:prstGeom prst="rect">
            <a:avLst/>
          </a:prstGeom>
        </p:spPr>
      </p:pic>
      <p:sp>
        <p:nvSpPr>
          <p:cNvPr id="3" name="Rectangle 2">
            <a:extLst>
              <a:ext uri="{FF2B5EF4-FFF2-40B4-BE49-F238E27FC236}">
                <a16:creationId xmlns:a16="http://schemas.microsoft.com/office/drawing/2014/main" id="{9914ADB9-D4B9-AA41-7E0D-D2BC0C24AB46}"/>
              </a:ext>
            </a:extLst>
          </p:cNvPr>
          <p:cNvSpPr/>
          <p:nvPr/>
        </p:nvSpPr>
        <p:spPr>
          <a:xfrm>
            <a:off x="2706131" y="716692"/>
            <a:ext cx="3472248" cy="679621"/>
          </a:xfrm>
          <a:prstGeom prst="rect">
            <a:avLst/>
          </a:prstGeom>
          <a:solidFill>
            <a:srgbClr val="002060"/>
          </a:solidFill>
          <a:ln>
            <a:solidFill>
              <a:srgbClr val="FFFF0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a:solidFill>
                  <a:schemeClr val="bg1"/>
                </a:solidFill>
                <a:latin typeface="Montserrat" pitchFamily="2" charset="77"/>
              </a:rPr>
              <a:t>Most important up here!</a:t>
            </a:r>
          </a:p>
        </p:txBody>
      </p:sp>
    </p:spTree>
    <p:extLst>
      <p:ext uri="{BB962C8B-B14F-4D97-AF65-F5344CB8AC3E}">
        <p14:creationId xmlns:p14="http://schemas.microsoft.com/office/powerpoint/2010/main" val="2149930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CC838BF-2163-639F-24DB-C42136CBC8E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22</a:t>
            </a:fld>
            <a:endParaRPr lang="en"/>
          </a:p>
        </p:txBody>
      </p:sp>
      <p:pic>
        <p:nvPicPr>
          <p:cNvPr id="3" name="Picture 2">
            <a:extLst>
              <a:ext uri="{FF2B5EF4-FFF2-40B4-BE49-F238E27FC236}">
                <a16:creationId xmlns:a16="http://schemas.microsoft.com/office/drawing/2014/main" id="{07BD0D08-EFF4-6D0E-8489-A27D24CC438A}"/>
              </a:ext>
            </a:extLst>
          </p:cNvPr>
          <p:cNvPicPr>
            <a:picLocks noChangeAspect="1"/>
          </p:cNvPicPr>
          <p:nvPr/>
        </p:nvPicPr>
        <p:blipFill>
          <a:blip r:embed="rId2"/>
          <a:stretch>
            <a:fillRect/>
          </a:stretch>
        </p:blipFill>
        <p:spPr>
          <a:xfrm>
            <a:off x="1267256" y="396017"/>
            <a:ext cx="6609488" cy="4464000"/>
          </a:xfrm>
          <a:prstGeom prst="rect">
            <a:avLst/>
          </a:prstGeom>
        </p:spPr>
      </p:pic>
    </p:spTree>
    <p:extLst>
      <p:ext uri="{BB962C8B-B14F-4D97-AF65-F5344CB8AC3E}">
        <p14:creationId xmlns:p14="http://schemas.microsoft.com/office/powerpoint/2010/main" val="1746139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8D91D319-7160-9634-23A7-4CC7AF151AF5}"/>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20B9BFEA-9C76-980C-FA21-A3F0D1F8DB3F}"/>
              </a:ext>
            </a:extLst>
          </p:cNvPr>
          <p:cNvSpPr txBox="1">
            <a:spLocks noGrp="1"/>
          </p:cNvSpPr>
          <p:nvPr>
            <p:ph type="ctrTitle"/>
          </p:nvPr>
        </p:nvSpPr>
        <p:spPr>
          <a:xfrm>
            <a:off x="311703" y="744575"/>
            <a:ext cx="4167785"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GB" err="1"/>
              <a:t>Pollev.com</a:t>
            </a:r>
            <a:r>
              <a:rPr lang="en-GB"/>
              <a:t> /</a:t>
            </a:r>
            <a:r>
              <a:rPr lang="en-GB" err="1"/>
              <a:t>civicdatacoop</a:t>
            </a:r>
            <a:endParaRPr/>
          </a:p>
        </p:txBody>
      </p:sp>
      <p:pic>
        <p:nvPicPr>
          <p:cNvPr id="99" name="Google Shape;99;p16">
            <a:extLst>
              <a:ext uri="{FF2B5EF4-FFF2-40B4-BE49-F238E27FC236}">
                <a16:creationId xmlns:a16="http://schemas.microsoft.com/office/drawing/2014/main" id="{94B699C7-546D-F595-5963-0805A75C757B}"/>
              </a:ext>
            </a:extLst>
          </p:cNvPr>
          <p:cNvPicPr preferRelativeResize="0"/>
          <p:nvPr/>
        </p:nvPicPr>
        <p:blipFill>
          <a:blip r:embed="rId3">
            <a:alphaModFix/>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32DED061-1B55-4ADA-BFED-68153BD298CF}"/>
              </a:ext>
            </a:extLst>
          </p:cNvPr>
          <p:cNvPicPr preferRelativeResize="0"/>
          <p:nvPr/>
        </p:nvPicPr>
        <p:blipFill>
          <a:blip r:embed="rId4">
            <a:alphaModFix/>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F3AE90ED-7733-F77C-15D9-2329CE78B58E}"/>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23</a:t>
            </a:fld>
            <a:endParaRPr/>
          </a:p>
        </p:txBody>
      </p:sp>
      <p:pic>
        <p:nvPicPr>
          <p:cNvPr id="5" name="Picture 4">
            <a:extLst>
              <a:ext uri="{FF2B5EF4-FFF2-40B4-BE49-F238E27FC236}">
                <a16:creationId xmlns:a16="http://schemas.microsoft.com/office/drawing/2014/main" id="{122D03EB-03A6-0AD6-D198-52A62A64A25D}"/>
              </a:ext>
            </a:extLst>
          </p:cNvPr>
          <p:cNvPicPr>
            <a:picLocks noChangeAspect="1"/>
          </p:cNvPicPr>
          <p:nvPr/>
        </p:nvPicPr>
        <p:blipFill>
          <a:blip r:embed="rId5"/>
          <a:stretch>
            <a:fillRect/>
          </a:stretch>
        </p:blipFill>
        <p:spPr>
          <a:xfrm>
            <a:off x="7521358" y="341425"/>
            <a:ext cx="1409653" cy="711525"/>
          </a:xfrm>
          <a:prstGeom prst="rect">
            <a:avLst/>
          </a:prstGeom>
        </p:spPr>
      </p:pic>
      <p:pic>
        <p:nvPicPr>
          <p:cNvPr id="7" name="Picture 6" descr="A qr code on a white background&#10;&#10;AI-generated content may be incorrect.">
            <a:extLst>
              <a:ext uri="{FF2B5EF4-FFF2-40B4-BE49-F238E27FC236}">
                <a16:creationId xmlns:a16="http://schemas.microsoft.com/office/drawing/2014/main" id="{61EBCE7D-F54E-4DA1-AA92-FD5BD2D1B3BB}"/>
              </a:ext>
            </a:extLst>
          </p:cNvPr>
          <p:cNvPicPr>
            <a:picLocks noChangeAspect="1"/>
          </p:cNvPicPr>
          <p:nvPr/>
        </p:nvPicPr>
        <p:blipFill>
          <a:blip r:embed="rId6"/>
          <a:stretch>
            <a:fillRect/>
          </a:stretch>
        </p:blipFill>
        <p:spPr>
          <a:xfrm>
            <a:off x="4762703" y="1301749"/>
            <a:ext cx="3297563" cy="3201517"/>
          </a:xfrm>
          <a:prstGeom prst="rect">
            <a:avLst/>
          </a:prstGeom>
        </p:spPr>
      </p:pic>
    </p:spTree>
    <p:extLst>
      <p:ext uri="{BB962C8B-B14F-4D97-AF65-F5344CB8AC3E}">
        <p14:creationId xmlns:p14="http://schemas.microsoft.com/office/powerpoint/2010/main" val="3942886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49241-1C76-DC06-FCAB-3FA9A1739E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541DB8-3DB9-B790-DF06-2D986BF8C4B4}"/>
              </a:ext>
            </a:extLst>
          </p:cNvPr>
          <p:cNvSpPr>
            <a:spLocks noGrp="1"/>
          </p:cNvSpPr>
          <p:nvPr>
            <p:ph type="ctrTitle"/>
          </p:nvPr>
        </p:nvSpPr>
        <p:spPr/>
        <p:txBody>
          <a:bodyPr/>
          <a:lstStyle/>
          <a:p>
            <a:r>
              <a:rPr lang="en-US"/>
              <a:t>Reflection </a:t>
            </a:r>
            <a:br>
              <a:rPr lang="en-US"/>
            </a:br>
            <a:r>
              <a:rPr lang="en-US"/>
              <a:t>Break – 20 min</a:t>
            </a:r>
          </a:p>
        </p:txBody>
      </p:sp>
      <p:sp>
        <p:nvSpPr>
          <p:cNvPr id="3" name="Slide Number Placeholder 2">
            <a:extLst>
              <a:ext uri="{FF2B5EF4-FFF2-40B4-BE49-F238E27FC236}">
                <a16:creationId xmlns:a16="http://schemas.microsoft.com/office/drawing/2014/main" id="{DBB68004-C1FE-F658-3127-714E8EC73E4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24</a:t>
            </a:fld>
            <a:endParaRPr lang="en"/>
          </a:p>
        </p:txBody>
      </p:sp>
      <p:pic>
        <p:nvPicPr>
          <p:cNvPr id="4" name="Google Shape;71;p14">
            <a:extLst>
              <a:ext uri="{FF2B5EF4-FFF2-40B4-BE49-F238E27FC236}">
                <a16:creationId xmlns:a16="http://schemas.microsoft.com/office/drawing/2014/main" id="{981D6CD9-7A08-A2E4-4C7D-641168CD0331}"/>
              </a:ext>
            </a:extLst>
          </p:cNvPr>
          <p:cNvPicPr preferRelativeResize="0"/>
          <p:nvPr/>
        </p:nvPicPr>
        <p:blipFill>
          <a:blip r:embed="rId2">
            <a:alphaModFix/>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620F75B3-D3D1-5057-D03E-45003EEDA153}"/>
              </a:ext>
            </a:extLst>
          </p:cNvPr>
          <p:cNvPicPr>
            <a:picLocks noChangeAspect="1"/>
          </p:cNvPicPr>
          <p:nvPr/>
        </p:nvPicPr>
        <p:blipFill>
          <a:blip r:embed="rId3"/>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4008921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0968C4EB-D103-E171-8B75-1DB86B27C1A0}"/>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F49984EB-E292-16BE-25C5-FE7318526874}"/>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Banners</a:t>
            </a:r>
            <a:endParaRPr/>
          </a:p>
        </p:txBody>
      </p:sp>
      <p:pic>
        <p:nvPicPr>
          <p:cNvPr id="99" name="Google Shape;99;p16">
            <a:extLst>
              <a:ext uri="{FF2B5EF4-FFF2-40B4-BE49-F238E27FC236}">
                <a16:creationId xmlns:a16="http://schemas.microsoft.com/office/drawing/2014/main" id="{60C12381-DCBB-EF9A-3EDC-AAA54F723C75}"/>
              </a:ext>
            </a:extLst>
          </p:cNvPr>
          <p:cNvPicPr preferRelativeResize="0"/>
          <p:nvPr/>
        </p:nvPicPr>
        <p:blipFill>
          <a:blip r:embed="rId3">
            <a:alphaModFix/>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2D336B0C-2C90-1D84-8DE2-07AE416DCC99}"/>
              </a:ext>
            </a:extLst>
          </p:cNvPr>
          <p:cNvPicPr preferRelativeResize="0"/>
          <p:nvPr/>
        </p:nvPicPr>
        <p:blipFill>
          <a:blip r:embed="rId4">
            <a:alphaModFix/>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B7699711-5E98-FABF-527B-536A91E2350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25</a:t>
            </a:fld>
            <a:endParaRPr/>
          </a:p>
        </p:txBody>
      </p:sp>
      <p:pic>
        <p:nvPicPr>
          <p:cNvPr id="2" name="Google Shape;97;p16">
            <a:extLst>
              <a:ext uri="{FF2B5EF4-FFF2-40B4-BE49-F238E27FC236}">
                <a16:creationId xmlns:a16="http://schemas.microsoft.com/office/drawing/2014/main" id="{5563B9D3-89B8-42BE-CA10-802047DA7D5E}"/>
              </a:ext>
            </a:extLst>
          </p:cNvPr>
          <p:cNvPicPr preferRelativeResize="0"/>
          <p:nvPr/>
        </p:nvPicPr>
        <p:blipFill>
          <a:blip r:embed="rId5">
            <a:alphaModFix/>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24B53A90-D006-B7AD-4766-F0C6D8B612E2}"/>
              </a:ext>
            </a:extLst>
          </p:cNvPr>
          <p:cNvPicPr preferRelativeResize="0"/>
          <p:nvPr/>
        </p:nvPicPr>
        <p:blipFill>
          <a:blip r:embed="rId6">
            <a:alphaModFix/>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789C319D-9D40-3EA2-EF68-AEEAAFCF68B7}"/>
              </a:ext>
            </a:extLst>
          </p:cNvPr>
          <p:cNvPicPr preferRelativeResize="0"/>
          <p:nvPr/>
        </p:nvPicPr>
        <p:blipFill>
          <a:blip r:embed="rId4">
            <a:alphaModFix/>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44890B4B-B0F5-28BA-22E5-F5C0BC1A48D4}"/>
              </a:ext>
            </a:extLst>
          </p:cNvPr>
          <p:cNvPicPr>
            <a:picLocks noChangeAspect="1"/>
          </p:cNvPicPr>
          <p:nvPr/>
        </p:nvPicPr>
        <p:blipFill>
          <a:blip r:embed="rId7"/>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21343285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F58D1C-3017-C237-FC4B-9BABC3B489A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26</a:t>
            </a:fld>
            <a:endParaRPr lang="en"/>
          </a:p>
        </p:txBody>
      </p:sp>
      <p:pic>
        <p:nvPicPr>
          <p:cNvPr id="3074" name="Picture 2" descr="Tin-Plate Workers' Banner, Liverpool*">
            <a:extLst>
              <a:ext uri="{FF2B5EF4-FFF2-40B4-BE49-F238E27FC236}">
                <a16:creationId xmlns:a16="http://schemas.microsoft.com/office/drawing/2014/main" id="{714CF000-BE47-F3FA-A2CB-5222F27A82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493" y="989156"/>
            <a:ext cx="5480459" cy="316518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45F2C9A-B5F6-302F-5449-4C8B582D6FC3}"/>
              </a:ext>
            </a:extLst>
          </p:cNvPr>
          <p:cNvSpPr txBox="1"/>
          <p:nvPr/>
        </p:nvSpPr>
        <p:spPr>
          <a:xfrm>
            <a:off x="683445" y="1279088"/>
            <a:ext cx="1918354" cy="2585323"/>
          </a:xfrm>
          <a:prstGeom prst="rect">
            <a:avLst/>
          </a:prstGeom>
          <a:noFill/>
        </p:spPr>
        <p:txBody>
          <a:bodyPr wrap="square">
            <a:spAutoFit/>
          </a:bodyPr>
          <a:lstStyle/>
          <a:p>
            <a:pPr algn="l"/>
            <a:r>
              <a:rPr lang="en-GB" sz="1800" b="0" i="0">
                <a:solidFill>
                  <a:srgbClr val="222222"/>
                </a:solidFill>
                <a:effectLst/>
                <a:latin typeface="Montserrat" pitchFamily="2" charset="77"/>
              </a:rPr>
              <a:t>Liverpool Tinplate Workers' banner, 1821.</a:t>
            </a:r>
          </a:p>
          <a:p>
            <a:pPr algn="l"/>
            <a:endParaRPr lang="en-GB" sz="1800">
              <a:solidFill>
                <a:srgbClr val="222222"/>
              </a:solidFill>
              <a:latin typeface="Montserrat" pitchFamily="2" charset="77"/>
            </a:endParaRPr>
          </a:p>
          <a:p>
            <a:pPr algn="l"/>
            <a:r>
              <a:rPr lang="en-GB" sz="1800">
                <a:solidFill>
                  <a:srgbClr val="222222"/>
                </a:solidFill>
                <a:latin typeface="Montserrat" pitchFamily="2" charset="77"/>
              </a:rPr>
              <a:t>Oldest surviving trade union banner in the world.</a:t>
            </a:r>
            <a:endParaRPr lang="en-GB" sz="1800" b="0" i="0">
              <a:solidFill>
                <a:srgbClr val="373736"/>
              </a:solidFill>
              <a:effectLst/>
              <a:latin typeface="Montserrat" pitchFamily="2" charset="77"/>
            </a:endParaRPr>
          </a:p>
        </p:txBody>
      </p:sp>
      <p:sp>
        <p:nvSpPr>
          <p:cNvPr id="4" name="TextBox 3">
            <a:extLst>
              <a:ext uri="{FF2B5EF4-FFF2-40B4-BE49-F238E27FC236}">
                <a16:creationId xmlns:a16="http://schemas.microsoft.com/office/drawing/2014/main" id="{BAD9CCDE-858C-63EF-E9AF-8978107D5A09}"/>
              </a:ext>
            </a:extLst>
          </p:cNvPr>
          <p:cNvSpPr txBox="1"/>
          <p:nvPr/>
        </p:nvSpPr>
        <p:spPr>
          <a:xfrm>
            <a:off x="2460396" y="4509328"/>
            <a:ext cx="4014240" cy="307777"/>
          </a:xfrm>
          <a:prstGeom prst="rect">
            <a:avLst/>
          </a:prstGeom>
          <a:noFill/>
        </p:spPr>
        <p:txBody>
          <a:bodyPr wrap="none" rtlCol="0">
            <a:spAutoFit/>
          </a:bodyPr>
          <a:lstStyle/>
          <a:p>
            <a:r>
              <a:rPr lang="en-US"/>
              <a:t>From the People’s History Museum, Manchester</a:t>
            </a:r>
          </a:p>
        </p:txBody>
      </p:sp>
    </p:spTree>
    <p:extLst>
      <p:ext uri="{BB962C8B-B14F-4D97-AF65-F5344CB8AC3E}">
        <p14:creationId xmlns:p14="http://schemas.microsoft.com/office/powerpoint/2010/main" val="15537830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A79B39-E177-A064-2C17-BE204908921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27</a:t>
            </a:fld>
            <a:endParaRPr lang="en"/>
          </a:p>
        </p:txBody>
      </p:sp>
      <p:pic>
        <p:nvPicPr>
          <p:cNvPr id="1026" name="Picture 2" descr="a banner for the COHSE Union with central panel depicting nurses, doctors and ambulance people">
            <a:extLst>
              <a:ext uri="{FF2B5EF4-FFF2-40B4-BE49-F238E27FC236}">
                <a16:creationId xmlns:a16="http://schemas.microsoft.com/office/drawing/2014/main" id="{4B487604-52D2-48F0-3F61-F184B5B56A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1404" y="386499"/>
            <a:ext cx="3260762" cy="417253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E494C02-5EA8-6135-EAF3-A9788B969F44}"/>
              </a:ext>
            </a:extLst>
          </p:cNvPr>
          <p:cNvSpPr txBox="1"/>
          <p:nvPr/>
        </p:nvSpPr>
        <p:spPr>
          <a:xfrm>
            <a:off x="1522429" y="1938862"/>
            <a:ext cx="2022049" cy="1477328"/>
          </a:xfrm>
          <a:prstGeom prst="rect">
            <a:avLst/>
          </a:prstGeom>
          <a:noFill/>
        </p:spPr>
        <p:txBody>
          <a:bodyPr wrap="square">
            <a:spAutoFit/>
          </a:bodyPr>
          <a:lstStyle/>
          <a:p>
            <a:pPr algn="l"/>
            <a:r>
              <a:rPr lang="en-GB" sz="1800" b="0" i="0">
                <a:solidFill>
                  <a:srgbClr val="373736"/>
                </a:solidFill>
                <a:effectLst/>
                <a:latin typeface="Montserrat" pitchFamily="2" charset="77"/>
              </a:rPr>
              <a:t>Confederation of Health Service Employees (COHSE)</a:t>
            </a:r>
          </a:p>
        </p:txBody>
      </p:sp>
      <p:sp>
        <p:nvSpPr>
          <p:cNvPr id="5" name="TextBox 4">
            <a:extLst>
              <a:ext uri="{FF2B5EF4-FFF2-40B4-BE49-F238E27FC236}">
                <a16:creationId xmlns:a16="http://schemas.microsoft.com/office/drawing/2014/main" id="{65077FC3-99E3-269F-40CC-687EF84B513B}"/>
              </a:ext>
            </a:extLst>
          </p:cNvPr>
          <p:cNvSpPr txBox="1"/>
          <p:nvPr/>
        </p:nvSpPr>
        <p:spPr>
          <a:xfrm>
            <a:off x="2026763" y="4733059"/>
            <a:ext cx="5418471" cy="253916"/>
          </a:xfrm>
          <a:prstGeom prst="rect">
            <a:avLst/>
          </a:prstGeom>
          <a:noFill/>
        </p:spPr>
        <p:txBody>
          <a:bodyPr wrap="none" rtlCol="0">
            <a:spAutoFit/>
          </a:bodyPr>
          <a:lstStyle/>
          <a:p>
            <a:r>
              <a:rPr lang="en-US" sz="1050"/>
              <a:t>From: https://</a:t>
            </a:r>
            <a:r>
              <a:rPr lang="en-US" sz="1050" err="1"/>
              <a:t>museumcrush.org</a:t>
            </a:r>
            <a:r>
              <a:rPr lang="en-US" sz="1050"/>
              <a:t>/ten-political-banners-from-the-peoples-history-museum/</a:t>
            </a:r>
          </a:p>
        </p:txBody>
      </p:sp>
    </p:spTree>
    <p:extLst>
      <p:ext uri="{BB962C8B-B14F-4D97-AF65-F5344CB8AC3E}">
        <p14:creationId xmlns:p14="http://schemas.microsoft.com/office/powerpoint/2010/main" val="5974672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EBD666-730C-8203-49AE-6D6DEE078FA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28</a:t>
            </a:fld>
            <a:endParaRPr lang="en"/>
          </a:p>
        </p:txBody>
      </p:sp>
      <p:pic>
        <p:nvPicPr>
          <p:cNvPr id="2050" name="Picture 2" descr="a banner with a depcition of people marching with banners and the words workers united will never be defeated">
            <a:extLst>
              <a:ext uri="{FF2B5EF4-FFF2-40B4-BE49-F238E27FC236}">
                <a16:creationId xmlns:a16="http://schemas.microsoft.com/office/drawing/2014/main" id="{4A0E4DF2-F01C-8685-0D08-D5233FCAD2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4951" y="414779"/>
            <a:ext cx="5688713" cy="408769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6964BE5-D068-1220-2DDF-85D5659604E7}"/>
              </a:ext>
            </a:extLst>
          </p:cNvPr>
          <p:cNvSpPr txBox="1"/>
          <p:nvPr/>
        </p:nvSpPr>
        <p:spPr>
          <a:xfrm>
            <a:off x="778827" y="2048530"/>
            <a:ext cx="1626124" cy="923330"/>
          </a:xfrm>
          <a:prstGeom prst="rect">
            <a:avLst/>
          </a:prstGeom>
          <a:noFill/>
        </p:spPr>
        <p:txBody>
          <a:bodyPr wrap="square">
            <a:spAutoFit/>
          </a:bodyPr>
          <a:lstStyle/>
          <a:p>
            <a:r>
              <a:rPr lang="en-GB" sz="1800" dirty="0" err="1">
                <a:solidFill>
                  <a:srgbClr val="373736"/>
                </a:solidFill>
                <a:latin typeface="Montserrat" pitchFamily="2" charset="77"/>
              </a:rPr>
              <a:t>Grunwick</a:t>
            </a:r>
            <a:r>
              <a:rPr lang="en-GB" sz="1800" dirty="0">
                <a:solidFill>
                  <a:srgbClr val="373736"/>
                </a:solidFill>
                <a:latin typeface="Montserrat" pitchFamily="2" charset="77"/>
              </a:rPr>
              <a:t> Strike of 1976</a:t>
            </a:r>
            <a:endParaRPr lang="en-US" sz="1800" dirty="0">
              <a:solidFill>
                <a:srgbClr val="373736"/>
              </a:solidFill>
              <a:latin typeface="Montserrat" pitchFamily="2" charset="77"/>
            </a:endParaRPr>
          </a:p>
        </p:txBody>
      </p:sp>
      <p:sp>
        <p:nvSpPr>
          <p:cNvPr id="5" name="TextBox 4">
            <a:extLst>
              <a:ext uri="{FF2B5EF4-FFF2-40B4-BE49-F238E27FC236}">
                <a16:creationId xmlns:a16="http://schemas.microsoft.com/office/drawing/2014/main" id="{CE1AA74E-D4DE-C279-71FC-8D9379BD8880}"/>
              </a:ext>
            </a:extLst>
          </p:cNvPr>
          <p:cNvSpPr txBox="1"/>
          <p:nvPr/>
        </p:nvSpPr>
        <p:spPr>
          <a:xfrm>
            <a:off x="2026763" y="4733059"/>
            <a:ext cx="5418471" cy="253916"/>
          </a:xfrm>
          <a:prstGeom prst="rect">
            <a:avLst/>
          </a:prstGeom>
          <a:noFill/>
        </p:spPr>
        <p:txBody>
          <a:bodyPr wrap="none" rtlCol="0">
            <a:spAutoFit/>
          </a:bodyPr>
          <a:lstStyle/>
          <a:p>
            <a:r>
              <a:rPr lang="en-US" sz="1050"/>
              <a:t>From: https://</a:t>
            </a:r>
            <a:r>
              <a:rPr lang="en-US" sz="1050" err="1"/>
              <a:t>museumcrush.org</a:t>
            </a:r>
            <a:r>
              <a:rPr lang="en-US" sz="1050"/>
              <a:t>/ten-political-banners-from-the-peoples-history-museum/</a:t>
            </a:r>
          </a:p>
        </p:txBody>
      </p:sp>
    </p:spTree>
    <p:extLst>
      <p:ext uri="{BB962C8B-B14F-4D97-AF65-F5344CB8AC3E}">
        <p14:creationId xmlns:p14="http://schemas.microsoft.com/office/powerpoint/2010/main" val="31596554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77EAF-9871-EECB-0D26-58BA6BA19EE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FFE772-5A45-0CDB-426D-4A5B51C18B83}"/>
              </a:ext>
            </a:extLst>
          </p:cNvPr>
          <p:cNvSpPr>
            <a:spLocks noGrp="1"/>
          </p:cNvSpPr>
          <p:nvPr>
            <p:ph type="title"/>
          </p:nvPr>
        </p:nvSpPr>
        <p:spPr/>
        <p:txBody>
          <a:bodyPr>
            <a:normAutofit fontScale="90000"/>
          </a:bodyPr>
          <a:lstStyle/>
          <a:p>
            <a:pPr marL="127000" indent="0">
              <a:buNone/>
            </a:pPr>
            <a:r>
              <a:rPr lang="en-US" sz="2800" b="1"/>
              <a:t>Questions to ask</a:t>
            </a:r>
          </a:p>
        </p:txBody>
      </p:sp>
      <p:sp>
        <p:nvSpPr>
          <p:cNvPr id="3" name="Text Placeholder 2">
            <a:extLst>
              <a:ext uri="{FF2B5EF4-FFF2-40B4-BE49-F238E27FC236}">
                <a16:creationId xmlns:a16="http://schemas.microsoft.com/office/drawing/2014/main" id="{DB0084F2-C736-E9DD-66BF-ADE37DCD4DF3}"/>
              </a:ext>
            </a:extLst>
          </p:cNvPr>
          <p:cNvSpPr>
            <a:spLocks noGrp="1"/>
          </p:cNvSpPr>
          <p:nvPr>
            <p:ph type="body" idx="1"/>
          </p:nvPr>
        </p:nvSpPr>
        <p:spPr>
          <a:xfrm>
            <a:off x="311700" y="1152474"/>
            <a:ext cx="8520600" cy="3724325"/>
          </a:xfrm>
        </p:spPr>
        <p:txBody>
          <a:bodyPr>
            <a:normAutofit/>
          </a:bodyPr>
          <a:lstStyle/>
          <a:p>
            <a:r>
              <a:rPr lang="en-US" sz="2000" dirty="0"/>
              <a:t>What message about data and AI do we want to tell people – particularly other Liverpool City Region residents or people in positions of power?</a:t>
            </a:r>
          </a:p>
          <a:p>
            <a:r>
              <a:rPr lang="en-US" sz="2000" dirty="0"/>
              <a:t>What images represent that message?</a:t>
            </a:r>
          </a:p>
          <a:p>
            <a:pPr marL="927100" lvl="1" indent="-342900"/>
            <a:endParaRPr lang="en-US" sz="1600" dirty="0"/>
          </a:p>
          <a:p>
            <a:pPr marL="127000" indent="0">
              <a:buNone/>
            </a:pPr>
            <a:r>
              <a:rPr lang="en-US" sz="2000" dirty="0"/>
              <a:t> </a:t>
            </a:r>
          </a:p>
        </p:txBody>
      </p:sp>
      <p:sp>
        <p:nvSpPr>
          <p:cNvPr id="4" name="Slide Number Placeholder 3">
            <a:extLst>
              <a:ext uri="{FF2B5EF4-FFF2-40B4-BE49-F238E27FC236}">
                <a16:creationId xmlns:a16="http://schemas.microsoft.com/office/drawing/2014/main" id="{F21A1134-9F3A-6FBC-87BD-5254AB7ACB6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29</a:t>
            </a:fld>
            <a:endParaRPr lang="en"/>
          </a:p>
        </p:txBody>
      </p:sp>
    </p:spTree>
    <p:extLst>
      <p:ext uri="{BB962C8B-B14F-4D97-AF65-F5344CB8AC3E}">
        <p14:creationId xmlns:p14="http://schemas.microsoft.com/office/powerpoint/2010/main" val="3910637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E28C7-CF1D-061B-8900-0A7144FE448C}"/>
              </a:ext>
            </a:extLst>
          </p:cNvPr>
          <p:cNvSpPr>
            <a:spLocks noGrp="1"/>
          </p:cNvSpPr>
          <p:nvPr>
            <p:ph type="ctrTitle"/>
          </p:nvPr>
        </p:nvSpPr>
        <p:spPr/>
        <p:txBody>
          <a:bodyPr/>
          <a:lstStyle/>
          <a:p>
            <a:r>
              <a:rPr lang="en-US"/>
              <a:t>Housekeeping</a:t>
            </a:r>
          </a:p>
        </p:txBody>
      </p:sp>
      <p:sp>
        <p:nvSpPr>
          <p:cNvPr id="3" name="Slide Number Placeholder 2">
            <a:extLst>
              <a:ext uri="{FF2B5EF4-FFF2-40B4-BE49-F238E27FC236}">
                <a16:creationId xmlns:a16="http://schemas.microsoft.com/office/drawing/2014/main" id="{5B781A02-882F-8C89-B1C9-3AAE494C7D9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pic>
        <p:nvPicPr>
          <p:cNvPr id="5" name="Google Shape;71;p14">
            <a:extLst>
              <a:ext uri="{FF2B5EF4-FFF2-40B4-BE49-F238E27FC236}">
                <a16:creationId xmlns:a16="http://schemas.microsoft.com/office/drawing/2014/main" id="{B033D3C5-579A-4EAE-BA1D-D0A2ACC4DA88}"/>
              </a:ext>
            </a:extLst>
          </p:cNvPr>
          <p:cNvPicPr preferRelativeResize="0"/>
          <p:nvPr/>
        </p:nvPicPr>
        <p:blipFill>
          <a:blip r:embed="rId3">
            <a:alphaModFix/>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6A135314-398E-BF7B-2EE2-A24719B6EBD3}"/>
              </a:ext>
            </a:extLst>
          </p:cNvPr>
          <p:cNvPicPr>
            <a:picLocks noChangeAspect="1"/>
          </p:cNvPicPr>
          <p:nvPr/>
        </p:nvPicPr>
        <p:blipFill>
          <a:blip r:embed="rId4"/>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DE3D5769-A67D-4C6D-7601-9CB4BDA39C01}"/>
              </a:ext>
            </a:extLst>
          </p:cNvPr>
          <p:cNvSpPr txBox="1"/>
          <p:nvPr/>
        </p:nvSpPr>
        <p:spPr>
          <a:xfrm>
            <a:off x="386080" y="2797175"/>
            <a:ext cx="4742004" cy="1384995"/>
          </a:xfrm>
          <a:prstGeom prst="rect">
            <a:avLst/>
          </a:prstGeom>
          <a:noFill/>
        </p:spPr>
        <p:txBody>
          <a:bodyPr wrap="none" rtlCol="0">
            <a:spAutoFit/>
          </a:bodyPr>
          <a:lstStyle/>
          <a:p>
            <a:r>
              <a:rPr lang="en-US" b="1">
                <a:solidFill>
                  <a:schemeClr val="bg1"/>
                </a:solidFill>
                <a:latin typeface="Montserrat" pitchFamily="2" charset="77"/>
              </a:rPr>
              <a:t>Payment </a:t>
            </a:r>
          </a:p>
          <a:p>
            <a:r>
              <a:rPr lang="en-US" b="1">
                <a:solidFill>
                  <a:schemeClr val="bg1"/>
                </a:solidFill>
                <a:latin typeface="Montserrat" pitchFamily="2" charset="77"/>
              </a:rPr>
              <a:t>Fire drills</a:t>
            </a:r>
          </a:p>
          <a:p>
            <a:r>
              <a:rPr lang="en-US" b="1">
                <a:solidFill>
                  <a:schemeClr val="bg1"/>
                </a:solidFill>
                <a:latin typeface="Montserrat" pitchFamily="2" charset="77"/>
              </a:rPr>
              <a:t>Washrooms</a:t>
            </a:r>
          </a:p>
          <a:p>
            <a:r>
              <a:rPr lang="en-US" b="1">
                <a:solidFill>
                  <a:schemeClr val="bg1"/>
                </a:solidFill>
                <a:latin typeface="Montserrat" pitchFamily="2" charset="77"/>
              </a:rPr>
              <a:t>Quiet space + Prayer Room</a:t>
            </a:r>
          </a:p>
          <a:p>
            <a:r>
              <a:rPr lang="en-US" b="1">
                <a:solidFill>
                  <a:schemeClr val="bg1"/>
                </a:solidFill>
                <a:latin typeface="Montserrat" pitchFamily="2" charset="77"/>
              </a:rPr>
              <a:t>Debrief + Breaks</a:t>
            </a:r>
          </a:p>
          <a:p>
            <a:r>
              <a:rPr lang="en-US" b="1">
                <a:solidFill>
                  <a:schemeClr val="bg1"/>
                </a:solidFill>
                <a:latin typeface="Montserrat" pitchFamily="2" charset="77"/>
              </a:rPr>
              <a:t>Phone Check – if possible quiet and off the table</a:t>
            </a:r>
          </a:p>
        </p:txBody>
      </p:sp>
    </p:spTree>
    <p:extLst>
      <p:ext uri="{BB962C8B-B14F-4D97-AF65-F5344CB8AC3E}">
        <p14:creationId xmlns:p14="http://schemas.microsoft.com/office/powerpoint/2010/main" val="6883139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CF32BF4-965D-1017-C6AB-94A8A575BE91}"/>
              </a:ext>
            </a:extLst>
          </p:cNvPr>
          <p:cNvSpPr>
            <a:spLocks noGrp="1"/>
          </p:cNvSpPr>
          <p:nvPr>
            <p:ph type="body" idx="1"/>
          </p:nvPr>
        </p:nvSpPr>
        <p:spPr>
          <a:xfrm>
            <a:off x="311700" y="307730"/>
            <a:ext cx="7997031" cy="4677507"/>
          </a:xfrm>
        </p:spPr>
        <p:txBody>
          <a:bodyPr>
            <a:normAutofit fontScale="92500" lnSpcReduction="20000"/>
          </a:bodyPr>
          <a:lstStyle/>
          <a:p>
            <a:pPr marL="469900" indent="-342900">
              <a:buFont typeface="+mj-lt"/>
              <a:buAutoNum type="arabicPeriod"/>
            </a:pPr>
            <a:r>
              <a:rPr lang="en-GB" dirty="0"/>
              <a:t>Data and AI should be used for the good and benefit of community and city region.</a:t>
            </a:r>
          </a:p>
          <a:p>
            <a:pPr marL="469900" indent="-342900" algn="l">
              <a:buFont typeface="+mj-lt"/>
              <a:buAutoNum type="arabicPeriod"/>
            </a:pPr>
            <a:r>
              <a:rPr lang="en-GB" dirty="0"/>
              <a:t>Security- ensure that the 5 safes (safe projects, people, settings, outputs, data) and GDPR are being adhered to. </a:t>
            </a:r>
          </a:p>
          <a:p>
            <a:pPr marL="469900" indent="-342900">
              <a:buFont typeface="+mj-lt"/>
              <a:buAutoNum type="arabicPeriod"/>
            </a:pPr>
            <a:r>
              <a:rPr lang="en-GB" dirty="0"/>
              <a:t>Accountability - must be accountability at all levels, and must have a declaration of responsibility. If the project breaches the charter it is cut from the data source.</a:t>
            </a:r>
          </a:p>
          <a:p>
            <a:pPr marL="469900" indent="-342900" algn="l">
              <a:buFont typeface="+mj-lt"/>
              <a:buAutoNum type="arabicPeriod"/>
            </a:pPr>
            <a:r>
              <a:rPr lang="en-GB" dirty="0"/>
              <a:t>Transparency: Inspire trust between acting bodies and LCR Residents by being honest in how data is collected, used, and implemented. </a:t>
            </a:r>
          </a:p>
          <a:p>
            <a:pPr marL="469900" indent="-342900">
              <a:buFont typeface="+mj-lt"/>
              <a:buAutoNum type="arabicPeriod"/>
            </a:pPr>
            <a:r>
              <a:rPr lang="en-GB" dirty="0"/>
              <a:t>Inclusivity - Promote fairness and universal access to include diverse members of the public to promote equity</a:t>
            </a:r>
          </a:p>
          <a:p>
            <a:pPr marL="469900" indent="-342900">
              <a:buFont typeface="+mj-lt"/>
              <a:buAutoNum type="arabicPeriod"/>
            </a:pPr>
            <a:r>
              <a:rPr lang="en-GB" dirty="0"/>
              <a:t>Legal: Abide by a legal framework and adherence to the rule of law</a:t>
            </a:r>
          </a:p>
          <a:p>
            <a:pPr marL="469900" indent="-342900" algn="l">
              <a:buFont typeface="+mj-lt"/>
              <a:buAutoNum type="arabicPeriod"/>
            </a:pPr>
            <a:r>
              <a:rPr lang="en-GB" dirty="0"/>
              <a:t>Privacy: Protecting the dignity, identities and privacy of LCR Residents. </a:t>
            </a:r>
          </a:p>
          <a:p>
            <a:pPr marL="469900" indent="-342900" algn="l">
              <a:buFont typeface="+mj-lt"/>
              <a:buAutoNum type="arabicPeriod"/>
            </a:pPr>
            <a:r>
              <a:rPr lang="en-GB" dirty="0"/>
              <a:t>All partners must sign up and adhere to the principles of the charter</a:t>
            </a:r>
          </a:p>
          <a:p>
            <a:pPr marL="469900" indent="-342900">
              <a:buFont typeface="+mj-lt"/>
              <a:buAutoNum type="arabicPeriod"/>
            </a:pPr>
            <a:r>
              <a:rPr lang="en-GB" dirty="0"/>
              <a:t>Trustworthy – projects which use AI are flagged to raise awareness</a:t>
            </a:r>
          </a:p>
          <a:p>
            <a:pPr marL="469900" indent="-342900">
              <a:buFont typeface="+mj-lt"/>
              <a:buAutoNum type="arabicPeriod"/>
            </a:pPr>
            <a:r>
              <a:rPr lang="en-GB" dirty="0"/>
              <a:t>Governance: ensuring that actions have consequences.</a:t>
            </a:r>
          </a:p>
          <a:p>
            <a:pPr marL="469900" indent="-342900">
              <a:buFont typeface="+mj-lt"/>
              <a:buAutoNum type="arabicPeriod"/>
            </a:pPr>
            <a:r>
              <a:rPr lang="en-GB" dirty="0"/>
              <a:t>Data and AI is utilised to drive innovation</a:t>
            </a:r>
          </a:p>
          <a:p>
            <a:pPr marL="469900" indent="-342900">
              <a:buFont typeface="+mj-lt"/>
              <a:buAutoNum type="arabicPeriod"/>
            </a:pPr>
            <a:r>
              <a:rPr lang="en-GB" dirty="0"/>
              <a:t>An independent body has oversight over partners’ use of data and AI to hold them accountable</a:t>
            </a:r>
          </a:p>
          <a:p>
            <a:pPr marL="469900" indent="-342900" algn="l">
              <a:buFont typeface="+mj-lt"/>
              <a:buAutoNum type="arabicPeriod"/>
            </a:pPr>
            <a:endParaRPr lang="en-GB" dirty="0"/>
          </a:p>
          <a:p>
            <a:pPr marL="469900" indent="-342900" algn="l">
              <a:buFont typeface="+mj-lt"/>
              <a:buAutoNum type="arabicPeriod"/>
            </a:pPr>
            <a:endParaRPr lang="en-GB" dirty="0"/>
          </a:p>
        </p:txBody>
      </p:sp>
      <p:sp>
        <p:nvSpPr>
          <p:cNvPr id="4" name="Slide Number Placeholder 3">
            <a:extLst>
              <a:ext uri="{FF2B5EF4-FFF2-40B4-BE49-F238E27FC236}">
                <a16:creationId xmlns:a16="http://schemas.microsoft.com/office/drawing/2014/main" id="{99CB0CEC-278F-4CAA-0F6B-AF56A7984BC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30</a:t>
            </a:fld>
            <a:endParaRPr lang="en"/>
          </a:p>
        </p:txBody>
      </p:sp>
    </p:spTree>
    <p:extLst>
      <p:ext uri="{BB962C8B-B14F-4D97-AF65-F5344CB8AC3E}">
        <p14:creationId xmlns:p14="http://schemas.microsoft.com/office/powerpoint/2010/main" val="1774658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08A33FCE-8703-5A2E-AD32-298C59375962}"/>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76D79670-7FD5-CBC6-110A-0234D8FFF053}"/>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Reminders</a:t>
            </a:r>
            <a:endParaRPr/>
          </a:p>
        </p:txBody>
      </p:sp>
      <p:sp>
        <p:nvSpPr>
          <p:cNvPr id="108" name="Google Shape;108;p17">
            <a:extLst>
              <a:ext uri="{FF2B5EF4-FFF2-40B4-BE49-F238E27FC236}">
                <a16:creationId xmlns:a16="http://schemas.microsoft.com/office/drawing/2014/main" id="{22F7C817-378D-AF50-19AA-6866A76DC51D}"/>
              </a:ext>
            </a:extLst>
          </p:cNvPr>
          <p:cNvSpPr txBox="1">
            <a:spLocks noGrp="1"/>
          </p:cNvSpPr>
          <p:nvPr>
            <p:ph type="body" idx="1"/>
          </p:nvPr>
        </p:nvSpPr>
        <p:spPr>
          <a:xfrm>
            <a:off x="311700" y="1152475"/>
            <a:ext cx="8520600" cy="1801200"/>
          </a:xfrm>
          <a:prstGeom prst="rect">
            <a:avLst/>
          </a:prstGeom>
        </p:spPr>
        <p:txBody>
          <a:bodyPr spcFirstLastPara="1" wrap="square" lIns="91425" tIns="91425" rIns="91425" bIns="91425" anchor="t" anchorCtr="0">
            <a:normAutofit/>
          </a:bodyPr>
          <a:lstStyle/>
          <a:p>
            <a:pPr marL="342900" lvl="0" indent="-342900" algn="l" rtl="0">
              <a:spcBef>
                <a:spcPts val="0"/>
              </a:spcBef>
              <a:spcAft>
                <a:spcPts val="1200"/>
              </a:spcAft>
              <a:buFont typeface="+mj-lt"/>
              <a:buAutoNum type="arabicPeriod"/>
            </a:pPr>
            <a:r>
              <a:rPr lang="en" sz="2000">
                <a:latin typeface="Montserrat Medium"/>
                <a:ea typeface="Montserrat Medium"/>
                <a:cs typeface="Montserrat Medium"/>
                <a:sym typeface="Montserrat Medium"/>
              </a:rPr>
              <a:t>Payment</a:t>
            </a:r>
          </a:p>
          <a:p>
            <a:pPr marL="342900" lvl="0" indent="-342900" algn="l" rtl="0">
              <a:spcBef>
                <a:spcPts val="0"/>
              </a:spcBef>
              <a:spcAft>
                <a:spcPts val="1200"/>
              </a:spcAft>
              <a:buFont typeface="+mj-lt"/>
              <a:buAutoNum type="arabicPeriod"/>
            </a:pPr>
            <a:r>
              <a:rPr lang="en" sz="2000">
                <a:latin typeface="Montserrat Medium"/>
                <a:ea typeface="Montserrat Medium"/>
                <a:cs typeface="Montserrat Medium"/>
                <a:sym typeface="Montserrat Medium"/>
              </a:rPr>
              <a:t>Debrief</a:t>
            </a:r>
          </a:p>
        </p:txBody>
      </p:sp>
      <p:pic>
        <p:nvPicPr>
          <p:cNvPr id="109" name="Google Shape;109;p17">
            <a:extLst>
              <a:ext uri="{FF2B5EF4-FFF2-40B4-BE49-F238E27FC236}">
                <a16:creationId xmlns:a16="http://schemas.microsoft.com/office/drawing/2014/main" id="{A7B09582-6089-9458-BCA9-94C008ACF983}"/>
              </a:ext>
            </a:extLst>
          </p:cNvPr>
          <p:cNvPicPr preferRelativeResize="0"/>
          <p:nvPr/>
        </p:nvPicPr>
        <p:blipFill>
          <a:blip r:embed="rId3">
            <a:alphaModFix/>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40A35D3F-D00A-CC33-6079-763AEE9319DA}"/>
              </a:ext>
            </a:extLst>
          </p:cNvPr>
          <p:cNvPicPr preferRelativeResize="0"/>
          <p:nvPr/>
        </p:nvPicPr>
        <p:blipFill>
          <a:blip r:embed="rId4">
            <a:alphaModFix/>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15A80755-7DCD-A638-B2BD-DD70E6AAB63C}"/>
              </a:ext>
            </a:extLst>
          </p:cNvPr>
          <p:cNvPicPr preferRelativeResize="0"/>
          <p:nvPr/>
        </p:nvPicPr>
        <p:blipFill>
          <a:blip r:embed="rId5">
            <a:alphaModFix/>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14A10FCB-6E88-23F3-428D-03C20569870C}"/>
              </a:ext>
            </a:extLst>
          </p:cNvPr>
          <p:cNvPicPr preferRelativeResize="0"/>
          <p:nvPr/>
        </p:nvPicPr>
        <p:blipFill>
          <a:blip r:embed="rId4">
            <a:alphaModFix/>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1162AC3-13E8-1A80-E9F7-1571F1A2F9C3}"/>
              </a:ext>
            </a:extLst>
          </p:cNvPr>
          <p:cNvPicPr preferRelativeResize="0"/>
          <p:nvPr/>
        </p:nvPicPr>
        <p:blipFill>
          <a:blip r:embed="rId6">
            <a:alphaModFix/>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2AB6736F-F71A-12A9-5196-A513292316C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17869416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AB5BF-9EC6-2E90-9755-33B73930DE56}"/>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7BD90C3-6FC5-751A-367D-83C1245893D9}"/>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32</a:t>
            </a:fld>
            <a:endParaRPr lang="en"/>
          </a:p>
        </p:txBody>
      </p:sp>
      <p:sp>
        <p:nvSpPr>
          <p:cNvPr id="5" name="Title 4">
            <a:extLst>
              <a:ext uri="{FF2B5EF4-FFF2-40B4-BE49-F238E27FC236}">
                <a16:creationId xmlns:a16="http://schemas.microsoft.com/office/drawing/2014/main" id="{32CC8D2F-6588-AD34-9B19-D3F8C6AE5185}"/>
              </a:ext>
            </a:extLst>
          </p:cNvPr>
          <p:cNvSpPr>
            <a:spLocks noGrp="1"/>
          </p:cNvSpPr>
          <p:nvPr>
            <p:ph type="title"/>
          </p:nvPr>
        </p:nvSpPr>
        <p:spPr/>
        <p:txBody>
          <a:bodyPr>
            <a:normAutofit fontScale="90000"/>
          </a:bodyPr>
          <a:lstStyle/>
          <a:p>
            <a:r>
              <a:rPr lang="en-US"/>
              <a:t>Deliberation</a:t>
            </a:r>
          </a:p>
        </p:txBody>
      </p:sp>
      <p:pic>
        <p:nvPicPr>
          <p:cNvPr id="6" name="Google Shape;109;p17">
            <a:extLst>
              <a:ext uri="{FF2B5EF4-FFF2-40B4-BE49-F238E27FC236}">
                <a16:creationId xmlns:a16="http://schemas.microsoft.com/office/drawing/2014/main" id="{675C2FAF-3D66-42F0-913E-109F8932B4D5}"/>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B631095D-A1FD-FF7D-3A35-3DFFDCB0ED3F}"/>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BA6ECB09-949F-29A5-F3A8-7B54759BB6A0}"/>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3" name="Diagram 2">
            <a:extLst>
              <a:ext uri="{FF2B5EF4-FFF2-40B4-BE49-F238E27FC236}">
                <a16:creationId xmlns:a16="http://schemas.microsoft.com/office/drawing/2014/main" id="{A7E06E05-4AF9-CE30-D03F-B67D1DBEF699}"/>
              </a:ext>
            </a:extLst>
          </p:cNvPr>
          <p:cNvGraphicFramePr/>
          <p:nvPr>
            <p:extLst>
              <p:ext uri="{D42A27DB-BD31-4B8C-83A1-F6EECF244321}">
                <p14:modId xmlns:p14="http://schemas.microsoft.com/office/powerpoint/2010/main" val="2089801043"/>
              </p:ext>
            </p:extLst>
          </p:nvPr>
        </p:nvGraphicFramePr>
        <p:xfrm>
          <a:off x="860408" y="702388"/>
          <a:ext cx="73083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3083781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9EF00-97AB-14A2-8CFC-70C9FC587D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97F5BA-5A0B-0033-4382-64F070518EBE}"/>
              </a:ext>
            </a:extLst>
          </p:cNvPr>
          <p:cNvSpPr>
            <a:spLocks noGrp="1"/>
          </p:cNvSpPr>
          <p:nvPr>
            <p:ph type="ctrTitle"/>
          </p:nvPr>
        </p:nvSpPr>
        <p:spPr/>
        <p:txBody>
          <a:bodyPr/>
          <a:lstStyle/>
          <a:p>
            <a:r>
              <a:rPr lang="en-US"/>
              <a:t>Thank you</a:t>
            </a:r>
          </a:p>
        </p:txBody>
      </p:sp>
      <p:sp>
        <p:nvSpPr>
          <p:cNvPr id="3" name="Slide Number Placeholder 2">
            <a:extLst>
              <a:ext uri="{FF2B5EF4-FFF2-40B4-BE49-F238E27FC236}">
                <a16:creationId xmlns:a16="http://schemas.microsoft.com/office/drawing/2014/main" id="{29A9B33B-3D42-6E5E-4BEA-0DBF53DE23A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33</a:t>
            </a:fld>
            <a:endParaRPr lang="en"/>
          </a:p>
        </p:txBody>
      </p:sp>
      <p:pic>
        <p:nvPicPr>
          <p:cNvPr id="4" name="Google Shape;71;p14">
            <a:extLst>
              <a:ext uri="{FF2B5EF4-FFF2-40B4-BE49-F238E27FC236}">
                <a16:creationId xmlns:a16="http://schemas.microsoft.com/office/drawing/2014/main" id="{3487EDA5-EBD6-3352-D82E-EF2D26818A8D}"/>
              </a:ext>
            </a:extLst>
          </p:cNvPr>
          <p:cNvPicPr preferRelativeResize="0"/>
          <p:nvPr/>
        </p:nvPicPr>
        <p:blipFill>
          <a:blip r:embed="rId2">
            <a:alphaModFix/>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12CD768-2458-3748-B95B-FE08D497FB64}"/>
              </a:ext>
            </a:extLst>
          </p:cNvPr>
          <p:cNvPicPr>
            <a:picLocks noChangeAspect="1"/>
          </p:cNvPicPr>
          <p:nvPr/>
        </p:nvPicPr>
        <p:blipFill>
          <a:blip r:embed="rId3"/>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3597538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603A8-59CC-1748-DC87-3C130E2409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D8540A-336B-7609-BB91-35C7143398E8}"/>
              </a:ext>
            </a:extLst>
          </p:cNvPr>
          <p:cNvSpPr>
            <a:spLocks noGrp="1"/>
          </p:cNvSpPr>
          <p:nvPr>
            <p:ph type="ctrTitle"/>
          </p:nvPr>
        </p:nvSpPr>
        <p:spPr/>
        <p:txBody>
          <a:bodyPr/>
          <a:lstStyle/>
          <a:p>
            <a:r>
              <a:rPr lang="en-US"/>
              <a:t>People in the room</a:t>
            </a:r>
          </a:p>
        </p:txBody>
      </p:sp>
      <p:sp>
        <p:nvSpPr>
          <p:cNvPr id="3" name="Slide Number Placeholder 2">
            <a:extLst>
              <a:ext uri="{FF2B5EF4-FFF2-40B4-BE49-F238E27FC236}">
                <a16:creationId xmlns:a16="http://schemas.microsoft.com/office/drawing/2014/main" id="{DE7E75B0-66B3-7A0F-49C3-AFB1CEF2027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pic>
        <p:nvPicPr>
          <p:cNvPr id="5" name="Google Shape;71;p14">
            <a:extLst>
              <a:ext uri="{FF2B5EF4-FFF2-40B4-BE49-F238E27FC236}">
                <a16:creationId xmlns:a16="http://schemas.microsoft.com/office/drawing/2014/main" id="{7257E795-DFED-0FAD-E68D-7E12436D17FB}"/>
              </a:ext>
            </a:extLst>
          </p:cNvPr>
          <p:cNvPicPr preferRelativeResize="0"/>
          <p:nvPr/>
        </p:nvPicPr>
        <p:blipFill>
          <a:blip r:embed="rId3">
            <a:alphaModFix/>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91DEC937-0D1F-AD9C-819E-1DAFCFC5EE49}"/>
              </a:ext>
            </a:extLst>
          </p:cNvPr>
          <p:cNvPicPr>
            <a:picLocks noChangeAspect="1"/>
          </p:cNvPicPr>
          <p:nvPr/>
        </p:nvPicPr>
        <p:blipFill>
          <a:blip r:embed="rId4"/>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1BA148FD-8895-2DE2-8C74-6DFAA275CBBC}"/>
              </a:ext>
            </a:extLst>
          </p:cNvPr>
          <p:cNvSpPr txBox="1"/>
          <p:nvPr/>
        </p:nvSpPr>
        <p:spPr>
          <a:xfrm>
            <a:off x="386080" y="2797175"/>
            <a:ext cx="2840842" cy="1169551"/>
          </a:xfrm>
          <a:prstGeom prst="rect">
            <a:avLst/>
          </a:prstGeom>
          <a:noFill/>
        </p:spPr>
        <p:txBody>
          <a:bodyPr wrap="none" rtlCol="0">
            <a:spAutoFit/>
          </a:bodyPr>
          <a:lstStyle/>
          <a:p>
            <a:r>
              <a:rPr lang="en-US" b="1" dirty="0">
                <a:solidFill>
                  <a:schemeClr val="bg1"/>
                </a:solidFill>
                <a:latin typeface="Montserrat" pitchFamily="2" charset="77"/>
              </a:rPr>
              <a:t>Evaluation</a:t>
            </a:r>
          </a:p>
          <a:p>
            <a:r>
              <a:rPr lang="en-US" b="1" dirty="0">
                <a:solidFill>
                  <a:schemeClr val="bg1"/>
                </a:solidFill>
                <a:latin typeface="Montserrat" pitchFamily="2" charset="77"/>
              </a:rPr>
              <a:t>Photography + Videography</a:t>
            </a:r>
          </a:p>
          <a:p>
            <a:r>
              <a:rPr lang="en-US" b="1" dirty="0">
                <a:solidFill>
                  <a:schemeClr val="bg1"/>
                </a:solidFill>
                <a:latin typeface="Montserrat" pitchFamily="2" charset="77"/>
              </a:rPr>
              <a:t>Facilitators</a:t>
            </a:r>
          </a:p>
          <a:p>
            <a:r>
              <a:rPr lang="en-US" b="1" dirty="0">
                <a:solidFill>
                  <a:schemeClr val="bg1"/>
                </a:solidFill>
                <a:latin typeface="Montserrat" pitchFamily="2" charset="77"/>
              </a:rPr>
              <a:t>Assembly Participants</a:t>
            </a:r>
          </a:p>
          <a:p>
            <a:r>
              <a:rPr lang="en-US" b="1" dirty="0">
                <a:solidFill>
                  <a:schemeClr val="bg1"/>
                </a:solidFill>
                <a:latin typeface="Montserrat" pitchFamily="2" charset="77"/>
              </a:rPr>
              <a:t>Observers</a:t>
            </a:r>
          </a:p>
        </p:txBody>
      </p:sp>
    </p:spTree>
    <p:extLst>
      <p:ext uri="{BB962C8B-B14F-4D97-AF65-F5344CB8AC3E}">
        <p14:creationId xmlns:p14="http://schemas.microsoft.com/office/powerpoint/2010/main" val="3713436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9691-6C38-E982-070C-0F9D5C41E77C}"/>
              </a:ext>
            </a:extLst>
          </p:cNvPr>
          <p:cNvSpPr>
            <a:spLocks noGrp="1"/>
          </p:cNvSpPr>
          <p:nvPr>
            <p:ph type="ctrTitle"/>
          </p:nvPr>
        </p:nvSpPr>
        <p:spPr/>
        <p:txBody>
          <a:bodyPr/>
          <a:lstStyle/>
          <a:p>
            <a:r>
              <a:rPr lang="en-US"/>
              <a:t>Welcome Day 4</a:t>
            </a:r>
          </a:p>
        </p:txBody>
      </p:sp>
      <p:sp>
        <p:nvSpPr>
          <p:cNvPr id="3" name="Slide Number Placeholder 2">
            <a:extLst>
              <a:ext uri="{FF2B5EF4-FFF2-40B4-BE49-F238E27FC236}">
                <a16:creationId xmlns:a16="http://schemas.microsoft.com/office/drawing/2014/main" id="{B0A2437F-A964-FC7F-7E7B-0FB5F136EF2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pic>
        <p:nvPicPr>
          <p:cNvPr id="6" name="Picture 5">
            <a:extLst>
              <a:ext uri="{FF2B5EF4-FFF2-40B4-BE49-F238E27FC236}">
                <a16:creationId xmlns:a16="http://schemas.microsoft.com/office/drawing/2014/main" id="{FB8AFD6B-0397-6FD9-723F-A8BBB5DD07AC}"/>
              </a:ext>
            </a:extLst>
          </p:cNvPr>
          <p:cNvPicPr>
            <a:picLocks noChangeAspect="1"/>
          </p:cNvPicPr>
          <p:nvPr/>
        </p:nvPicPr>
        <p:blipFill>
          <a:blip r:embed="rId2"/>
          <a:stretch>
            <a:fillRect/>
          </a:stretch>
        </p:blipFill>
        <p:spPr>
          <a:xfrm>
            <a:off x="7521358" y="341425"/>
            <a:ext cx="1409653" cy="711525"/>
          </a:xfrm>
          <a:prstGeom prst="rect">
            <a:avLst/>
          </a:prstGeom>
        </p:spPr>
      </p:pic>
      <p:pic>
        <p:nvPicPr>
          <p:cNvPr id="7" name="Google Shape;97;p16">
            <a:extLst>
              <a:ext uri="{FF2B5EF4-FFF2-40B4-BE49-F238E27FC236}">
                <a16:creationId xmlns:a16="http://schemas.microsoft.com/office/drawing/2014/main" id="{6C4962AC-AD1F-5461-B699-1F1C8028CB17}"/>
              </a:ext>
            </a:extLst>
          </p:cNvPr>
          <p:cNvPicPr preferRelativeResize="0"/>
          <p:nvPr/>
        </p:nvPicPr>
        <p:blipFill>
          <a:blip r:embed="rId3">
            <a:alphaModFix/>
          </a:blip>
          <a:stretch>
            <a:fillRect/>
          </a:stretch>
        </p:blipFill>
        <p:spPr>
          <a:xfrm>
            <a:off x="4969730" y="1303375"/>
            <a:ext cx="3401963" cy="1601751"/>
          </a:xfrm>
          <a:prstGeom prst="rect">
            <a:avLst/>
          </a:prstGeom>
          <a:noFill/>
          <a:ln>
            <a:noFill/>
          </a:ln>
        </p:spPr>
      </p:pic>
      <p:pic>
        <p:nvPicPr>
          <p:cNvPr id="8" name="Google Shape;98;p16">
            <a:extLst>
              <a:ext uri="{FF2B5EF4-FFF2-40B4-BE49-F238E27FC236}">
                <a16:creationId xmlns:a16="http://schemas.microsoft.com/office/drawing/2014/main" id="{896EE7D6-6110-206E-E453-144B33670580}"/>
              </a:ext>
            </a:extLst>
          </p:cNvPr>
          <p:cNvPicPr preferRelativeResize="0"/>
          <p:nvPr/>
        </p:nvPicPr>
        <p:blipFill>
          <a:blip r:embed="rId4">
            <a:alphaModFix/>
          </a:blip>
          <a:stretch>
            <a:fillRect/>
          </a:stretch>
        </p:blipFill>
        <p:spPr>
          <a:xfrm>
            <a:off x="4926725" y="2423216"/>
            <a:ext cx="1744101" cy="820608"/>
          </a:xfrm>
          <a:prstGeom prst="rect">
            <a:avLst/>
          </a:prstGeom>
          <a:noFill/>
          <a:ln>
            <a:noFill/>
          </a:ln>
        </p:spPr>
      </p:pic>
      <p:pic>
        <p:nvPicPr>
          <p:cNvPr id="9" name="Google Shape;101;p16">
            <a:extLst>
              <a:ext uri="{FF2B5EF4-FFF2-40B4-BE49-F238E27FC236}">
                <a16:creationId xmlns:a16="http://schemas.microsoft.com/office/drawing/2014/main" id="{8D8532A8-A0FF-F01B-464F-ADB6C4DF88F4}"/>
              </a:ext>
            </a:extLst>
          </p:cNvPr>
          <p:cNvPicPr preferRelativeResize="0"/>
          <p:nvPr/>
        </p:nvPicPr>
        <p:blipFill>
          <a:blip r:embed="rId5">
            <a:alphaModFix/>
          </a:blip>
          <a:stretch>
            <a:fillRect/>
          </a:stretch>
        </p:blipFill>
        <p:spPr>
          <a:xfrm rot="5400000">
            <a:off x="6745474" y="2718115"/>
            <a:ext cx="1751877" cy="824876"/>
          </a:xfrm>
          <a:prstGeom prst="rect">
            <a:avLst/>
          </a:prstGeom>
          <a:noFill/>
          <a:ln>
            <a:noFill/>
          </a:ln>
        </p:spPr>
      </p:pic>
      <p:pic>
        <p:nvPicPr>
          <p:cNvPr id="11" name="Google Shape;99;p16">
            <a:extLst>
              <a:ext uri="{FF2B5EF4-FFF2-40B4-BE49-F238E27FC236}">
                <a16:creationId xmlns:a16="http://schemas.microsoft.com/office/drawing/2014/main" id="{996D6F79-1B3E-5A5E-E670-306FB73160B6}"/>
              </a:ext>
            </a:extLst>
          </p:cNvPr>
          <p:cNvPicPr preferRelativeResize="0"/>
          <p:nvPr/>
        </p:nvPicPr>
        <p:blipFill>
          <a:blip r:embed="rId6">
            <a:alphaModFix/>
          </a:blip>
          <a:stretch>
            <a:fillRect/>
          </a:stretch>
        </p:blipFill>
        <p:spPr>
          <a:xfrm rot="-5400000" flipH="1">
            <a:off x="-119676" y="3819175"/>
            <a:ext cx="2700875" cy="1271675"/>
          </a:xfrm>
          <a:prstGeom prst="rect">
            <a:avLst/>
          </a:prstGeom>
          <a:noFill/>
          <a:ln>
            <a:noFill/>
          </a:ln>
        </p:spPr>
      </p:pic>
      <p:pic>
        <p:nvPicPr>
          <p:cNvPr id="12" name="Google Shape;100;p16">
            <a:extLst>
              <a:ext uri="{FF2B5EF4-FFF2-40B4-BE49-F238E27FC236}">
                <a16:creationId xmlns:a16="http://schemas.microsoft.com/office/drawing/2014/main" id="{2933C717-2A5D-CA60-2E08-544711AE21A4}"/>
              </a:ext>
            </a:extLst>
          </p:cNvPr>
          <p:cNvPicPr preferRelativeResize="0"/>
          <p:nvPr/>
        </p:nvPicPr>
        <p:blipFill>
          <a:blip r:embed="rId5">
            <a:alphaModFix/>
          </a:blip>
          <a:stretch>
            <a:fillRect/>
          </a:stretch>
        </p:blipFill>
        <p:spPr>
          <a:xfrm>
            <a:off x="1201050" y="3817750"/>
            <a:ext cx="1823848" cy="858726"/>
          </a:xfrm>
          <a:prstGeom prst="rect">
            <a:avLst/>
          </a:prstGeom>
          <a:noFill/>
          <a:ln>
            <a:noFill/>
          </a:ln>
        </p:spPr>
      </p:pic>
    </p:spTree>
    <p:extLst>
      <p:ext uri="{BB962C8B-B14F-4D97-AF65-F5344CB8AC3E}">
        <p14:creationId xmlns:p14="http://schemas.microsoft.com/office/powerpoint/2010/main" val="748290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27910-6CD4-EEAB-4705-E381552AEF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C18F1A-D3BF-3CD0-91CF-ED6FD4C899FB}"/>
              </a:ext>
            </a:extLst>
          </p:cNvPr>
          <p:cNvSpPr>
            <a:spLocks noGrp="1"/>
          </p:cNvSpPr>
          <p:nvPr>
            <p:ph type="ctrTitle"/>
          </p:nvPr>
        </p:nvSpPr>
        <p:spPr/>
        <p:txBody>
          <a:bodyPr/>
          <a:lstStyle/>
          <a:p>
            <a:r>
              <a:rPr lang="en-US"/>
              <a:t>The Assembly Process</a:t>
            </a:r>
          </a:p>
        </p:txBody>
      </p:sp>
      <p:sp>
        <p:nvSpPr>
          <p:cNvPr id="3" name="Slide Number Placeholder 2">
            <a:extLst>
              <a:ext uri="{FF2B5EF4-FFF2-40B4-BE49-F238E27FC236}">
                <a16:creationId xmlns:a16="http://schemas.microsoft.com/office/drawing/2014/main" id="{1FBDF463-9311-55F3-49D8-4133B86FF27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pic>
        <p:nvPicPr>
          <p:cNvPr id="5" name="Google Shape;71;p14">
            <a:extLst>
              <a:ext uri="{FF2B5EF4-FFF2-40B4-BE49-F238E27FC236}">
                <a16:creationId xmlns:a16="http://schemas.microsoft.com/office/drawing/2014/main" id="{2594B78D-4819-0ACB-C3CA-934478C03564}"/>
              </a:ext>
            </a:extLst>
          </p:cNvPr>
          <p:cNvPicPr preferRelativeResize="0"/>
          <p:nvPr/>
        </p:nvPicPr>
        <p:blipFill>
          <a:blip r:embed="rId2">
            <a:alphaModFix/>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B553A50E-DE4D-DC8C-9190-9ED0174D53C5}"/>
              </a:ext>
            </a:extLst>
          </p:cNvPr>
          <p:cNvPicPr>
            <a:picLocks noChangeAspect="1"/>
          </p:cNvPicPr>
          <p:nvPr/>
        </p:nvPicPr>
        <p:blipFill>
          <a:blip r:embed="rId3"/>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2417483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5633441-3967-741F-F5AD-49030560310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F2CE4D3F-F863-B44D-B472-F100179645AB}"/>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Vision</a:t>
            </a:r>
            <a:endParaRPr/>
          </a:p>
        </p:txBody>
      </p:sp>
      <p:sp>
        <p:nvSpPr>
          <p:cNvPr id="108" name="Google Shape;108;p17">
            <a:extLst>
              <a:ext uri="{FF2B5EF4-FFF2-40B4-BE49-F238E27FC236}">
                <a16:creationId xmlns:a16="http://schemas.microsoft.com/office/drawing/2014/main" id="{C9876D1D-046A-EA2B-6010-9FFB0D02C04E}"/>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92500" lnSpcReduction="10000"/>
          </a:bodyPr>
          <a:lstStyle/>
          <a:p>
            <a:pPr marL="127000" indent="0">
              <a:lnSpc>
                <a:spcPct val="115000"/>
              </a:lnSpc>
              <a:spcAft>
                <a:spcPts val="800"/>
              </a:spcAft>
              <a:buNone/>
            </a:pPr>
            <a:r>
              <a:rPr lang="en-GB" sz="2400" kern="100">
                <a:latin typeface="Aptos" panose="020B0004020202020204" pitchFamily="34" charset="0"/>
                <a:ea typeface="Aptos" panose="020B0004020202020204" pitchFamily="34" charset="0"/>
                <a:cs typeface="Times New Roman" panose="02020603050405020304" pitchFamily="18" charset="0"/>
              </a:rPr>
              <a:t>To create a </a:t>
            </a:r>
            <a:r>
              <a:rPr lang="en-GB" sz="2400" kern="100">
                <a:effectLst/>
                <a:latin typeface="Aptos" panose="020B0004020202020204" pitchFamily="34" charset="0"/>
                <a:ea typeface="Aptos" panose="020B0004020202020204" pitchFamily="34" charset="0"/>
                <a:cs typeface="Times New Roman" panose="02020603050405020304" pitchFamily="18" charset="0"/>
              </a:rPr>
              <a:t>set of open principles on what trustworthy and beneficial data innovation looks like, deliberated and designed by residents. These will help inform future local projects that use data with an impact on people’s lives. </a:t>
            </a:r>
          </a:p>
        </p:txBody>
      </p:sp>
      <p:pic>
        <p:nvPicPr>
          <p:cNvPr id="109" name="Google Shape;109;p17">
            <a:extLst>
              <a:ext uri="{FF2B5EF4-FFF2-40B4-BE49-F238E27FC236}">
                <a16:creationId xmlns:a16="http://schemas.microsoft.com/office/drawing/2014/main" id="{FE509A65-502F-2481-821C-0429316AE16E}"/>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D494FF8B-CD61-2727-942B-AAC2634C9A4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EFD7E67F-D42F-E03E-7B35-3F98987A5333}"/>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F3533CBD-BEDD-0C82-C469-122E1B590F40}"/>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E2395EB4-D73F-0C9E-2255-1B90FD5E30CC}"/>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E72F77E-F9ED-1D0F-3799-72F0DC5B7015}"/>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3763967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DE8B4D1-583D-943D-DCC3-68A840CE2A1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DC2BB1D6-412F-B8C4-8CDF-2C055CEF9EC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question to you</a:t>
            </a:r>
            <a:endParaRPr/>
          </a:p>
        </p:txBody>
      </p:sp>
      <p:sp>
        <p:nvSpPr>
          <p:cNvPr id="108" name="Google Shape;108;p17">
            <a:extLst>
              <a:ext uri="{FF2B5EF4-FFF2-40B4-BE49-F238E27FC236}">
                <a16:creationId xmlns:a16="http://schemas.microsoft.com/office/drawing/2014/main" id="{2BDE910E-8B4D-41BC-C23F-CA1FF7FD8A76}"/>
              </a:ext>
            </a:extLst>
          </p:cNvPr>
          <p:cNvSpPr txBox="1">
            <a:spLocks noGrp="1"/>
          </p:cNvSpPr>
          <p:nvPr>
            <p:ph type="body" idx="1"/>
          </p:nvPr>
        </p:nvSpPr>
        <p:spPr>
          <a:xfrm>
            <a:off x="474132" y="1152475"/>
            <a:ext cx="7721601" cy="1801200"/>
          </a:xfrm>
          <a:prstGeom prst="rect">
            <a:avLst/>
          </a:prstGeom>
        </p:spPr>
        <p:txBody>
          <a:bodyPr spcFirstLastPara="1" wrap="square" lIns="91425" tIns="91425" rIns="91425" bIns="91425" anchor="t" anchorCtr="0">
            <a:normAutofit/>
          </a:bodyPr>
          <a:lstStyle/>
          <a:p>
            <a:pPr marL="0" lvl="0" indent="0">
              <a:lnSpc>
                <a:spcPct val="115000"/>
              </a:lnSpc>
              <a:buNone/>
            </a:pPr>
            <a:r>
              <a:rPr lang="en-GB" b="1"/>
              <a:t>“What does trustworthy and beneficial data and AI innovation look like for the Liverpool City Region?”</a:t>
            </a:r>
          </a:p>
          <a:p>
            <a:pPr marL="342900" lvl="0" indent="-342900">
              <a:lnSpc>
                <a:spcPct val="115000"/>
              </a:lnSpc>
              <a:spcAft>
                <a:spcPts val="800"/>
              </a:spcAft>
              <a:buFont typeface="Symbol" pitchFamily="2" charset="2"/>
              <a:buChar char=""/>
            </a:pPr>
            <a:r>
              <a:rPr lang="en-GB"/>
              <a:t>“How should residents, policymakers, and experts work together to ensure the Liverpool City Region makes trustworthy and beneficial data innovation a reality?”</a:t>
            </a:r>
          </a:p>
          <a:p>
            <a:pPr marL="342900" lvl="0" indent="-342900">
              <a:lnSpc>
                <a:spcPct val="115000"/>
              </a:lnSpc>
              <a:spcAft>
                <a:spcPts val="800"/>
              </a:spcAft>
              <a:buFont typeface="Symbol" pitchFamily="2" charset="2"/>
              <a:buChar char=""/>
            </a:pPr>
            <a:endParaRPr lang="en-GB"/>
          </a:p>
          <a:p>
            <a:pPr marL="342900" lvl="0" indent="-342900">
              <a:lnSpc>
                <a:spcPct val="115000"/>
              </a:lnSpc>
              <a:spcAft>
                <a:spcPts val="800"/>
              </a:spcAft>
              <a:buFont typeface="Symbol" pitchFamily="2" charset="2"/>
              <a:buChar char=""/>
            </a:pPr>
            <a:endParaRPr lang="en-GB"/>
          </a:p>
        </p:txBody>
      </p:sp>
      <p:pic>
        <p:nvPicPr>
          <p:cNvPr id="109" name="Google Shape;109;p17">
            <a:extLst>
              <a:ext uri="{FF2B5EF4-FFF2-40B4-BE49-F238E27FC236}">
                <a16:creationId xmlns:a16="http://schemas.microsoft.com/office/drawing/2014/main" id="{B5435AC9-AB30-EDFA-C87B-5B8B32208BFA}"/>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6EFB5735-F41F-E2EB-5AE5-4B89BDD97387}"/>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0F1D2871-A90C-C1A0-F393-C1BD8AA24209}"/>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11FCFA2-F257-2F7D-A123-377FCE99122E}"/>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46354F4-2DFA-9A2B-BB62-7FBB9925B0FD}"/>
              </a:ext>
            </a:extLst>
          </p:cNvPr>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AC2291FE-BA37-C71A-46D6-8DF13EC5831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791200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651E2-9A2D-2F7C-A48E-B3C7B7F022E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3A9CAD3-49E7-A50B-A843-D0FA03DD1AF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sp>
        <p:nvSpPr>
          <p:cNvPr id="5" name="Title 4">
            <a:extLst>
              <a:ext uri="{FF2B5EF4-FFF2-40B4-BE49-F238E27FC236}">
                <a16:creationId xmlns:a16="http://schemas.microsoft.com/office/drawing/2014/main" id="{B874AD9F-31D2-D7ED-5449-E0C8A9BC0F85}"/>
              </a:ext>
            </a:extLst>
          </p:cNvPr>
          <p:cNvSpPr>
            <a:spLocks noGrp="1"/>
          </p:cNvSpPr>
          <p:nvPr>
            <p:ph type="title"/>
          </p:nvPr>
        </p:nvSpPr>
        <p:spPr/>
        <p:txBody>
          <a:bodyPr>
            <a:normAutofit fontScale="90000"/>
          </a:bodyPr>
          <a:lstStyle/>
          <a:p>
            <a:r>
              <a:rPr lang="en-US"/>
              <a:t>Overview of Assembly experience</a:t>
            </a:r>
          </a:p>
        </p:txBody>
      </p:sp>
      <p:pic>
        <p:nvPicPr>
          <p:cNvPr id="6" name="Google Shape;109;p17">
            <a:extLst>
              <a:ext uri="{FF2B5EF4-FFF2-40B4-BE49-F238E27FC236}">
                <a16:creationId xmlns:a16="http://schemas.microsoft.com/office/drawing/2014/main" id="{3E589DF4-ACE1-3BB1-35B3-794D97E740CE}"/>
              </a:ext>
            </a:extLst>
          </p:cNvPr>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2AC4DFE9-B889-F4C4-270E-58F250971ACC}"/>
              </a:ext>
            </a:extLst>
          </p:cNvPr>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89CAFD61-18D9-F402-7775-C185A87EB903}"/>
              </a:ext>
            </a:extLst>
          </p:cNvPr>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11" name="Diagram 10">
            <a:extLst>
              <a:ext uri="{FF2B5EF4-FFF2-40B4-BE49-F238E27FC236}">
                <a16:creationId xmlns:a16="http://schemas.microsoft.com/office/drawing/2014/main" id="{F525F885-073D-6478-E4EB-A98C790A82EE}"/>
              </a:ext>
            </a:extLst>
          </p:cNvPr>
          <p:cNvGraphicFramePr/>
          <p:nvPr/>
        </p:nvGraphicFramePr>
        <p:xfrm>
          <a:off x="860408" y="882950"/>
          <a:ext cx="7474299"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Frame 1">
            <a:extLst>
              <a:ext uri="{FF2B5EF4-FFF2-40B4-BE49-F238E27FC236}">
                <a16:creationId xmlns:a16="http://schemas.microsoft.com/office/drawing/2014/main" id="{1FEED0BB-F012-A28F-2519-8B507AF09987}"/>
              </a:ext>
            </a:extLst>
          </p:cNvPr>
          <p:cNvSpPr/>
          <p:nvPr/>
        </p:nvSpPr>
        <p:spPr>
          <a:xfrm>
            <a:off x="4783667" y="2450234"/>
            <a:ext cx="1600200" cy="2606583"/>
          </a:xfrm>
          <a:prstGeom prst="fram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64109066"/>
      </p:ext>
    </p:extLst>
  </p:cSld>
  <p:clrMapOvr>
    <a:masterClrMapping/>
  </p:clrMapOvr>
</p:sld>
</file>

<file path=ppt/theme/theme1.xml><?xml version="1.0" encoding="utf-8"?>
<a:theme xmlns:a="http://schemas.openxmlformats.org/drawingml/2006/main" name="CDC - Presentation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0EC557A61CA7F409A6FA69762BD4D41" ma:contentTypeVersion="19" ma:contentTypeDescription="Create a new document." ma:contentTypeScope="" ma:versionID="fb5b5241ceb2671a130302c727072dbd">
  <xsd:schema xmlns:xsd="http://www.w3.org/2001/XMLSchema" xmlns:xs="http://www.w3.org/2001/XMLSchema" xmlns:p="http://schemas.microsoft.com/office/2006/metadata/properties" xmlns:ns2="56a78b52-95d7-4ab8-8b6a-475ca5191ab9" xmlns:ns3="afc9d382-737c-4b13-aa20-f7f2008b060a" targetNamespace="http://schemas.microsoft.com/office/2006/metadata/properties" ma:root="true" ma:fieldsID="430f3dfc821ded45e7f43bcdfadc5794" ns2:_="" ns3:_="">
    <xsd:import namespace="56a78b52-95d7-4ab8-8b6a-475ca5191ab9"/>
    <xsd:import namespace="afc9d382-737c-4b13-aa20-f7f2008b06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78b52-95d7-4ab8-8b6a-475ca5191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c9d382-737c-4b13-aa20-f7f2008b060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0332077-bd96-4a99-a29d-f00b18a3f989}" ma:internalName="TaxCatchAll" ma:showField="CatchAllData" ma:web="afc9d382-737c-4b13-aa20-f7f2008b06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afc9d382-737c-4b13-aa20-f7f2008b060a" xsi:nil="true"/>
    <lcf76f155ced4ddcb4097134ff3c332f xmlns="56a78b52-95d7-4ab8-8b6a-475ca5191ab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A7815B-E94A-4B70-9F92-1984718D3A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a78b52-95d7-4ab8-8b6a-475ca5191ab9"/>
    <ds:schemaRef ds:uri="afc9d382-737c-4b13-aa20-f7f2008b06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C14120-4213-4507-9BAD-53CAFFB93264}">
  <ds:schemaRefs>
    <ds:schemaRef ds:uri="http://schemas.microsoft.com/office/2006/documentManagement/types"/>
    <ds:schemaRef ds:uri="http://schemas.openxmlformats.org/package/2006/metadata/core-properties"/>
    <ds:schemaRef ds:uri="http://www.w3.org/XML/1998/namespace"/>
    <ds:schemaRef ds:uri="56a78b52-95d7-4ab8-8b6a-475ca5191ab9"/>
    <ds:schemaRef ds:uri="http://schemas.microsoft.com/office/2006/metadata/properties"/>
    <ds:schemaRef ds:uri="http://schemas.microsoft.com/office/infopath/2007/PartnerControls"/>
    <ds:schemaRef ds:uri="http://purl.org/dc/elements/1.1/"/>
    <ds:schemaRef ds:uri="http://purl.org/dc/terms/"/>
    <ds:schemaRef ds:uri="afc9d382-737c-4b13-aa20-f7f2008b060a"/>
    <ds:schemaRef ds:uri="http://purl.org/dc/dcmitype/"/>
  </ds:schemaRefs>
</ds:datastoreItem>
</file>

<file path=customXml/itemProps3.xml><?xml version="1.0" encoding="utf-8"?>
<ds:datastoreItem xmlns:ds="http://schemas.openxmlformats.org/officeDocument/2006/customXml" ds:itemID="{4D74484B-644B-4F08-B787-4C8D35B4319A}">
  <ds:schemaRefs>
    <ds:schemaRef ds:uri="http://schemas.microsoft.com/sharepoint/v3/contenttype/forms"/>
  </ds:schemaRefs>
</ds:datastoreItem>
</file>

<file path=docMetadata/LabelInfo.xml><?xml version="1.0" encoding="utf-8"?>
<clbl:labelList xmlns:clbl="http://schemas.microsoft.com/office/2020/mipLabelMetadata">
  <clbl:label id="{53255131-b129-4010-86e1-474bfd7e8076}" enabled="0" method="" siteId="{53255131-b129-4010-86e1-474bfd7e8076}" removed="1"/>
</clbl:labelList>
</file>

<file path=docProps/app.xml><?xml version="1.0" encoding="utf-8"?>
<Properties xmlns="http://schemas.openxmlformats.org/officeDocument/2006/extended-properties" xmlns:vt="http://schemas.openxmlformats.org/officeDocument/2006/docPropsVTypes">
  <TotalTime>23</TotalTime>
  <Words>993</Words>
  <Application>Microsoft Macintosh PowerPoint</Application>
  <PresentationFormat>On-screen Show (16:9)</PresentationFormat>
  <Paragraphs>164</Paragraphs>
  <Slides>33</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Aptos</vt:lpstr>
      <vt:lpstr>Symbol</vt:lpstr>
      <vt:lpstr>Arial</vt:lpstr>
      <vt:lpstr>Montserrat</vt:lpstr>
      <vt:lpstr>Montserrat Medium</vt:lpstr>
      <vt:lpstr>CDC - Presentation Template</vt:lpstr>
      <vt:lpstr>Liverpool City Region Residents’ Assembly on  Data and AI Innovation</vt:lpstr>
      <vt:lpstr>Morning</vt:lpstr>
      <vt:lpstr>Housekeeping</vt:lpstr>
      <vt:lpstr>People in the room</vt:lpstr>
      <vt:lpstr>Welcome Day 4</vt:lpstr>
      <vt:lpstr>The Assembly Process</vt:lpstr>
      <vt:lpstr>Vision</vt:lpstr>
      <vt:lpstr>Our question to you</vt:lpstr>
      <vt:lpstr>Overview of Assembly experience</vt:lpstr>
      <vt:lpstr>Deliberation</vt:lpstr>
      <vt:lpstr>Ways of working</vt:lpstr>
      <vt:lpstr>Residents Assembly Code of Conduct</vt:lpstr>
      <vt:lpstr>Residents Assembly Code of Conduct</vt:lpstr>
      <vt:lpstr>Data and AI  Charter Review</vt:lpstr>
      <vt:lpstr>Data and AI  Charter Sharing</vt:lpstr>
      <vt:lpstr>Lunch</vt:lpstr>
      <vt:lpstr>Voting on the Charter</vt:lpstr>
      <vt:lpstr>Pollev.com /civicdatacoop</vt:lpstr>
      <vt:lpstr>PowerPoint Presentation</vt:lpstr>
      <vt:lpstr>PowerPoint Presentation</vt:lpstr>
      <vt:lpstr>PowerPoint Presentation</vt:lpstr>
      <vt:lpstr>PowerPoint Presentation</vt:lpstr>
      <vt:lpstr>Pollev.com /civicdatacoop</vt:lpstr>
      <vt:lpstr>Reflection  Break – 20 min</vt:lpstr>
      <vt:lpstr>Banners</vt:lpstr>
      <vt:lpstr>PowerPoint Presentation</vt:lpstr>
      <vt:lpstr>PowerPoint Presentation</vt:lpstr>
      <vt:lpstr>PowerPoint Presentation</vt:lpstr>
      <vt:lpstr>Questions to ask</vt:lpstr>
      <vt:lpstr>PowerPoint Presentation</vt:lpstr>
      <vt:lpstr>Reminders</vt:lpstr>
      <vt:lpstr>Deliberation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Civic Data  Cooperative</dc:title>
  <cp:lastModifiedBy>Rempel, Emily</cp:lastModifiedBy>
  <cp:revision>2</cp:revision>
  <dcterms:modified xsi:type="dcterms:W3CDTF">2025-06-26T12:01:17Z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0x010100F0EC557A61CA7F409A6FA69762BD4D41</vt:lpwstr>
  </property>
  <property fmtid="{D5CDD505-2E9C-101B-9397-08002B2CF9AE}" pid="3" name="MediaServiceImageTags">
    <vt:lpwstr/>
  </property>
</Properties>
</file>