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51"/>
  </p:notesMasterIdLst>
  <p:sldIdLst>
    <p:sldId id="256" r:id="rId5"/>
    <p:sldId id="2076137830" r:id="rId6"/>
    <p:sldId id="2076137815" r:id="rId7"/>
    <p:sldId id="2076137813" r:id="rId8"/>
    <p:sldId id="2076137868" r:id="rId9"/>
    <p:sldId id="279" r:id="rId10"/>
    <p:sldId id="2076137782" r:id="rId11"/>
    <p:sldId id="2076137840" r:id="rId12"/>
    <p:sldId id="2076137869" r:id="rId13"/>
    <p:sldId id="2076137909" r:id="rId14"/>
    <p:sldId id="2076137910" r:id="rId15"/>
    <p:sldId id="2076137911" r:id="rId16"/>
    <p:sldId id="2076137859" r:id="rId17"/>
    <p:sldId id="2076137870" r:id="rId18"/>
    <p:sldId id="2076137871" r:id="rId19"/>
    <p:sldId id="2076137872" r:id="rId20"/>
    <p:sldId id="2076137873" r:id="rId21"/>
    <p:sldId id="2076137874" r:id="rId22"/>
    <p:sldId id="2076137861" r:id="rId23"/>
    <p:sldId id="2076137886" r:id="rId24"/>
    <p:sldId id="2076137884" r:id="rId25"/>
    <p:sldId id="2076137885" r:id="rId26"/>
    <p:sldId id="2076137883" r:id="rId27"/>
    <p:sldId id="2076137903" r:id="rId28"/>
    <p:sldId id="2076137905" r:id="rId29"/>
    <p:sldId id="2076137906" r:id="rId30"/>
    <p:sldId id="2076137908" r:id="rId31"/>
    <p:sldId id="2076137907" r:id="rId32"/>
    <p:sldId id="2076137904" r:id="rId33"/>
    <p:sldId id="2076137888" r:id="rId34"/>
    <p:sldId id="2076137887" r:id="rId35"/>
    <p:sldId id="2076137889" r:id="rId36"/>
    <p:sldId id="2076137897" r:id="rId37"/>
    <p:sldId id="2076137898" r:id="rId38"/>
    <p:sldId id="2076137890" r:id="rId39"/>
    <p:sldId id="2076137891" r:id="rId40"/>
    <p:sldId id="2076137878" r:id="rId41"/>
    <p:sldId id="2076137894" r:id="rId42"/>
    <p:sldId id="2076137893" r:id="rId43"/>
    <p:sldId id="2076137895" r:id="rId44"/>
    <p:sldId id="2076137892" r:id="rId45"/>
    <p:sldId id="2076137896" r:id="rId46"/>
    <p:sldId id="2076137901" r:id="rId47"/>
    <p:sldId id="2076137902" r:id="rId48"/>
    <p:sldId id="2076137791" r:id="rId49"/>
    <p:sldId id="2076137825" r:id="rId50"/>
  </p:sldIdLst>
  <p:sldSz cx="9144000" cy="5143500" type="screen16x9"/>
  <p:notesSz cx="6858000" cy="9144000"/>
  <p:embeddedFontLst>
    <p:embeddedFont>
      <p:font typeface="Montserrat" pitchFamily="2" charset="77"/>
      <p:regular r:id="rId52"/>
      <p:bold r:id="rId53"/>
      <p:italic r:id="rId54"/>
      <p:boldItalic r:id="rId55"/>
    </p:embeddedFont>
    <p:embeddedFont>
      <p:font typeface="Montserrat Medium" panose="020F0502020204030204" pitchFamily="34" charset="0"/>
      <p:regular r:id="rId56"/>
      <p:bold r:id="rId57"/>
      <p:italic r:id="rId58"/>
      <p:boldItalic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2" pos="3061" userDrawn="1">
          <p15:clr>
            <a:srgbClr val="A4A3A4"/>
          </p15:clr>
        </p15:guide>
        <p15:guide id="3" orient="horz" pos="162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F2BD93-0A61-9741-A8E8-50160320289C}" v="74" dt="2025-04-14T15:08:56.4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29"/>
    <p:restoredTop sz="96180"/>
  </p:normalViewPr>
  <p:slideViewPr>
    <p:cSldViewPr snapToGrid="0">
      <p:cViewPr varScale="1">
        <p:scale>
          <a:sx n="195" d="100"/>
          <a:sy n="195" d="100"/>
        </p:scale>
        <p:origin x="776" y="176"/>
      </p:cViewPr>
      <p:guideLst>
        <p:guide pos="3061"/>
        <p:guide orient="horz" pos="162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118" d="100"/>
          <a:sy n="118" d="100"/>
        </p:scale>
        <p:origin x="516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font" Target="fonts/font4.fntdata"/><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2.fntdata"/><Relationship Id="rId58" Type="http://schemas.openxmlformats.org/officeDocument/2006/relationships/font" Target="fonts/font7.fntdata"/><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5.fntdata"/><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8.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3.fntdata"/><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6.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1.fntdata"/><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mpel, Emily" userId="70c147da-5018-4edc-a236-eb97b57260f6" providerId="ADAL" clId="{8970DB8A-A904-0549-A42F-7228E24A62C8}"/>
    <pc:docChg chg="custSel addSld delSld modSld sldOrd">
      <pc:chgData name="Rempel, Emily" userId="70c147da-5018-4edc-a236-eb97b57260f6" providerId="ADAL" clId="{8970DB8A-A904-0549-A42F-7228E24A62C8}" dt="2025-02-19T09:44:51.703" v="897" actId="20577"/>
      <pc:docMkLst>
        <pc:docMk/>
      </pc:docMkLst>
      <pc:sldChg chg="addSp modSp">
        <pc:chgData name="Rempel, Emily" userId="70c147da-5018-4edc-a236-eb97b57260f6" providerId="ADAL" clId="{8970DB8A-A904-0549-A42F-7228E24A62C8}" dt="2025-02-17T16:15:16.140" v="14"/>
        <pc:sldMkLst>
          <pc:docMk/>
          <pc:sldMk cId="0" sldId="256"/>
        </pc:sldMkLst>
        <pc:picChg chg="add mod">
          <ac:chgData name="Rempel, Emily" userId="70c147da-5018-4edc-a236-eb97b57260f6" providerId="ADAL" clId="{8970DB8A-A904-0549-A42F-7228E24A62C8}" dt="2025-02-17T16:15:16.140" v="14"/>
          <ac:picMkLst>
            <pc:docMk/>
            <pc:sldMk cId="0" sldId="256"/>
            <ac:picMk id="2" creationId="{F9DADA4D-12D8-E8F1-B92A-93851B22F80D}"/>
          </ac:picMkLst>
        </pc:picChg>
      </pc:sldChg>
      <pc:sldChg chg="del">
        <pc:chgData name="Rempel, Emily" userId="70c147da-5018-4edc-a236-eb97b57260f6" providerId="ADAL" clId="{8970DB8A-A904-0549-A42F-7228E24A62C8}" dt="2025-02-17T17:15:56.095" v="257" actId="2696"/>
        <pc:sldMkLst>
          <pc:docMk/>
          <pc:sldMk cId="0" sldId="257"/>
        </pc:sldMkLst>
      </pc:sldChg>
      <pc:sldChg chg="del">
        <pc:chgData name="Rempel, Emily" userId="70c147da-5018-4edc-a236-eb97b57260f6" providerId="ADAL" clId="{8970DB8A-A904-0549-A42F-7228E24A62C8}" dt="2025-02-17T17:15:56.229" v="258" actId="2696"/>
        <pc:sldMkLst>
          <pc:docMk/>
          <pc:sldMk cId="0" sldId="258"/>
        </pc:sldMkLst>
      </pc:sldChg>
      <pc:sldChg chg="modSp del mod">
        <pc:chgData name="Rempel, Emily" userId="70c147da-5018-4edc-a236-eb97b57260f6" providerId="ADAL" clId="{8970DB8A-A904-0549-A42F-7228E24A62C8}" dt="2025-02-17T17:15:56.517" v="259" actId="2696"/>
        <pc:sldMkLst>
          <pc:docMk/>
          <pc:sldMk cId="0" sldId="259"/>
        </pc:sldMkLst>
      </pc:sldChg>
      <pc:sldChg chg="del">
        <pc:chgData name="Rempel, Emily" userId="70c147da-5018-4edc-a236-eb97b57260f6" providerId="ADAL" clId="{8970DB8A-A904-0549-A42F-7228E24A62C8}" dt="2025-02-17T17:15:56.836" v="260" actId="2696"/>
        <pc:sldMkLst>
          <pc:docMk/>
          <pc:sldMk cId="0" sldId="260"/>
        </pc:sldMkLst>
      </pc:sldChg>
      <pc:sldChg chg="modSp add del mod">
        <pc:chgData name="Rempel, Emily" userId="70c147da-5018-4edc-a236-eb97b57260f6" providerId="ADAL" clId="{8970DB8A-A904-0549-A42F-7228E24A62C8}" dt="2025-02-17T16:30:56.641" v="165" actId="2696"/>
        <pc:sldMkLst>
          <pc:docMk/>
          <pc:sldMk cId="0" sldId="261"/>
        </pc:sldMkLst>
      </pc:sldChg>
      <pc:sldChg chg="del">
        <pc:chgData name="Rempel, Emily" userId="70c147da-5018-4edc-a236-eb97b57260f6" providerId="ADAL" clId="{8970DB8A-A904-0549-A42F-7228E24A62C8}" dt="2025-02-17T17:15:57.218" v="261" actId="2696"/>
        <pc:sldMkLst>
          <pc:docMk/>
          <pc:sldMk cId="0" sldId="262"/>
        </pc:sldMkLst>
      </pc:sldChg>
      <pc:sldChg chg="del">
        <pc:chgData name="Rempel, Emily" userId="70c147da-5018-4edc-a236-eb97b57260f6" providerId="ADAL" clId="{8970DB8A-A904-0549-A42F-7228E24A62C8}" dt="2025-02-17T17:15:57.722" v="262" actId="2696"/>
        <pc:sldMkLst>
          <pc:docMk/>
          <pc:sldMk cId="0" sldId="263"/>
        </pc:sldMkLst>
      </pc:sldChg>
      <pc:sldChg chg="del">
        <pc:chgData name="Rempel, Emily" userId="70c147da-5018-4edc-a236-eb97b57260f6" providerId="ADAL" clId="{8970DB8A-A904-0549-A42F-7228E24A62C8}" dt="2025-02-17T17:15:58.123" v="263" actId="2696"/>
        <pc:sldMkLst>
          <pc:docMk/>
          <pc:sldMk cId="0" sldId="264"/>
        </pc:sldMkLst>
      </pc:sldChg>
      <pc:sldChg chg="del">
        <pc:chgData name="Rempel, Emily" userId="70c147da-5018-4edc-a236-eb97b57260f6" providerId="ADAL" clId="{8970DB8A-A904-0549-A42F-7228E24A62C8}" dt="2025-02-17T17:15:58.562" v="264" actId="2696"/>
        <pc:sldMkLst>
          <pc:docMk/>
          <pc:sldMk cId="0" sldId="265"/>
        </pc:sldMkLst>
      </pc:sldChg>
      <pc:sldChg chg="del">
        <pc:chgData name="Rempel, Emily" userId="70c147da-5018-4edc-a236-eb97b57260f6" providerId="ADAL" clId="{8970DB8A-A904-0549-A42F-7228E24A62C8}" dt="2025-02-17T17:15:58.978" v="265" actId="2696"/>
        <pc:sldMkLst>
          <pc:docMk/>
          <pc:sldMk cId="0" sldId="266"/>
        </pc:sldMkLst>
      </pc:sldChg>
      <pc:sldChg chg="del">
        <pc:chgData name="Rempel, Emily" userId="70c147da-5018-4edc-a236-eb97b57260f6" providerId="ADAL" clId="{8970DB8A-A904-0549-A42F-7228E24A62C8}" dt="2025-02-17T17:15:59.413" v="266" actId="2696"/>
        <pc:sldMkLst>
          <pc:docMk/>
          <pc:sldMk cId="0" sldId="267"/>
        </pc:sldMkLst>
      </pc:sldChg>
      <pc:sldChg chg="del">
        <pc:chgData name="Rempel, Emily" userId="70c147da-5018-4edc-a236-eb97b57260f6" providerId="ADAL" clId="{8970DB8A-A904-0549-A42F-7228E24A62C8}" dt="2025-02-17T17:15:59.819" v="267" actId="2696"/>
        <pc:sldMkLst>
          <pc:docMk/>
          <pc:sldMk cId="0" sldId="268"/>
        </pc:sldMkLst>
      </pc:sldChg>
      <pc:sldChg chg="del">
        <pc:chgData name="Rempel, Emily" userId="70c147da-5018-4edc-a236-eb97b57260f6" providerId="ADAL" clId="{8970DB8A-A904-0549-A42F-7228E24A62C8}" dt="2025-02-17T17:16:00.228" v="268" actId="2696"/>
        <pc:sldMkLst>
          <pc:docMk/>
          <pc:sldMk cId="0" sldId="269"/>
        </pc:sldMkLst>
      </pc:sldChg>
      <pc:sldChg chg="del">
        <pc:chgData name="Rempel, Emily" userId="70c147da-5018-4edc-a236-eb97b57260f6" providerId="ADAL" clId="{8970DB8A-A904-0549-A42F-7228E24A62C8}" dt="2025-02-17T17:16:00.618" v="269" actId="2696"/>
        <pc:sldMkLst>
          <pc:docMk/>
          <pc:sldMk cId="0" sldId="270"/>
        </pc:sldMkLst>
      </pc:sldChg>
      <pc:sldChg chg="del">
        <pc:chgData name="Rempel, Emily" userId="70c147da-5018-4edc-a236-eb97b57260f6" providerId="ADAL" clId="{8970DB8A-A904-0549-A42F-7228E24A62C8}" dt="2025-02-17T17:16:01.118" v="270" actId="2696"/>
        <pc:sldMkLst>
          <pc:docMk/>
          <pc:sldMk cId="0" sldId="271"/>
        </pc:sldMkLst>
      </pc:sldChg>
      <pc:sldChg chg="add del setBg">
        <pc:chgData name="Rempel, Emily" userId="70c147da-5018-4edc-a236-eb97b57260f6" providerId="ADAL" clId="{8970DB8A-A904-0549-A42F-7228E24A62C8}" dt="2025-02-17T16:15:18.148" v="15" actId="2696"/>
        <pc:sldMkLst>
          <pc:docMk/>
          <pc:sldMk cId="0" sldId="272"/>
        </pc:sldMkLst>
      </pc:sldChg>
      <pc:sldChg chg="add">
        <pc:chgData name="Rempel, Emily" userId="70c147da-5018-4edc-a236-eb97b57260f6" providerId="ADAL" clId="{8970DB8A-A904-0549-A42F-7228E24A62C8}" dt="2025-02-17T16:15:04.002" v="12"/>
        <pc:sldMkLst>
          <pc:docMk/>
          <pc:sldMk cId="3763967668" sldId="279"/>
        </pc:sldMkLst>
      </pc:sldChg>
      <pc:sldChg chg="add del">
        <pc:chgData name="Rempel, Emily" userId="70c147da-5018-4edc-a236-eb97b57260f6" providerId="ADAL" clId="{8970DB8A-A904-0549-A42F-7228E24A62C8}" dt="2025-02-17T16:30:55.381" v="162" actId="2696"/>
        <pc:sldMkLst>
          <pc:docMk/>
          <pc:sldMk cId="2027160184" sldId="2076137735"/>
        </pc:sldMkLst>
      </pc:sldChg>
      <pc:sldChg chg="add del">
        <pc:chgData name="Rempel, Emily" userId="70c147da-5018-4edc-a236-eb97b57260f6" providerId="ADAL" clId="{8970DB8A-A904-0549-A42F-7228E24A62C8}" dt="2025-02-17T16:30:56.282" v="164" actId="2696"/>
        <pc:sldMkLst>
          <pc:docMk/>
          <pc:sldMk cId="704502550" sldId="2076137741"/>
        </pc:sldMkLst>
      </pc:sldChg>
      <pc:sldChg chg="add">
        <pc:chgData name="Rempel, Emily" userId="70c147da-5018-4edc-a236-eb97b57260f6" providerId="ADAL" clId="{8970DB8A-A904-0549-A42F-7228E24A62C8}" dt="2025-02-17T16:15:04.002" v="12"/>
        <pc:sldMkLst>
          <pc:docMk/>
          <pc:sldMk cId="2791200626" sldId="2076137782"/>
        </pc:sldMkLst>
      </pc:sldChg>
      <pc:sldChg chg="add">
        <pc:chgData name="Rempel, Emily" userId="70c147da-5018-4edc-a236-eb97b57260f6" providerId="ADAL" clId="{8970DB8A-A904-0549-A42F-7228E24A62C8}" dt="2025-02-17T16:15:04.002" v="12"/>
        <pc:sldMkLst>
          <pc:docMk/>
          <pc:sldMk cId="3558203171" sldId="2076137789"/>
        </pc:sldMkLst>
      </pc:sldChg>
      <pc:sldChg chg="add">
        <pc:chgData name="Rempel, Emily" userId="70c147da-5018-4edc-a236-eb97b57260f6" providerId="ADAL" clId="{8970DB8A-A904-0549-A42F-7228E24A62C8}" dt="2025-02-17T16:15:04.002" v="12"/>
        <pc:sldMkLst>
          <pc:docMk/>
          <pc:sldMk cId="2820586560" sldId="2076137790"/>
        </pc:sldMkLst>
      </pc:sldChg>
      <pc:sldChg chg="add">
        <pc:chgData name="Rempel, Emily" userId="70c147da-5018-4edc-a236-eb97b57260f6" providerId="ADAL" clId="{8970DB8A-A904-0549-A42F-7228E24A62C8}" dt="2025-02-17T16:15:04.002" v="12"/>
        <pc:sldMkLst>
          <pc:docMk/>
          <pc:sldMk cId="688313994" sldId="2076137791"/>
        </pc:sldMkLst>
      </pc:sldChg>
      <pc:sldChg chg="add">
        <pc:chgData name="Rempel, Emily" userId="70c147da-5018-4edc-a236-eb97b57260f6" providerId="ADAL" clId="{8970DB8A-A904-0549-A42F-7228E24A62C8}" dt="2025-02-17T16:15:04.002" v="12"/>
        <pc:sldMkLst>
          <pc:docMk/>
          <pc:sldMk cId="2417483685" sldId="2076137813"/>
        </pc:sldMkLst>
      </pc:sldChg>
      <pc:sldChg chg="add">
        <pc:chgData name="Rempel, Emily" userId="70c147da-5018-4edc-a236-eb97b57260f6" providerId="ADAL" clId="{8970DB8A-A904-0549-A42F-7228E24A62C8}" dt="2025-02-17T16:15:04.002" v="12"/>
        <pc:sldMkLst>
          <pc:docMk/>
          <pc:sldMk cId="1189558718" sldId="2076137814"/>
        </pc:sldMkLst>
      </pc:sldChg>
      <pc:sldChg chg="modSp add mod">
        <pc:chgData name="Rempel, Emily" userId="70c147da-5018-4edc-a236-eb97b57260f6" providerId="ADAL" clId="{8970DB8A-A904-0549-A42F-7228E24A62C8}" dt="2025-02-17T16:15:57.549" v="52" actId="20577"/>
        <pc:sldMkLst>
          <pc:docMk/>
          <pc:sldMk cId="748290824" sldId="2076137815"/>
        </pc:sldMkLst>
        <pc:spChg chg="mod">
          <ac:chgData name="Rempel, Emily" userId="70c147da-5018-4edc-a236-eb97b57260f6" providerId="ADAL" clId="{8970DB8A-A904-0549-A42F-7228E24A62C8}" dt="2025-02-17T16:15:57.549" v="52" actId="20577"/>
          <ac:spMkLst>
            <pc:docMk/>
            <pc:sldMk cId="748290824" sldId="2076137815"/>
            <ac:spMk id="2" creationId="{80AF9691-6C38-E982-070C-0F9D5C41E77C}"/>
          </ac:spMkLst>
        </pc:spChg>
      </pc:sldChg>
      <pc:sldChg chg="add del">
        <pc:chgData name="Rempel, Emily" userId="70c147da-5018-4edc-a236-eb97b57260f6" providerId="ADAL" clId="{8970DB8A-A904-0549-A42F-7228E24A62C8}" dt="2025-02-17T16:30:54.647" v="161" actId="2696"/>
        <pc:sldMkLst>
          <pc:docMk/>
          <pc:sldMk cId="3788147201" sldId="2076137818"/>
        </pc:sldMkLst>
      </pc:sldChg>
      <pc:sldChg chg="add">
        <pc:chgData name="Rempel, Emily" userId="70c147da-5018-4edc-a236-eb97b57260f6" providerId="ADAL" clId="{8970DB8A-A904-0549-A42F-7228E24A62C8}" dt="2025-02-17T16:15:04.002" v="12"/>
        <pc:sldMkLst>
          <pc:docMk/>
          <pc:sldMk cId="3868200446" sldId="2076137821"/>
        </pc:sldMkLst>
      </pc:sldChg>
      <pc:sldChg chg="modSp add mod">
        <pc:chgData name="Rempel, Emily" userId="70c147da-5018-4edc-a236-eb97b57260f6" providerId="ADAL" clId="{8970DB8A-A904-0549-A42F-7228E24A62C8}" dt="2025-02-18T09:39:05.787" v="322" actId="20577"/>
        <pc:sldMkLst>
          <pc:docMk/>
          <pc:sldMk cId="2134328590" sldId="2076137824"/>
        </pc:sldMkLst>
      </pc:sldChg>
      <pc:sldChg chg="modSp add mod">
        <pc:chgData name="Rempel, Emily" userId="70c147da-5018-4edc-a236-eb97b57260f6" providerId="ADAL" clId="{8970DB8A-A904-0549-A42F-7228E24A62C8}" dt="2025-02-17T17:15:53.712" v="256" actId="20577"/>
        <pc:sldMkLst>
          <pc:docMk/>
          <pc:sldMk cId="3597538924" sldId="2076137825"/>
        </pc:sldMkLst>
        <pc:spChg chg="mod">
          <ac:chgData name="Rempel, Emily" userId="70c147da-5018-4edc-a236-eb97b57260f6" providerId="ADAL" clId="{8970DB8A-A904-0549-A42F-7228E24A62C8}" dt="2025-02-17T17:15:53.712" v="256" actId="20577"/>
          <ac:spMkLst>
            <pc:docMk/>
            <pc:sldMk cId="3597538924" sldId="2076137825"/>
            <ac:spMk id="2" creationId="{5597F5BA-5A0B-0033-4382-64F070518EBE}"/>
          </ac:spMkLst>
        </pc:spChg>
      </pc:sldChg>
      <pc:sldChg chg="modSp add mod">
        <pc:chgData name="Rempel, Emily" userId="70c147da-5018-4edc-a236-eb97b57260f6" providerId="ADAL" clId="{8970DB8A-A904-0549-A42F-7228E24A62C8}" dt="2025-02-17T16:19:23.220" v="133" actId="20577"/>
        <pc:sldMkLst>
          <pc:docMk/>
          <pc:sldMk cId="2375591985" sldId="2076137830"/>
        </pc:sldMkLst>
        <pc:spChg chg="mod">
          <ac:chgData name="Rempel, Emily" userId="70c147da-5018-4edc-a236-eb97b57260f6" providerId="ADAL" clId="{8970DB8A-A904-0549-A42F-7228E24A62C8}" dt="2025-02-17T16:15:27.287" v="50" actId="20577"/>
          <ac:spMkLst>
            <pc:docMk/>
            <pc:sldMk cId="2375591985" sldId="2076137830"/>
            <ac:spMk id="11" creationId="{2D9A721F-4C75-A066-F786-08A48CEA946F}"/>
          </ac:spMkLst>
        </pc:spChg>
        <pc:spChg chg="mod">
          <ac:chgData name="Rempel, Emily" userId="70c147da-5018-4edc-a236-eb97b57260f6" providerId="ADAL" clId="{8970DB8A-A904-0549-A42F-7228E24A62C8}" dt="2025-02-17T16:18:47.592" v="66" actId="20577"/>
          <ac:spMkLst>
            <pc:docMk/>
            <pc:sldMk cId="2375591985" sldId="2076137830"/>
            <ac:spMk id="134" creationId="{98D8C82D-991B-F279-F0B4-64500EDF4483}"/>
          </ac:spMkLst>
        </pc:spChg>
      </pc:sldChg>
      <pc:sldChg chg="modSp add mod">
        <pc:chgData name="Rempel, Emily" userId="70c147da-5018-4edc-a236-eb97b57260f6" providerId="ADAL" clId="{8970DB8A-A904-0549-A42F-7228E24A62C8}" dt="2025-02-17T17:15:51.100" v="247" actId="20577"/>
        <pc:sldMkLst>
          <pc:docMk/>
          <pc:sldMk cId="1786941693" sldId="2076137831"/>
        </pc:sldMkLst>
      </pc:sldChg>
      <pc:sldChg chg="modSp add mod">
        <pc:chgData name="Rempel, Emily" userId="70c147da-5018-4edc-a236-eb97b57260f6" providerId="ADAL" clId="{8970DB8A-A904-0549-A42F-7228E24A62C8}" dt="2025-02-18T11:24:29.895" v="406" actId="20577"/>
        <pc:sldMkLst>
          <pc:docMk/>
          <pc:sldMk cId="4008921543" sldId="2076137834"/>
        </pc:sldMkLst>
      </pc:sldChg>
      <pc:sldChg chg="modSp add mod">
        <pc:chgData name="Rempel, Emily" userId="70c147da-5018-4edc-a236-eb97b57260f6" providerId="ADAL" clId="{8970DB8A-A904-0549-A42F-7228E24A62C8}" dt="2025-02-17T16:16:03.269" v="60" actId="20577"/>
        <pc:sldMkLst>
          <pc:docMk/>
          <pc:sldMk cId="3713436018" sldId="2076137839"/>
        </pc:sldMkLst>
      </pc:sldChg>
      <pc:sldChg chg="add">
        <pc:chgData name="Rempel, Emily" userId="70c147da-5018-4edc-a236-eb97b57260f6" providerId="ADAL" clId="{8970DB8A-A904-0549-A42F-7228E24A62C8}" dt="2025-02-17T16:15:04.002" v="12"/>
        <pc:sldMkLst>
          <pc:docMk/>
          <pc:sldMk cId="964109066" sldId="2076137840"/>
        </pc:sldMkLst>
      </pc:sldChg>
      <pc:sldChg chg="addSp delSp modSp add mod">
        <pc:chgData name="Rempel, Emily" userId="70c147da-5018-4edc-a236-eb97b57260f6" providerId="ADAL" clId="{8970DB8A-A904-0549-A42F-7228E24A62C8}" dt="2025-02-17T16:30:49.037" v="159"/>
        <pc:sldMkLst>
          <pc:docMk/>
          <pc:sldMk cId="0" sldId="2076137841"/>
        </pc:sldMkLst>
      </pc:sldChg>
      <pc:sldChg chg="add del">
        <pc:chgData name="Rempel, Emily" userId="70c147da-5018-4edc-a236-eb97b57260f6" providerId="ADAL" clId="{8970DB8A-A904-0549-A42F-7228E24A62C8}" dt="2025-02-17T16:30:52.115" v="160" actId="2696"/>
        <pc:sldMkLst>
          <pc:docMk/>
          <pc:sldMk cId="2741420299" sldId="2076137842"/>
        </pc:sldMkLst>
      </pc:sldChg>
      <pc:sldChg chg="add del">
        <pc:chgData name="Rempel, Emily" userId="70c147da-5018-4edc-a236-eb97b57260f6" providerId="ADAL" clId="{8970DB8A-A904-0549-A42F-7228E24A62C8}" dt="2025-02-17T16:31:18.583" v="170" actId="2696"/>
        <pc:sldMkLst>
          <pc:docMk/>
          <pc:sldMk cId="1340801977" sldId="2076137843"/>
        </pc:sldMkLst>
      </pc:sldChg>
      <pc:sldChg chg="add del">
        <pc:chgData name="Rempel, Emily" userId="70c147da-5018-4edc-a236-eb97b57260f6" providerId="ADAL" clId="{8970DB8A-A904-0549-A42F-7228E24A62C8}" dt="2025-02-17T16:30:55.848" v="163" actId="2696"/>
        <pc:sldMkLst>
          <pc:docMk/>
          <pc:sldMk cId="3453422123" sldId="2076137844"/>
        </pc:sldMkLst>
      </pc:sldChg>
      <pc:sldChg chg="add del">
        <pc:chgData name="Rempel, Emily" userId="70c147da-5018-4edc-a236-eb97b57260f6" providerId="ADAL" clId="{8970DB8A-A904-0549-A42F-7228E24A62C8}" dt="2025-02-17T16:30:57.005" v="166" actId="2696"/>
        <pc:sldMkLst>
          <pc:docMk/>
          <pc:sldMk cId="940369582" sldId="2076137846"/>
        </pc:sldMkLst>
      </pc:sldChg>
      <pc:sldChg chg="add del">
        <pc:chgData name="Rempel, Emily" userId="70c147da-5018-4edc-a236-eb97b57260f6" providerId="ADAL" clId="{8970DB8A-A904-0549-A42F-7228E24A62C8}" dt="2025-02-17T16:30:57.793" v="167" actId="2696"/>
        <pc:sldMkLst>
          <pc:docMk/>
          <pc:sldMk cId="3977160617" sldId="2076137848"/>
        </pc:sldMkLst>
      </pc:sldChg>
      <pc:sldChg chg="add del">
        <pc:chgData name="Rempel, Emily" userId="70c147da-5018-4edc-a236-eb97b57260f6" providerId="ADAL" clId="{8970DB8A-A904-0549-A42F-7228E24A62C8}" dt="2025-02-17T16:30:58.139" v="168" actId="2696"/>
        <pc:sldMkLst>
          <pc:docMk/>
          <pc:sldMk cId="205120532" sldId="2076137849"/>
        </pc:sldMkLst>
      </pc:sldChg>
      <pc:sldChg chg="add del">
        <pc:chgData name="Rempel, Emily" userId="70c147da-5018-4edc-a236-eb97b57260f6" providerId="ADAL" clId="{8970DB8A-A904-0549-A42F-7228E24A62C8}" dt="2025-02-17T16:30:58.484" v="169" actId="2696"/>
        <pc:sldMkLst>
          <pc:docMk/>
          <pc:sldMk cId="1898944630" sldId="2076137850"/>
        </pc:sldMkLst>
      </pc:sldChg>
      <pc:sldChg chg="modSp add mod">
        <pc:chgData name="Rempel, Emily" userId="70c147da-5018-4edc-a236-eb97b57260f6" providerId="ADAL" clId="{8970DB8A-A904-0549-A42F-7228E24A62C8}" dt="2025-02-17T17:09:05.207" v="201" actId="20577"/>
        <pc:sldMkLst>
          <pc:docMk/>
          <pc:sldMk cId="3443202867" sldId="2076137851"/>
        </pc:sldMkLst>
      </pc:sldChg>
      <pc:sldChg chg="modSp add mod">
        <pc:chgData name="Rempel, Emily" userId="70c147da-5018-4edc-a236-eb97b57260f6" providerId="ADAL" clId="{8970DB8A-A904-0549-A42F-7228E24A62C8}" dt="2025-02-18T09:38:32.712" v="273" actId="20577"/>
        <pc:sldMkLst>
          <pc:docMk/>
          <pc:sldMk cId="1800670268" sldId="2076137852"/>
        </pc:sldMkLst>
      </pc:sldChg>
      <pc:sldChg chg="addSp delSp modSp add mod">
        <pc:chgData name="Rempel, Emily" userId="70c147da-5018-4edc-a236-eb97b57260f6" providerId="ADAL" clId="{8970DB8A-A904-0549-A42F-7228E24A62C8}" dt="2025-02-17T17:13:02.506" v="244" actId="14100"/>
        <pc:sldMkLst>
          <pc:docMk/>
          <pc:sldMk cId="1233644371" sldId="2076137853"/>
        </pc:sldMkLst>
      </pc:sldChg>
      <pc:sldChg chg="addSp modSp new mod ord">
        <pc:chgData name="Rempel, Emily" userId="70c147da-5018-4edc-a236-eb97b57260f6" providerId="ADAL" clId="{8970DB8A-A904-0549-A42F-7228E24A62C8}" dt="2025-02-18T11:05:15.395" v="349" actId="1076"/>
        <pc:sldMkLst>
          <pc:docMk/>
          <pc:sldMk cId="1746139259" sldId="2076137854"/>
        </pc:sldMkLst>
      </pc:sldChg>
      <pc:sldChg chg="addSp delSp modSp add mod">
        <pc:chgData name="Rempel, Emily" userId="70c147da-5018-4edc-a236-eb97b57260f6" providerId="ADAL" clId="{8970DB8A-A904-0549-A42F-7228E24A62C8}" dt="2025-02-18T11:05:27.050" v="351"/>
        <pc:sldMkLst>
          <pc:docMk/>
          <pc:sldMk cId="4044385736" sldId="2076137855"/>
        </pc:sldMkLst>
      </pc:sldChg>
      <pc:sldChg chg="addSp modSp new mod ord">
        <pc:chgData name="Rempel, Emily" userId="70c147da-5018-4edc-a236-eb97b57260f6" providerId="ADAL" clId="{8970DB8A-A904-0549-A42F-7228E24A62C8}" dt="2025-02-18T11:04:58.339" v="345" actId="1076"/>
        <pc:sldMkLst>
          <pc:docMk/>
          <pc:sldMk cId="1223101718" sldId="2076137856"/>
        </pc:sldMkLst>
      </pc:sldChg>
      <pc:sldChg chg="addSp modSp add mod">
        <pc:chgData name="Rempel, Emily" userId="70c147da-5018-4edc-a236-eb97b57260f6" providerId="ADAL" clId="{8970DB8A-A904-0549-A42F-7228E24A62C8}" dt="2025-02-18T11:06:26.959" v="388" actId="1076"/>
        <pc:sldMkLst>
          <pc:docMk/>
          <pc:sldMk cId="2149930188" sldId="2076137857"/>
        </pc:sldMkLst>
      </pc:sldChg>
      <pc:sldChg chg="add">
        <pc:chgData name="Rempel, Emily" userId="70c147da-5018-4edc-a236-eb97b57260f6" providerId="ADAL" clId="{8970DB8A-A904-0549-A42F-7228E24A62C8}" dt="2025-02-18T11:06:42.170" v="389"/>
        <pc:sldMkLst>
          <pc:docMk/>
          <pc:sldMk cId="3942886135" sldId="2076137858"/>
        </pc:sldMkLst>
      </pc:sldChg>
      <pc:sldChg chg="modSp add">
        <pc:chgData name="Rempel, Emily" userId="70c147da-5018-4edc-a236-eb97b57260f6" providerId="ADAL" clId="{8970DB8A-A904-0549-A42F-7228E24A62C8}" dt="2025-02-18T11:23:43.990" v="392" actId="207"/>
        <pc:sldMkLst>
          <pc:docMk/>
          <pc:sldMk cId="1383322092" sldId="2076137859"/>
        </pc:sldMkLst>
      </pc:sldChg>
      <pc:sldChg chg="new del">
        <pc:chgData name="Rempel, Emily" userId="70c147da-5018-4edc-a236-eb97b57260f6" providerId="ADAL" clId="{8970DB8A-A904-0549-A42F-7228E24A62C8}" dt="2025-02-18T12:11:28.529" v="409" actId="2696"/>
        <pc:sldMkLst>
          <pc:docMk/>
          <pc:sldMk cId="2254093626" sldId="2076137860"/>
        </pc:sldMkLst>
      </pc:sldChg>
      <pc:sldChg chg="addSp modSp new mod">
        <pc:chgData name="Rempel, Emily" userId="70c147da-5018-4edc-a236-eb97b57260f6" providerId="ADAL" clId="{8970DB8A-A904-0549-A42F-7228E24A62C8}" dt="2025-02-18T12:15:43.056" v="516" actId="14861"/>
        <pc:sldMkLst>
          <pc:docMk/>
          <pc:sldMk cId="597467262" sldId="2076137861"/>
        </pc:sldMkLst>
      </pc:sldChg>
      <pc:sldChg chg="addSp modSp new mod">
        <pc:chgData name="Rempel, Emily" userId="70c147da-5018-4edc-a236-eb97b57260f6" providerId="ADAL" clId="{8970DB8A-A904-0549-A42F-7228E24A62C8}" dt="2025-02-18T12:15:50.302" v="517" actId="14861"/>
        <pc:sldMkLst>
          <pc:docMk/>
          <pc:sldMk cId="3159655414" sldId="2076137862"/>
        </pc:sldMkLst>
      </pc:sldChg>
      <pc:sldChg chg="addSp modSp new mod ord">
        <pc:chgData name="Rempel, Emily" userId="70c147da-5018-4edc-a236-eb97b57260f6" providerId="ADAL" clId="{8970DB8A-A904-0549-A42F-7228E24A62C8}" dt="2025-02-18T12:16:10.021" v="568" actId="1076"/>
        <pc:sldMkLst>
          <pc:docMk/>
          <pc:sldMk cId="1553783051" sldId="2076137863"/>
        </pc:sldMkLst>
      </pc:sldChg>
      <pc:sldChg chg="modSp add mod">
        <pc:chgData name="Rempel, Emily" userId="70c147da-5018-4edc-a236-eb97b57260f6" providerId="ADAL" clId="{8970DB8A-A904-0549-A42F-7228E24A62C8}" dt="2025-02-19T09:44:51.703" v="897" actId="20577"/>
        <pc:sldMkLst>
          <pc:docMk/>
          <pc:sldMk cId="3910637618" sldId="2076137864"/>
        </pc:sldMkLst>
      </pc:sldChg>
      <pc:sldChg chg="modSp add">
        <pc:chgData name="Rempel, Emily" userId="70c147da-5018-4edc-a236-eb97b57260f6" providerId="ADAL" clId="{8970DB8A-A904-0549-A42F-7228E24A62C8}" dt="2025-02-19T09:42:36.963" v="878" actId="207"/>
        <pc:sldMkLst>
          <pc:docMk/>
          <pc:sldMk cId="2308378165" sldId="2076137865"/>
        </pc:sldMkLst>
      </pc:sldChg>
      <pc:sldMasterChg chg="delSldLayout">
        <pc:chgData name="Rempel, Emily" userId="70c147da-5018-4edc-a236-eb97b57260f6" providerId="ADAL" clId="{8970DB8A-A904-0549-A42F-7228E24A62C8}" dt="2025-02-17T17:16:01.118" v="270" actId="2696"/>
        <pc:sldMasterMkLst>
          <pc:docMk/>
          <pc:sldMasterMk cId="0" sldId="2147483660"/>
        </pc:sldMasterMkLst>
        <pc:sldLayoutChg chg="del">
          <pc:chgData name="Rempel, Emily" userId="70c147da-5018-4edc-a236-eb97b57260f6" providerId="ADAL" clId="{8970DB8A-A904-0549-A42F-7228E24A62C8}" dt="2025-02-17T17:15:59.819" v="267" actId="2696"/>
          <pc:sldLayoutMkLst>
            <pc:docMk/>
            <pc:sldMasterMk cId="0" sldId="2147483660"/>
            <pc:sldLayoutMk cId="0" sldId="2147483655"/>
          </pc:sldLayoutMkLst>
        </pc:sldLayoutChg>
        <pc:sldLayoutChg chg="del">
          <pc:chgData name="Rempel, Emily" userId="70c147da-5018-4edc-a236-eb97b57260f6" providerId="ADAL" clId="{8970DB8A-A904-0549-A42F-7228E24A62C8}" dt="2025-02-17T16:14:49.050" v="11" actId="2696"/>
          <pc:sldLayoutMkLst>
            <pc:docMk/>
            <pc:sldMasterMk cId="0" sldId="2147483660"/>
            <pc:sldLayoutMk cId="0" sldId="2147483656"/>
          </pc:sldLayoutMkLst>
        </pc:sldLayoutChg>
        <pc:sldLayoutChg chg="del">
          <pc:chgData name="Rempel, Emily" userId="70c147da-5018-4edc-a236-eb97b57260f6" providerId="ADAL" clId="{8970DB8A-A904-0549-A42F-7228E24A62C8}" dt="2025-02-17T17:16:01.118" v="270" actId="2696"/>
          <pc:sldLayoutMkLst>
            <pc:docMk/>
            <pc:sldMasterMk cId="0" sldId="2147483660"/>
            <pc:sldLayoutMk cId="0" sldId="2147483657"/>
          </pc:sldLayoutMkLst>
        </pc:sldLayoutChg>
        <pc:sldLayoutChg chg="del">
          <pc:chgData name="Rempel, Emily" userId="70c147da-5018-4edc-a236-eb97b57260f6" providerId="ADAL" clId="{8970DB8A-A904-0549-A42F-7228E24A62C8}" dt="2025-02-17T17:15:57.722" v="262" actId="2696"/>
          <pc:sldLayoutMkLst>
            <pc:docMk/>
            <pc:sldMasterMk cId="0" sldId="2147483660"/>
            <pc:sldLayoutMk cId="0" sldId="2147483658"/>
          </pc:sldLayoutMkLst>
        </pc:sldLayoutChg>
      </pc:sldMasterChg>
    </pc:docChg>
  </pc:docChgLst>
  <pc:docChgLst>
    <pc:chgData name="Rempel, Emily" userId="70c147da-5018-4edc-a236-eb97b57260f6" providerId="ADAL" clId="{1261F321-87F6-354E-932B-8A539BB53C7D}"/>
    <pc:docChg chg="modSld">
      <pc:chgData name="Rempel, Emily" userId="70c147da-5018-4edc-a236-eb97b57260f6" providerId="ADAL" clId="{1261F321-87F6-354E-932B-8A539BB53C7D}" dt="2025-01-23T15:58:16.224" v="3" actId="20577"/>
      <pc:docMkLst>
        <pc:docMk/>
      </pc:docMkLst>
      <pc:sldChg chg="modSp mod">
        <pc:chgData name="Rempel, Emily" userId="70c147da-5018-4edc-a236-eb97b57260f6" providerId="ADAL" clId="{1261F321-87F6-354E-932B-8A539BB53C7D}" dt="2025-01-23T15:58:16.224" v="3" actId="20577"/>
        <pc:sldMkLst>
          <pc:docMk/>
          <pc:sldMk cId="0" sldId="256"/>
        </pc:sldMkLst>
        <pc:spChg chg="mod">
          <ac:chgData name="Rempel, Emily" userId="70c147da-5018-4edc-a236-eb97b57260f6" providerId="ADAL" clId="{1261F321-87F6-354E-932B-8A539BB53C7D}" dt="2025-01-23T15:58:16.224" v="3" actId="20577"/>
          <ac:spMkLst>
            <pc:docMk/>
            <pc:sldMk cId="0" sldId="256"/>
            <ac:spMk id="70" creationId="{00000000-0000-0000-0000-000000000000}"/>
          </ac:spMkLst>
        </pc:spChg>
      </pc:sldChg>
    </pc:docChg>
  </pc:docChgLst>
  <pc:docChgLst>
    <pc:chgData name="Rempel, Emily" userId="70c147da-5018-4edc-a236-eb97b57260f6" providerId="ADAL" clId="{73F2BD93-0A61-9741-A8E8-50160320289C}"/>
    <pc:docChg chg="undo custSel addSld delSld modSld sldOrd modMainMaster modShowInfo">
      <pc:chgData name="Rempel, Emily" userId="70c147da-5018-4edc-a236-eb97b57260f6" providerId="ADAL" clId="{73F2BD93-0A61-9741-A8E8-50160320289C}" dt="2025-04-16T17:33:26.584" v="3971" actId="20578"/>
      <pc:docMkLst>
        <pc:docMk/>
      </pc:docMkLst>
      <pc:sldChg chg="modSp mod">
        <pc:chgData name="Rempel, Emily" userId="70c147da-5018-4edc-a236-eb97b57260f6" providerId="ADAL" clId="{73F2BD93-0A61-9741-A8E8-50160320289C}" dt="2025-04-14T15:02:32.901" v="3831" actId="20577"/>
        <pc:sldMkLst>
          <pc:docMk/>
          <pc:sldMk cId="0" sldId="256"/>
        </pc:sldMkLst>
        <pc:spChg chg="mod">
          <ac:chgData name="Rempel, Emily" userId="70c147da-5018-4edc-a236-eb97b57260f6" providerId="ADAL" clId="{73F2BD93-0A61-9741-A8E8-50160320289C}" dt="2025-04-14T15:02:32.901" v="3831" actId="20577"/>
          <ac:spMkLst>
            <pc:docMk/>
            <pc:sldMk cId="0" sldId="256"/>
            <ac:spMk id="70" creationId="{00000000-0000-0000-0000-000000000000}"/>
          </ac:spMkLst>
        </pc:spChg>
      </pc:sldChg>
      <pc:sldChg chg="modSp mod">
        <pc:chgData name="Rempel, Emily" userId="70c147da-5018-4edc-a236-eb97b57260f6" providerId="ADAL" clId="{73F2BD93-0A61-9741-A8E8-50160320289C}" dt="2025-04-09T13:19:20.692" v="214" actId="21"/>
        <pc:sldMkLst>
          <pc:docMk/>
          <pc:sldMk cId="2791200626" sldId="2076137782"/>
        </pc:sldMkLst>
        <pc:spChg chg="mod">
          <ac:chgData name="Rempel, Emily" userId="70c147da-5018-4edc-a236-eb97b57260f6" providerId="ADAL" clId="{73F2BD93-0A61-9741-A8E8-50160320289C}" dt="2025-04-09T13:19:20.692" v="214" actId="21"/>
          <ac:spMkLst>
            <pc:docMk/>
            <pc:sldMk cId="2791200626" sldId="2076137782"/>
            <ac:spMk id="108" creationId="{2BDE910E-8B4D-41BC-C23F-CA1FF7FD8A76}"/>
          </ac:spMkLst>
        </pc:spChg>
      </pc:sldChg>
      <pc:sldChg chg="del">
        <pc:chgData name="Rempel, Emily" userId="70c147da-5018-4edc-a236-eb97b57260f6" providerId="ADAL" clId="{73F2BD93-0A61-9741-A8E8-50160320289C}" dt="2025-04-09T13:18:45.657" v="188" actId="2696"/>
        <pc:sldMkLst>
          <pc:docMk/>
          <pc:sldMk cId="3558203171" sldId="2076137789"/>
        </pc:sldMkLst>
      </pc:sldChg>
      <pc:sldChg chg="del">
        <pc:chgData name="Rempel, Emily" userId="70c147da-5018-4edc-a236-eb97b57260f6" providerId="ADAL" clId="{73F2BD93-0A61-9741-A8E8-50160320289C}" dt="2025-04-09T13:18:45.657" v="188" actId="2696"/>
        <pc:sldMkLst>
          <pc:docMk/>
          <pc:sldMk cId="2820586560" sldId="2076137790"/>
        </pc:sldMkLst>
      </pc:sldChg>
      <pc:sldChg chg="delSp modSp del mod">
        <pc:chgData name="Rempel, Emily" userId="70c147da-5018-4edc-a236-eb97b57260f6" providerId="ADAL" clId="{73F2BD93-0A61-9741-A8E8-50160320289C}" dt="2025-04-14T15:01:57.102" v="3803" actId="2696"/>
        <pc:sldMkLst>
          <pc:docMk/>
          <pc:sldMk cId="688313994" sldId="2076137791"/>
        </pc:sldMkLst>
      </pc:sldChg>
      <pc:sldChg chg="modSp add mod">
        <pc:chgData name="Rempel, Emily" userId="70c147da-5018-4edc-a236-eb97b57260f6" providerId="ADAL" clId="{73F2BD93-0A61-9741-A8E8-50160320289C}" dt="2025-04-14T15:02:04.677" v="3828" actId="20577"/>
        <pc:sldMkLst>
          <pc:docMk/>
          <pc:sldMk cId="2853145400" sldId="2076137791"/>
        </pc:sldMkLst>
        <pc:spChg chg="mod">
          <ac:chgData name="Rempel, Emily" userId="70c147da-5018-4edc-a236-eb97b57260f6" providerId="ADAL" clId="{73F2BD93-0A61-9741-A8E8-50160320289C}" dt="2025-04-14T15:02:04.677" v="3828" actId="20577"/>
          <ac:spMkLst>
            <pc:docMk/>
            <pc:sldMk cId="2853145400" sldId="2076137791"/>
            <ac:spMk id="2" creationId="{395E28C7-CF1D-061B-8900-0A7144FE448C}"/>
          </ac:spMkLst>
        </pc:spChg>
      </pc:sldChg>
      <pc:sldChg chg="modSp mod">
        <pc:chgData name="Rempel, Emily" userId="70c147da-5018-4edc-a236-eb97b57260f6" providerId="ADAL" clId="{73F2BD93-0A61-9741-A8E8-50160320289C}" dt="2025-04-09T13:17:51.641" v="150" actId="1076"/>
        <pc:sldMkLst>
          <pc:docMk/>
          <pc:sldMk cId="2417483685" sldId="2076137813"/>
        </pc:sldMkLst>
        <pc:spChg chg="mod">
          <ac:chgData name="Rempel, Emily" userId="70c147da-5018-4edc-a236-eb97b57260f6" providerId="ADAL" clId="{73F2BD93-0A61-9741-A8E8-50160320289C}" dt="2025-04-09T13:17:51.641" v="150" actId="1076"/>
          <ac:spMkLst>
            <pc:docMk/>
            <pc:sldMk cId="2417483685" sldId="2076137813"/>
            <ac:spMk id="2" creationId="{17C18F1A-D3BF-3CD0-91CF-ED6FD4C899FB}"/>
          </ac:spMkLst>
        </pc:spChg>
      </pc:sldChg>
      <pc:sldChg chg="del">
        <pc:chgData name="Rempel, Emily" userId="70c147da-5018-4edc-a236-eb97b57260f6" providerId="ADAL" clId="{73F2BD93-0A61-9741-A8E8-50160320289C}" dt="2025-04-09T13:18:45.657" v="188" actId="2696"/>
        <pc:sldMkLst>
          <pc:docMk/>
          <pc:sldMk cId="1189558718" sldId="2076137814"/>
        </pc:sldMkLst>
      </pc:sldChg>
      <pc:sldChg chg="modSp mod">
        <pc:chgData name="Rempel, Emily" userId="70c147da-5018-4edc-a236-eb97b57260f6" providerId="ADAL" clId="{73F2BD93-0A61-9741-A8E8-50160320289C}" dt="2025-04-09T13:17:32.166" v="60" actId="20577"/>
        <pc:sldMkLst>
          <pc:docMk/>
          <pc:sldMk cId="748290824" sldId="2076137815"/>
        </pc:sldMkLst>
        <pc:spChg chg="mod">
          <ac:chgData name="Rempel, Emily" userId="70c147da-5018-4edc-a236-eb97b57260f6" providerId="ADAL" clId="{73F2BD93-0A61-9741-A8E8-50160320289C}" dt="2025-04-09T13:17:32.166" v="60" actId="20577"/>
          <ac:spMkLst>
            <pc:docMk/>
            <pc:sldMk cId="748290824" sldId="2076137815"/>
            <ac:spMk id="2" creationId="{80AF9691-6C38-E982-070C-0F9D5C41E77C}"/>
          </ac:spMkLst>
        </pc:spChg>
      </pc:sldChg>
      <pc:sldChg chg="del">
        <pc:chgData name="Rempel, Emily" userId="70c147da-5018-4edc-a236-eb97b57260f6" providerId="ADAL" clId="{73F2BD93-0A61-9741-A8E8-50160320289C}" dt="2025-04-09T13:18:49.275" v="191" actId="2696"/>
        <pc:sldMkLst>
          <pc:docMk/>
          <pc:sldMk cId="3868200446" sldId="2076137821"/>
        </pc:sldMkLst>
      </pc:sldChg>
      <pc:sldChg chg="del">
        <pc:chgData name="Rempel, Emily" userId="70c147da-5018-4edc-a236-eb97b57260f6" providerId="ADAL" clId="{73F2BD93-0A61-9741-A8E8-50160320289C}" dt="2025-04-09T13:18:53.115" v="200" actId="2696"/>
        <pc:sldMkLst>
          <pc:docMk/>
          <pc:sldMk cId="2134328590" sldId="2076137824"/>
        </pc:sldMkLst>
      </pc:sldChg>
      <pc:sldChg chg="addSp delSp modSp mod modClrScheme chgLayout">
        <pc:chgData name="Rempel, Emily" userId="70c147da-5018-4edc-a236-eb97b57260f6" providerId="ADAL" clId="{73F2BD93-0A61-9741-A8E8-50160320289C}" dt="2025-04-09T14:10:53.882" v="2871" actId="1076"/>
        <pc:sldMkLst>
          <pc:docMk/>
          <pc:sldMk cId="2375591985" sldId="2076137830"/>
        </pc:sldMkLst>
        <pc:spChg chg="mod">
          <ac:chgData name="Rempel, Emily" userId="70c147da-5018-4edc-a236-eb97b57260f6" providerId="ADAL" clId="{73F2BD93-0A61-9741-A8E8-50160320289C}" dt="2025-04-09T14:10:53.882" v="2871" actId="1076"/>
          <ac:spMkLst>
            <pc:docMk/>
            <pc:sldMk cId="2375591985" sldId="2076137830"/>
            <ac:spMk id="11" creationId="{2D9A721F-4C75-A066-F786-08A48CEA946F}"/>
          </ac:spMkLst>
        </pc:spChg>
        <pc:spChg chg="mod ord">
          <ac:chgData name="Rempel, Emily" userId="70c147da-5018-4edc-a236-eb97b57260f6" providerId="ADAL" clId="{73F2BD93-0A61-9741-A8E8-50160320289C}" dt="2025-04-09T13:23:20.370" v="664" actId="1076"/>
          <ac:spMkLst>
            <pc:docMk/>
            <pc:sldMk cId="2375591985" sldId="2076137830"/>
            <ac:spMk id="133" creationId="{17A28989-CCF8-254D-CB53-4987B427E9E7}"/>
          </ac:spMkLst>
        </pc:spChg>
        <pc:spChg chg="mod ord">
          <ac:chgData name="Rempel, Emily" userId="70c147da-5018-4edc-a236-eb97b57260f6" providerId="ADAL" clId="{73F2BD93-0A61-9741-A8E8-50160320289C}" dt="2025-04-09T13:23:16.700" v="663" actId="14100"/>
          <ac:spMkLst>
            <pc:docMk/>
            <pc:sldMk cId="2375591985" sldId="2076137830"/>
            <ac:spMk id="134" creationId="{98D8C82D-991B-F279-F0B4-64500EDF4483}"/>
          </ac:spMkLst>
        </pc:spChg>
        <pc:spChg chg="mod ord">
          <ac:chgData name="Rempel, Emily" userId="70c147da-5018-4edc-a236-eb97b57260f6" providerId="ADAL" clId="{73F2BD93-0A61-9741-A8E8-50160320289C}" dt="2025-04-09T13:22:54.448" v="649" actId="700"/>
          <ac:spMkLst>
            <pc:docMk/>
            <pc:sldMk cId="2375591985" sldId="2076137830"/>
            <ac:spMk id="141" creationId="{C198C317-0B2E-3D1B-6CFB-F6A15AA6EA40}"/>
          </ac:spMkLst>
        </pc:spChg>
      </pc:sldChg>
      <pc:sldChg chg="del">
        <pc:chgData name="Rempel, Emily" userId="70c147da-5018-4edc-a236-eb97b57260f6" providerId="ADAL" clId="{73F2BD93-0A61-9741-A8E8-50160320289C}" dt="2025-04-09T13:18:57.306" v="206" actId="2696"/>
        <pc:sldMkLst>
          <pc:docMk/>
          <pc:sldMk cId="1786941693" sldId="2076137831"/>
        </pc:sldMkLst>
      </pc:sldChg>
      <pc:sldChg chg="del">
        <pc:chgData name="Rempel, Emily" userId="70c147da-5018-4edc-a236-eb97b57260f6" providerId="ADAL" clId="{73F2BD93-0A61-9741-A8E8-50160320289C}" dt="2025-04-09T13:18:52.544" v="199" actId="2696"/>
        <pc:sldMkLst>
          <pc:docMk/>
          <pc:sldMk cId="4008921543" sldId="2076137834"/>
        </pc:sldMkLst>
      </pc:sldChg>
      <pc:sldChg chg="del">
        <pc:chgData name="Rempel, Emily" userId="70c147da-5018-4edc-a236-eb97b57260f6" providerId="ADAL" clId="{73F2BD93-0A61-9741-A8E8-50160320289C}" dt="2025-04-09T13:19:00.771" v="211" actId="2696"/>
        <pc:sldMkLst>
          <pc:docMk/>
          <pc:sldMk cId="3914406771" sldId="2076137837"/>
        </pc:sldMkLst>
      </pc:sldChg>
      <pc:sldChg chg="del">
        <pc:chgData name="Rempel, Emily" userId="70c147da-5018-4edc-a236-eb97b57260f6" providerId="ADAL" clId="{73F2BD93-0A61-9741-A8E8-50160320289C}" dt="2025-04-09T13:17:26.316" v="39" actId="2696"/>
        <pc:sldMkLst>
          <pc:docMk/>
          <pc:sldMk cId="3713436018" sldId="2076137839"/>
        </pc:sldMkLst>
      </pc:sldChg>
      <pc:sldChg chg="modSp mod">
        <pc:chgData name="Rempel, Emily" userId="70c147da-5018-4edc-a236-eb97b57260f6" providerId="ADAL" clId="{73F2BD93-0A61-9741-A8E8-50160320289C}" dt="2025-04-09T13:18:18.717" v="185" actId="1076"/>
        <pc:sldMkLst>
          <pc:docMk/>
          <pc:sldMk cId="964109066" sldId="2076137840"/>
        </pc:sldMkLst>
        <pc:spChg chg="mod">
          <ac:chgData name="Rempel, Emily" userId="70c147da-5018-4edc-a236-eb97b57260f6" providerId="ADAL" clId="{73F2BD93-0A61-9741-A8E8-50160320289C}" dt="2025-04-09T13:18:18.717" v="185" actId="1076"/>
          <ac:spMkLst>
            <pc:docMk/>
            <pc:sldMk cId="964109066" sldId="2076137840"/>
            <ac:spMk id="2" creationId="{1FEED0BB-F012-A28F-2519-8B507AF09987}"/>
          </ac:spMkLst>
        </pc:spChg>
      </pc:sldChg>
      <pc:sldChg chg="del">
        <pc:chgData name="Rempel, Emily" userId="70c147da-5018-4edc-a236-eb97b57260f6" providerId="ADAL" clId="{73F2BD93-0A61-9741-A8E8-50160320289C}" dt="2025-04-09T13:18:48.057" v="189" actId="2696"/>
        <pc:sldMkLst>
          <pc:docMk/>
          <pc:sldMk cId="0" sldId="2076137841"/>
        </pc:sldMkLst>
      </pc:sldChg>
      <pc:sldChg chg="del">
        <pc:chgData name="Rempel, Emily" userId="70c147da-5018-4edc-a236-eb97b57260f6" providerId="ADAL" clId="{73F2BD93-0A61-9741-A8E8-50160320289C}" dt="2025-04-09T13:19:00.042" v="210" actId="2696"/>
        <pc:sldMkLst>
          <pc:docMk/>
          <pc:sldMk cId="2637831763" sldId="2076137842"/>
        </pc:sldMkLst>
      </pc:sldChg>
      <pc:sldChg chg="del">
        <pc:chgData name="Rempel, Emily" userId="70c147da-5018-4edc-a236-eb97b57260f6" providerId="ADAL" clId="{73F2BD93-0A61-9741-A8E8-50160320289C}" dt="2025-04-09T13:18:59.581" v="209" actId="2696"/>
        <pc:sldMkLst>
          <pc:docMk/>
          <pc:sldMk cId="4007145567" sldId="2076137843"/>
        </pc:sldMkLst>
      </pc:sldChg>
      <pc:sldChg chg="del">
        <pc:chgData name="Rempel, Emily" userId="70c147da-5018-4edc-a236-eb97b57260f6" providerId="ADAL" clId="{73F2BD93-0A61-9741-A8E8-50160320289C}" dt="2025-04-09T13:18:49.856" v="192" actId="2696"/>
        <pc:sldMkLst>
          <pc:docMk/>
          <pc:sldMk cId="3443202867" sldId="2076137851"/>
        </pc:sldMkLst>
      </pc:sldChg>
      <pc:sldChg chg="del">
        <pc:chgData name="Rempel, Emily" userId="70c147da-5018-4edc-a236-eb97b57260f6" providerId="ADAL" clId="{73F2BD93-0A61-9741-A8E8-50160320289C}" dt="2025-04-09T13:18:48.536" v="190" actId="2696"/>
        <pc:sldMkLst>
          <pc:docMk/>
          <pc:sldMk cId="1800670268" sldId="2076137852"/>
        </pc:sldMkLst>
      </pc:sldChg>
      <pc:sldChg chg="del">
        <pc:chgData name="Rempel, Emily" userId="70c147da-5018-4edc-a236-eb97b57260f6" providerId="ADAL" clId="{73F2BD93-0A61-9741-A8E8-50160320289C}" dt="2025-04-09T13:18:50.368" v="193" actId="2696"/>
        <pc:sldMkLst>
          <pc:docMk/>
          <pc:sldMk cId="1233644371" sldId="2076137853"/>
        </pc:sldMkLst>
      </pc:sldChg>
      <pc:sldChg chg="del">
        <pc:chgData name="Rempel, Emily" userId="70c147da-5018-4edc-a236-eb97b57260f6" providerId="ADAL" clId="{73F2BD93-0A61-9741-A8E8-50160320289C}" dt="2025-04-09T13:18:51.342" v="197" actId="2696"/>
        <pc:sldMkLst>
          <pc:docMk/>
          <pc:sldMk cId="1746139259" sldId="2076137854"/>
        </pc:sldMkLst>
      </pc:sldChg>
      <pc:sldChg chg="del">
        <pc:chgData name="Rempel, Emily" userId="70c147da-5018-4edc-a236-eb97b57260f6" providerId="ADAL" clId="{73F2BD93-0A61-9741-A8E8-50160320289C}" dt="2025-04-09T13:18:50.843" v="195" actId="2696"/>
        <pc:sldMkLst>
          <pc:docMk/>
          <pc:sldMk cId="4044385736" sldId="2076137855"/>
        </pc:sldMkLst>
      </pc:sldChg>
      <pc:sldChg chg="del">
        <pc:chgData name="Rempel, Emily" userId="70c147da-5018-4edc-a236-eb97b57260f6" providerId="ADAL" clId="{73F2BD93-0A61-9741-A8E8-50160320289C}" dt="2025-04-09T13:18:50.651" v="194" actId="2696"/>
        <pc:sldMkLst>
          <pc:docMk/>
          <pc:sldMk cId="1223101718" sldId="2076137856"/>
        </pc:sldMkLst>
      </pc:sldChg>
      <pc:sldChg chg="del">
        <pc:chgData name="Rempel, Emily" userId="70c147da-5018-4edc-a236-eb97b57260f6" providerId="ADAL" clId="{73F2BD93-0A61-9741-A8E8-50160320289C}" dt="2025-04-09T13:18:51.094" v="196" actId="2696"/>
        <pc:sldMkLst>
          <pc:docMk/>
          <pc:sldMk cId="2149930188" sldId="2076137857"/>
        </pc:sldMkLst>
      </pc:sldChg>
      <pc:sldChg chg="del">
        <pc:chgData name="Rempel, Emily" userId="70c147da-5018-4edc-a236-eb97b57260f6" providerId="ADAL" clId="{73F2BD93-0A61-9741-A8E8-50160320289C}" dt="2025-04-09T13:18:51.641" v="198" actId="2696"/>
        <pc:sldMkLst>
          <pc:docMk/>
          <pc:sldMk cId="3942886135" sldId="2076137858"/>
        </pc:sldMkLst>
      </pc:sldChg>
      <pc:sldChg chg="addSp modSp add mod">
        <pc:chgData name="Rempel, Emily" userId="70c147da-5018-4edc-a236-eb97b57260f6" providerId="ADAL" clId="{73F2BD93-0A61-9741-A8E8-50160320289C}" dt="2025-04-14T15:09:00.490" v="3871" actId="20577"/>
        <pc:sldMkLst>
          <pc:docMk/>
          <pc:sldMk cId="484044515" sldId="2076137859"/>
        </pc:sldMkLst>
        <pc:spChg chg="add mod">
          <ac:chgData name="Rempel, Emily" userId="70c147da-5018-4edc-a236-eb97b57260f6" providerId="ADAL" clId="{73F2BD93-0A61-9741-A8E8-50160320289C}" dt="2025-04-14T15:08:32.780" v="3855" actId="1076"/>
          <ac:spMkLst>
            <pc:docMk/>
            <pc:sldMk cId="484044515" sldId="2076137859"/>
            <ac:spMk id="2" creationId="{F8516A75-0222-11B9-7DB1-7A634267027D}"/>
          </ac:spMkLst>
        </pc:spChg>
        <pc:spChg chg="add mod">
          <ac:chgData name="Rempel, Emily" userId="70c147da-5018-4edc-a236-eb97b57260f6" providerId="ADAL" clId="{73F2BD93-0A61-9741-A8E8-50160320289C}" dt="2025-04-14T15:08:52.915" v="3866" actId="1076"/>
          <ac:spMkLst>
            <pc:docMk/>
            <pc:sldMk cId="484044515" sldId="2076137859"/>
            <ac:spMk id="9" creationId="{EB314DE3-3AF7-EB6B-727F-6AC7BAF7430A}"/>
          </ac:spMkLst>
        </pc:spChg>
        <pc:spChg chg="add mod">
          <ac:chgData name="Rempel, Emily" userId="70c147da-5018-4edc-a236-eb97b57260f6" providerId="ADAL" clId="{73F2BD93-0A61-9741-A8E8-50160320289C}" dt="2025-04-14T15:08:54.513" v="3867" actId="20577"/>
          <ac:spMkLst>
            <pc:docMk/>
            <pc:sldMk cId="484044515" sldId="2076137859"/>
            <ac:spMk id="10" creationId="{D6A89559-9763-AC76-F1F3-98B75ADAF21C}"/>
          </ac:spMkLst>
        </pc:spChg>
        <pc:spChg chg="add mod">
          <ac:chgData name="Rempel, Emily" userId="70c147da-5018-4edc-a236-eb97b57260f6" providerId="ADAL" clId="{73F2BD93-0A61-9741-A8E8-50160320289C}" dt="2025-04-14T15:09:00.490" v="3871" actId="20577"/>
          <ac:spMkLst>
            <pc:docMk/>
            <pc:sldMk cId="484044515" sldId="2076137859"/>
            <ac:spMk id="11" creationId="{09F3EC80-0210-97D4-1AD8-91CC8A7AB659}"/>
          </ac:spMkLst>
        </pc:spChg>
      </pc:sldChg>
      <pc:sldChg chg="del">
        <pc:chgData name="Rempel, Emily" userId="70c147da-5018-4edc-a236-eb97b57260f6" providerId="ADAL" clId="{73F2BD93-0A61-9741-A8E8-50160320289C}" dt="2025-04-09T13:18:32.678" v="187" actId="2696"/>
        <pc:sldMkLst>
          <pc:docMk/>
          <pc:sldMk cId="1383322092" sldId="2076137859"/>
        </pc:sldMkLst>
      </pc:sldChg>
      <pc:sldChg chg="del">
        <pc:chgData name="Rempel, Emily" userId="70c147da-5018-4edc-a236-eb97b57260f6" providerId="ADAL" clId="{73F2BD93-0A61-9741-A8E8-50160320289C}" dt="2025-04-09T13:18:53.792" v="202" actId="2696"/>
        <pc:sldMkLst>
          <pc:docMk/>
          <pc:sldMk cId="597467262" sldId="2076137861"/>
        </pc:sldMkLst>
      </pc:sldChg>
      <pc:sldChg chg="modSp add mod">
        <pc:chgData name="Rempel, Emily" userId="70c147da-5018-4edc-a236-eb97b57260f6" providerId="ADAL" clId="{73F2BD93-0A61-9741-A8E8-50160320289C}" dt="2025-04-14T15:01:24.232" v="3801" actId="20577"/>
        <pc:sldMkLst>
          <pc:docMk/>
          <pc:sldMk cId="959286555" sldId="2076137861"/>
        </pc:sldMkLst>
        <pc:spChg chg="mod">
          <ac:chgData name="Rempel, Emily" userId="70c147da-5018-4edc-a236-eb97b57260f6" providerId="ADAL" clId="{73F2BD93-0A61-9741-A8E8-50160320289C}" dt="2025-04-14T15:01:24.232" v="3801" actId="20577"/>
          <ac:spMkLst>
            <pc:docMk/>
            <pc:sldMk cId="959286555" sldId="2076137861"/>
            <ac:spMk id="6" creationId="{B1CAFCD8-4DFA-4E53-B5E5-7D808A8E6FC7}"/>
          </ac:spMkLst>
        </pc:spChg>
      </pc:sldChg>
      <pc:sldChg chg="del">
        <pc:chgData name="Rempel, Emily" userId="70c147da-5018-4edc-a236-eb97b57260f6" providerId="ADAL" clId="{73F2BD93-0A61-9741-A8E8-50160320289C}" dt="2025-04-09T13:18:54.060" v="203" actId="2696"/>
        <pc:sldMkLst>
          <pc:docMk/>
          <pc:sldMk cId="3159655414" sldId="2076137862"/>
        </pc:sldMkLst>
      </pc:sldChg>
      <pc:sldChg chg="del">
        <pc:chgData name="Rempel, Emily" userId="70c147da-5018-4edc-a236-eb97b57260f6" providerId="ADAL" clId="{73F2BD93-0A61-9741-A8E8-50160320289C}" dt="2025-04-09T13:18:53.536" v="201" actId="2696"/>
        <pc:sldMkLst>
          <pc:docMk/>
          <pc:sldMk cId="1553783051" sldId="2076137863"/>
        </pc:sldMkLst>
      </pc:sldChg>
      <pc:sldChg chg="del">
        <pc:chgData name="Rempel, Emily" userId="70c147da-5018-4edc-a236-eb97b57260f6" providerId="ADAL" clId="{73F2BD93-0A61-9741-A8E8-50160320289C}" dt="2025-04-09T13:18:55.631" v="204" actId="2696"/>
        <pc:sldMkLst>
          <pc:docMk/>
          <pc:sldMk cId="3910637618" sldId="2076137864"/>
        </pc:sldMkLst>
      </pc:sldChg>
      <pc:sldChg chg="del">
        <pc:chgData name="Rempel, Emily" userId="70c147da-5018-4edc-a236-eb97b57260f6" providerId="ADAL" clId="{73F2BD93-0A61-9741-A8E8-50160320289C}" dt="2025-04-09T13:18:57.864" v="207" actId="2696"/>
        <pc:sldMkLst>
          <pc:docMk/>
          <pc:sldMk cId="2308378165" sldId="2076137865"/>
        </pc:sldMkLst>
      </pc:sldChg>
      <pc:sldChg chg="del">
        <pc:chgData name="Rempel, Emily" userId="70c147da-5018-4edc-a236-eb97b57260f6" providerId="ADAL" clId="{73F2BD93-0A61-9741-A8E8-50160320289C}" dt="2025-04-09T13:18:59.090" v="208" actId="2696"/>
        <pc:sldMkLst>
          <pc:docMk/>
          <pc:sldMk cId="3631976312" sldId="2076137866"/>
        </pc:sldMkLst>
      </pc:sldChg>
      <pc:sldChg chg="del">
        <pc:chgData name="Rempel, Emily" userId="70c147da-5018-4edc-a236-eb97b57260f6" providerId="ADAL" clId="{73F2BD93-0A61-9741-A8E8-50160320289C}" dt="2025-04-09T13:18:56.770" v="205" actId="2696"/>
        <pc:sldMkLst>
          <pc:docMk/>
          <pc:sldMk cId="1774658259" sldId="2076137867"/>
        </pc:sldMkLst>
      </pc:sldChg>
      <pc:sldChg chg="modSp add mod">
        <pc:chgData name="Rempel, Emily" userId="70c147da-5018-4edc-a236-eb97b57260f6" providerId="ADAL" clId="{73F2BD93-0A61-9741-A8E8-50160320289C}" dt="2025-04-09T13:18:08.664" v="184" actId="20577"/>
        <pc:sldMkLst>
          <pc:docMk/>
          <pc:sldMk cId="1644710272" sldId="2076137868"/>
        </pc:sldMkLst>
        <pc:spChg chg="mod">
          <ac:chgData name="Rempel, Emily" userId="70c147da-5018-4edc-a236-eb97b57260f6" providerId="ADAL" clId="{73F2BD93-0A61-9741-A8E8-50160320289C}" dt="2025-04-09T13:18:08.664" v="184" actId="20577"/>
          <ac:spMkLst>
            <pc:docMk/>
            <pc:sldMk cId="1644710272" sldId="2076137868"/>
            <ac:spMk id="2" creationId="{D722F30B-71FB-158F-208A-E1F986DC3A42}"/>
          </ac:spMkLst>
        </pc:spChg>
      </pc:sldChg>
      <pc:sldChg chg="add">
        <pc:chgData name="Rempel, Emily" userId="70c147da-5018-4edc-a236-eb97b57260f6" providerId="ADAL" clId="{73F2BD93-0A61-9741-A8E8-50160320289C}" dt="2025-04-09T13:18:29.898" v="186"/>
        <pc:sldMkLst>
          <pc:docMk/>
          <pc:sldMk cId="3498534567" sldId="2076137869"/>
        </pc:sldMkLst>
      </pc:sldChg>
      <pc:sldChg chg="add">
        <pc:chgData name="Rempel, Emily" userId="70c147da-5018-4edc-a236-eb97b57260f6" providerId="ADAL" clId="{73F2BD93-0A61-9741-A8E8-50160320289C}" dt="2025-04-09T13:19:43.611" v="215"/>
        <pc:sldMkLst>
          <pc:docMk/>
          <pc:sldMk cId="1446978246" sldId="2076137870"/>
        </pc:sldMkLst>
      </pc:sldChg>
      <pc:sldChg chg="add">
        <pc:chgData name="Rempel, Emily" userId="70c147da-5018-4edc-a236-eb97b57260f6" providerId="ADAL" clId="{73F2BD93-0A61-9741-A8E8-50160320289C}" dt="2025-04-09T13:19:43.611" v="215"/>
        <pc:sldMkLst>
          <pc:docMk/>
          <pc:sldMk cId="3930905615" sldId="2076137871"/>
        </pc:sldMkLst>
      </pc:sldChg>
      <pc:sldChg chg="add">
        <pc:chgData name="Rempel, Emily" userId="70c147da-5018-4edc-a236-eb97b57260f6" providerId="ADAL" clId="{73F2BD93-0A61-9741-A8E8-50160320289C}" dt="2025-04-09T13:19:43.611" v="215"/>
        <pc:sldMkLst>
          <pc:docMk/>
          <pc:sldMk cId="2720338451" sldId="2076137872"/>
        </pc:sldMkLst>
      </pc:sldChg>
      <pc:sldChg chg="add">
        <pc:chgData name="Rempel, Emily" userId="70c147da-5018-4edc-a236-eb97b57260f6" providerId="ADAL" clId="{73F2BD93-0A61-9741-A8E8-50160320289C}" dt="2025-04-09T13:19:43.611" v="215"/>
        <pc:sldMkLst>
          <pc:docMk/>
          <pc:sldMk cId="3950472692" sldId="2076137873"/>
        </pc:sldMkLst>
      </pc:sldChg>
      <pc:sldChg chg="add">
        <pc:chgData name="Rempel, Emily" userId="70c147da-5018-4edc-a236-eb97b57260f6" providerId="ADAL" clId="{73F2BD93-0A61-9741-A8E8-50160320289C}" dt="2025-04-09T13:19:43.611" v="215"/>
        <pc:sldMkLst>
          <pc:docMk/>
          <pc:sldMk cId="181789496" sldId="2076137874"/>
        </pc:sldMkLst>
      </pc:sldChg>
      <pc:sldChg chg="modSp add mod">
        <pc:chgData name="Rempel, Emily" userId="70c147da-5018-4edc-a236-eb97b57260f6" providerId="ADAL" clId="{73F2BD93-0A61-9741-A8E8-50160320289C}" dt="2025-04-15T10:00:46.315" v="3885" actId="27636"/>
        <pc:sldMkLst>
          <pc:docMk/>
          <pc:sldMk cId="929239988" sldId="2076137878"/>
        </pc:sldMkLst>
        <pc:spChg chg="mod">
          <ac:chgData name="Rempel, Emily" userId="70c147da-5018-4edc-a236-eb97b57260f6" providerId="ADAL" clId="{73F2BD93-0A61-9741-A8E8-50160320289C}" dt="2025-04-15T10:00:46.315" v="3885" actId="27636"/>
          <ac:spMkLst>
            <pc:docMk/>
            <pc:sldMk cId="929239988" sldId="2076137878"/>
            <ac:spMk id="108" creationId="{49FBBBAA-AEDB-DB23-1417-F6339C87475B}"/>
          </ac:spMkLst>
        </pc:spChg>
      </pc:sldChg>
      <pc:sldChg chg="modSp add mod">
        <pc:chgData name="Rempel, Emily" userId="70c147da-5018-4edc-a236-eb97b57260f6" providerId="ADAL" clId="{73F2BD93-0A61-9741-A8E8-50160320289C}" dt="2025-04-09T13:24:05.323" v="686" actId="20577"/>
        <pc:sldMkLst>
          <pc:docMk/>
          <pc:sldMk cId="2672865355" sldId="2076137883"/>
        </pc:sldMkLst>
        <pc:spChg chg="mod">
          <ac:chgData name="Rempel, Emily" userId="70c147da-5018-4edc-a236-eb97b57260f6" providerId="ADAL" clId="{73F2BD93-0A61-9741-A8E8-50160320289C}" dt="2025-04-09T13:24:05.323" v="686" actId="20577"/>
          <ac:spMkLst>
            <pc:docMk/>
            <pc:sldMk cId="2672865355" sldId="2076137883"/>
            <ac:spMk id="107" creationId="{212D75D5-9933-5A22-9306-62B9D3AB4438}"/>
          </ac:spMkLst>
        </pc:spChg>
        <pc:spChg chg="mod">
          <ac:chgData name="Rempel, Emily" userId="70c147da-5018-4edc-a236-eb97b57260f6" providerId="ADAL" clId="{73F2BD93-0A61-9741-A8E8-50160320289C}" dt="2025-04-09T13:24:01.175" v="675" actId="20577"/>
          <ac:spMkLst>
            <pc:docMk/>
            <pc:sldMk cId="2672865355" sldId="2076137883"/>
            <ac:spMk id="108" creationId="{BCE3CC83-7D6B-AD3B-313E-4FFB7BBCEEA1}"/>
          </ac:spMkLst>
        </pc:spChg>
      </pc:sldChg>
      <pc:sldChg chg="modSp add del mod">
        <pc:chgData name="Rempel, Emily" userId="70c147da-5018-4edc-a236-eb97b57260f6" providerId="ADAL" clId="{73F2BD93-0A61-9741-A8E8-50160320289C}" dt="2025-04-14T14:48:37.184" v="3467" actId="20577"/>
        <pc:sldMkLst>
          <pc:docMk/>
          <pc:sldMk cId="1811538048" sldId="2076137884"/>
        </pc:sldMkLst>
        <pc:graphicFrameChg chg="mod modGraphic">
          <ac:chgData name="Rempel, Emily" userId="70c147da-5018-4edc-a236-eb97b57260f6" providerId="ADAL" clId="{73F2BD93-0A61-9741-A8E8-50160320289C}" dt="2025-04-14T14:48:37.184" v="3467" actId="20577"/>
          <ac:graphicFrameMkLst>
            <pc:docMk/>
            <pc:sldMk cId="1811538048" sldId="2076137884"/>
            <ac:graphicFrameMk id="5" creationId="{9463B66D-0D31-07E2-E56E-2C9F0368EACC}"/>
          </ac:graphicFrameMkLst>
        </pc:graphicFrameChg>
      </pc:sldChg>
      <pc:sldChg chg="modSp add del mod">
        <pc:chgData name="Rempel, Emily" userId="70c147da-5018-4edc-a236-eb97b57260f6" providerId="ADAL" clId="{73F2BD93-0A61-9741-A8E8-50160320289C}" dt="2025-04-14T14:46:18.819" v="3343" actId="255"/>
        <pc:sldMkLst>
          <pc:docMk/>
          <pc:sldMk cId="1945129697" sldId="2076137885"/>
        </pc:sldMkLst>
        <pc:graphicFrameChg chg="mod modGraphic">
          <ac:chgData name="Rempel, Emily" userId="70c147da-5018-4edc-a236-eb97b57260f6" providerId="ADAL" clId="{73F2BD93-0A61-9741-A8E8-50160320289C}" dt="2025-04-14T14:46:18.819" v="3343" actId="255"/>
          <ac:graphicFrameMkLst>
            <pc:docMk/>
            <pc:sldMk cId="1945129697" sldId="2076137885"/>
            <ac:graphicFrameMk id="5" creationId="{514E13B4-B80B-23E3-45F7-8BBC8C87BB02}"/>
          </ac:graphicFrameMkLst>
        </pc:graphicFrameChg>
      </pc:sldChg>
      <pc:sldChg chg="modSp add del mod ord">
        <pc:chgData name="Rempel, Emily" userId="70c147da-5018-4edc-a236-eb97b57260f6" providerId="ADAL" clId="{73F2BD93-0A61-9741-A8E8-50160320289C}" dt="2025-04-14T14:54:08.480" v="3644" actId="2696"/>
        <pc:sldMkLst>
          <pc:docMk/>
          <pc:sldMk cId="985804843" sldId="2076137886"/>
        </pc:sldMkLst>
      </pc:sldChg>
      <pc:sldChg chg="modSp add mod">
        <pc:chgData name="Rempel, Emily" userId="70c147da-5018-4edc-a236-eb97b57260f6" providerId="ADAL" clId="{73F2BD93-0A61-9741-A8E8-50160320289C}" dt="2025-04-14T14:56:13.598" v="3729" actId="20577"/>
        <pc:sldMkLst>
          <pc:docMk/>
          <pc:sldMk cId="1396169207" sldId="2076137886"/>
        </pc:sldMkLst>
        <pc:spChg chg="mod">
          <ac:chgData name="Rempel, Emily" userId="70c147da-5018-4edc-a236-eb97b57260f6" providerId="ADAL" clId="{73F2BD93-0A61-9741-A8E8-50160320289C}" dt="2025-04-14T14:56:13.598" v="3729" actId="20577"/>
          <ac:spMkLst>
            <pc:docMk/>
            <pc:sldMk cId="1396169207" sldId="2076137886"/>
            <ac:spMk id="108" creationId="{94EEAEA6-7F52-896A-516C-D3E2AE79C562}"/>
          </ac:spMkLst>
        </pc:spChg>
      </pc:sldChg>
      <pc:sldChg chg="modSp add mod">
        <pc:chgData name="Rempel, Emily" userId="70c147da-5018-4edc-a236-eb97b57260f6" providerId="ADAL" clId="{73F2BD93-0A61-9741-A8E8-50160320289C}" dt="2025-04-09T14:11:09.704" v="2874" actId="20577"/>
        <pc:sldMkLst>
          <pc:docMk/>
          <pc:sldMk cId="1514068047" sldId="2076137887"/>
        </pc:sldMkLst>
        <pc:spChg chg="mod">
          <ac:chgData name="Rempel, Emily" userId="70c147da-5018-4edc-a236-eb97b57260f6" providerId="ADAL" clId="{73F2BD93-0A61-9741-A8E8-50160320289C}" dt="2025-04-09T14:11:09.704" v="2874" actId="20577"/>
          <ac:spMkLst>
            <pc:docMk/>
            <pc:sldMk cId="1514068047" sldId="2076137887"/>
            <ac:spMk id="2" creationId="{AC6D9857-E062-AA55-7FC9-25D8FE24A953}"/>
          </ac:spMkLst>
        </pc:spChg>
      </pc:sldChg>
      <pc:sldChg chg="modSp add mod">
        <pc:chgData name="Rempel, Emily" userId="70c147da-5018-4edc-a236-eb97b57260f6" providerId="ADAL" clId="{73F2BD93-0A61-9741-A8E8-50160320289C}" dt="2025-04-09T13:21:50.517" v="519" actId="20577"/>
        <pc:sldMkLst>
          <pc:docMk/>
          <pc:sldMk cId="1022576145" sldId="2076137888"/>
        </pc:sldMkLst>
        <pc:spChg chg="mod">
          <ac:chgData name="Rempel, Emily" userId="70c147da-5018-4edc-a236-eb97b57260f6" providerId="ADAL" clId="{73F2BD93-0A61-9741-A8E8-50160320289C}" dt="2025-04-09T13:21:50.517" v="519" actId="20577"/>
          <ac:spMkLst>
            <pc:docMk/>
            <pc:sldMk cId="1022576145" sldId="2076137888"/>
            <ac:spMk id="2" creationId="{0A8A12CC-6A3E-DDA5-E499-DBE5701CB9B7}"/>
          </ac:spMkLst>
        </pc:spChg>
      </pc:sldChg>
      <pc:sldChg chg="addSp modSp add mod">
        <pc:chgData name="Rempel, Emily" userId="70c147da-5018-4edc-a236-eb97b57260f6" providerId="ADAL" clId="{73F2BD93-0A61-9741-A8E8-50160320289C}" dt="2025-04-15T17:45:40.819" v="3969" actId="14"/>
        <pc:sldMkLst>
          <pc:docMk/>
          <pc:sldMk cId="3469182508" sldId="2076137889"/>
        </pc:sldMkLst>
        <pc:spChg chg="mod">
          <ac:chgData name="Rempel, Emily" userId="70c147da-5018-4edc-a236-eb97b57260f6" providerId="ADAL" clId="{73F2BD93-0A61-9741-A8E8-50160320289C}" dt="2025-04-09T13:25:05.937" v="751" actId="20577"/>
          <ac:spMkLst>
            <pc:docMk/>
            <pc:sldMk cId="3469182508" sldId="2076137889"/>
            <ac:spMk id="107" creationId="{D17F681C-1F6B-285B-F39E-912E318C7B84}"/>
          </ac:spMkLst>
        </pc:spChg>
        <pc:spChg chg="mod">
          <ac:chgData name="Rempel, Emily" userId="70c147da-5018-4edc-a236-eb97b57260f6" providerId="ADAL" clId="{73F2BD93-0A61-9741-A8E8-50160320289C}" dt="2025-04-15T17:45:40.819" v="3969" actId="14"/>
          <ac:spMkLst>
            <pc:docMk/>
            <pc:sldMk cId="3469182508" sldId="2076137889"/>
            <ac:spMk id="108" creationId="{D72CC1B0-1176-62BF-A1FC-B99611E024BD}"/>
          </ac:spMkLst>
        </pc:spChg>
      </pc:sldChg>
      <pc:sldChg chg="modSp add mod modNotesTx">
        <pc:chgData name="Rempel, Emily" userId="70c147da-5018-4edc-a236-eb97b57260f6" providerId="ADAL" clId="{73F2BD93-0A61-9741-A8E8-50160320289C}" dt="2025-04-15T17:42:01.729" v="3968" actId="14"/>
        <pc:sldMkLst>
          <pc:docMk/>
          <pc:sldMk cId="2984316991" sldId="2076137890"/>
        </pc:sldMkLst>
        <pc:spChg chg="mod">
          <ac:chgData name="Rempel, Emily" userId="70c147da-5018-4edc-a236-eb97b57260f6" providerId="ADAL" clId="{73F2BD93-0A61-9741-A8E8-50160320289C}" dt="2025-04-09T13:45:34.148" v="2000" actId="20577"/>
          <ac:spMkLst>
            <pc:docMk/>
            <pc:sldMk cId="2984316991" sldId="2076137890"/>
            <ac:spMk id="107" creationId="{89E021BB-7999-8692-C718-084AEC80FBF7}"/>
          </ac:spMkLst>
        </pc:spChg>
        <pc:spChg chg="mod">
          <ac:chgData name="Rempel, Emily" userId="70c147da-5018-4edc-a236-eb97b57260f6" providerId="ADAL" clId="{73F2BD93-0A61-9741-A8E8-50160320289C}" dt="2025-04-15T17:42:01.729" v="3968" actId="14"/>
          <ac:spMkLst>
            <pc:docMk/>
            <pc:sldMk cId="2984316991" sldId="2076137890"/>
            <ac:spMk id="108" creationId="{8DE2B154-59FD-BA71-4831-B524246B2AF0}"/>
          </ac:spMkLst>
        </pc:spChg>
      </pc:sldChg>
      <pc:sldChg chg="modSp add mod">
        <pc:chgData name="Rempel, Emily" userId="70c147da-5018-4edc-a236-eb97b57260f6" providerId="ADAL" clId="{73F2BD93-0A61-9741-A8E8-50160320289C}" dt="2025-04-09T13:25:49.467" v="839" actId="20577"/>
        <pc:sldMkLst>
          <pc:docMk/>
          <pc:sldMk cId="3688908992" sldId="2076137891"/>
        </pc:sldMkLst>
        <pc:spChg chg="mod">
          <ac:chgData name="Rempel, Emily" userId="70c147da-5018-4edc-a236-eb97b57260f6" providerId="ADAL" clId="{73F2BD93-0A61-9741-A8E8-50160320289C}" dt="2025-04-09T13:25:49.467" v="839" actId="20577"/>
          <ac:spMkLst>
            <pc:docMk/>
            <pc:sldMk cId="3688908992" sldId="2076137891"/>
            <ac:spMk id="2" creationId="{F222C508-CBDC-AD3A-781F-1161389BB8A9}"/>
          </ac:spMkLst>
        </pc:spChg>
      </pc:sldChg>
      <pc:sldChg chg="modSp add mod ord">
        <pc:chgData name="Rempel, Emily" userId="70c147da-5018-4edc-a236-eb97b57260f6" providerId="ADAL" clId="{73F2BD93-0A61-9741-A8E8-50160320289C}" dt="2025-04-09T13:43:01.226" v="1939" actId="27636"/>
        <pc:sldMkLst>
          <pc:docMk/>
          <pc:sldMk cId="4009183074" sldId="2076137892"/>
        </pc:sldMkLst>
        <pc:spChg chg="mod">
          <ac:chgData name="Rempel, Emily" userId="70c147da-5018-4edc-a236-eb97b57260f6" providerId="ADAL" clId="{73F2BD93-0A61-9741-A8E8-50160320289C}" dt="2025-04-09T13:30:50.773" v="1094" actId="20577"/>
          <ac:spMkLst>
            <pc:docMk/>
            <pc:sldMk cId="4009183074" sldId="2076137892"/>
            <ac:spMk id="107" creationId="{8CFE625D-8B4B-4F0E-B322-FBBC46516244}"/>
          </ac:spMkLst>
        </pc:spChg>
        <pc:spChg chg="mod">
          <ac:chgData name="Rempel, Emily" userId="70c147da-5018-4edc-a236-eb97b57260f6" providerId="ADAL" clId="{73F2BD93-0A61-9741-A8E8-50160320289C}" dt="2025-04-09T13:43:01.226" v="1939" actId="27636"/>
          <ac:spMkLst>
            <pc:docMk/>
            <pc:sldMk cId="4009183074" sldId="2076137892"/>
            <ac:spMk id="108" creationId="{7B9CCA09-E272-9F73-6AED-CBE164CDDFAA}"/>
          </ac:spMkLst>
        </pc:spChg>
      </pc:sldChg>
      <pc:sldChg chg="modSp add mod">
        <pc:chgData name="Rempel, Emily" userId="70c147da-5018-4edc-a236-eb97b57260f6" providerId="ADAL" clId="{73F2BD93-0A61-9741-A8E8-50160320289C}" dt="2025-04-09T13:43:27.930" v="1944" actId="27636"/>
        <pc:sldMkLst>
          <pc:docMk/>
          <pc:sldMk cId="603978842" sldId="2076137893"/>
        </pc:sldMkLst>
        <pc:spChg chg="mod">
          <ac:chgData name="Rempel, Emily" userId="70c147da-5018-4edc-a236-eb97b57260f6" providerId="ADAL" clId="{73F2BD93-0A61-9741-A8E8-50160320289C}" dt="2025-04-09T13:43:27.930" v="1944" actId="27636"/>
          <ac:spMkLst>
            <pc:docMk/>
            <pc:sldMk cId="603978842" sldId="2076137893"/>
            <ac:spMk id="108" creationId="{E6DA2E75-DE3E-95F0-4AE0-5A41FE917FBB}"/>
          </ac:spMkLst>
        </pc:spChg>
      </pc:sldChg>
      <pc:sldChg chg="modSp add mod">
        <pc:chgData name="Rempel, Emily" userId="70c147da-5018-4edc-a236-eb97b57260f6" providerId="ADAL" clId="{73F2BD93-0A61-9741-A8E8-50160320289C}" dt="2025-04-09T13:43:16.965" v="1942" actId="27636"/>
        <pc:sldMkLst>
          <pc:docMk/>
          <pc:sldMk cId="4145629999" sldId="2076137894"/>
        </pc:sldMkLst>
        <pc:spChg chg="mod">
          <ac:chgData name="Rempel, Emily" userId="70c147da-5018-4edc-a236-eb97b57260f6" providerId="ADAL" clId="{73F2BD93-0A61-9741-A8E8-50160320289C}" dt="2025-04-09T13:35:26.874" v="1677" actId="20577"/>
          <ac:spMkLst>
            <pc:docMk/>
            <pc:sldMk cId="4145629999" sldId="2076137894"/>
            <ac:spMk id="107" creationId="{A1FEE0CA-9E9E-EC34-BC26-BB0C1152A48B}"/>
          </ac:spMkLst>
        </pc:spChg>
        <pc:spChg chg="mod">
          <ac:chgData name="Rempel, Emily" userId="70c147da-5018-4edc-a236-eb97b57260f6" providerId="ADAL" clId="{73F2BD93-0A61-9741-A8E8-50160320289C}" dt="2025-04-09T13:43:16.965" v="1942" actId="27636"/>
          <ac:spMkLst>
            <pc:docMk/>
            <pc:sldMk cId="4145629999" sldId="2076137894"/>
            <ac:spMk id="108" creationId="{D1D11784-5E20-B92E-879A-F769F27DC0E5}"/>
          </ac:spMkLst>
        </pc:spChg>
      </pc:sldChg>
      <pc:sldChg chg="modSp add mod ord">
        <pc:chgData name="Rempel, Emily" userId="70c147da-5018-4edc-a236-eb97b57260f6" providerId="ADAL" clId="{73F2BD93-0A61-9741-A8E8-50160320289C}" dt="2025-04-09T13:43:07.122" v="1940" actId="2711"/>
        <pc:sldMkLst>
          <pc:docMk/>
          <pc:sldMk cId="488681385" sldId="2076137895"/>
        </pc:sldMkLst>
        <pc:spChg chg="mod">
          <ac:chgData name="Rempel, Emily" userId="70c147da-5018-4edc-a236-eb97b57260f6" providerId="ADAL" clId="{73F2BD93-0A61-9741-A8E8-50160320289C}" dt="2025-04-09T13:34:45.150" v="1574" actId="20577"/>
          <ac:spMkLst>
            <pc:docMk/>
            <pc:sldMk cId="488681385" sldId="2076137895"/>
            <ac:spMk id="107" creationId="{636BFF45-5690-9036-5346-9A32F270454E}"/>
          </ac:spMkLst>
        </pc:spChg>
        <pc:spChg chg="mod">
          <ac:chgData name="Rempel, Emily" userId="70c147da-5018-4edc-a236-eb97b57260f6" providerId="ADAL" clId="{73F2BD93-0A61-9741-A8E8-50160320289C}" dt="2025-04-09T13:43:07.122" v="1940" actId="2711"/>
          <ac:spMkLst>
            <pc:docMk/>
            <pc:sldMk cId="488681385" sldId="2076137895"/>
            <ac:spMk id="108" creationId="{156E6954-56F6-8A77-5851-9412391F9778}"/>
          </ac:spMkLst>
        </pc:spChg>
      </pc:sldChg>
      <pc:sldChg chg="modSp new mod">
        <pc:chgData name="Rempel, Emily" userId="70c147da-5018-4edc-a236-eb97b57260f6" providerId="ADAL" clId="{73F2BD93-0A61-9741-A8E8-50160320289C}" dt="2025-04-09T13:42:55.169" v="1937" actId="403"/>
        <pc:sldMkLst>
          <pc:docMk/>
          <pc:sldMk cId="2012638586" sldId="2076137896"/>
        </pc:sldMkLst>
        <pc:spChg chg="mod">
          <ac:chgData name="Rempel, Emily" userId="70c147da-5018-4edc-a236-eb97b57260f6" providerId="ADAL" clId="{73F2BD93-0A61-9741-A8E8-50160320289C}" dt="2025-04-09T13:39:55.593" v="1724" actId="20577"/>
          <ac:spMkLst>
            <pc:docMk/>
            <pc:sldMk cId="2012638586" sldId="2076137896"/>
            <ac:spMk id="2" creationId="{64877827-0125-72A7-0BB2-27CDFC06D29A}"/>
          </ac:spMkLst>
        </pc:spChg>
        <pc:spChg chg="mod">
          <ac:chgData name="Rempel, Emily" userId="70c147da-5018-4edc-a236-eb97b57260f6" providerId="ADAL" clId="{73F2BD93-0A61-9741-A8E8-50160320289C}" dt="2025-04-09T13:42:55.169" v="1937" actId="403"/>
          <ac:spMkLst>
            <pc:docMk/>
            <pc:sldMk cId="2012638586" sldId="2076137896"/>
            <ac:spMk id="3" creationId="{595C6D96-A4A6-7119-6B51-255486C7E781}"/>
          </ac:spMkLst>
        </pc:spChg>
      </pc:sldChg>
      <pc:sldChg chg="modSp add mod ord">
        <pc:chgData name="Rempel, Emily" userId="70c147da-5018-4edc-a236-eb97b57260f6" providerId="ADAL" clId="{73F2BD93-0A61-9741-A8E8-50160320289C}" dt="2025-04-15T13:44:36.211" v="3927" actId="20577"/>
        <pc:sldMkLst>
          <pc:docMk/>
          <pc:sldMk cId="978520608" sldId="2076137897"/>
        </pc:sldMkLst>
        <pc:spChg chg="mod">
          <ac:chgData name="Rempel, Emily" userId="70c147da-5018-4edc-a236-eb97b57260f6" providerId="ADAL" clId="{73F2BD93-0A61-9741-A8E8-50160320289C}" dt="2025-04-15T13:44:36.211" v="3927" actId="20577"/>
          <ac:spMkLst>
            <pc:docMk/>
            <pc:sldMk cId="978520608" sldId="2076137897"/>
            <ac:spMk id="108" creationId="{6E43D8AB-A715-7B2F-6EFC-A1750EAF709D}"/>
          </ac:spMkLst>
        </pc:spChg>
      </pc:sldChg>
      <pc:sldChg chg="modSp add mod modNotesTx">
        <pc:chgData name="Rempel, Emily" userId="70c147da-5018-4edc-a236-eb97b57260f6" providerId="ADAL" clId="{73F2BD93-0A61-9741-A8E8-50160320289C}" dt="2025-04-09T13:48:35.372" v="2331" actId="20577"/>
        <pc:sldMkLst>
          <pc:docMk/>
          <pc:sldMk cId="1350168200" sldId="2076137898"/>
        </pc:sldMkLst>
        <pc:spChg chg="mod">
          <ac:chgData name="Rempel, Emily" userId="70c147da-5018-4edc-a236-eb97b57260f6" providerId="ADAL" clId="{73F2BD93-0A61-9741-A8E8-50160320289C}" dt="2025-04-09T13:48:35.372" v="2331" actId="20577"/>
          <ac:spMkLst>
            <pc:docMk/>
            <pc:sldMk cId="1350168200" sldId="2076137898"/>
            <ac:spMk id="108" creationId="{147A9E12-6A38-A307-8AB0-4175CB3CDC1C}"/>
          </ac:spMkLst>
        </pc:spChg>
      </pc:sldChg>
      <pc:sldChg chg="modSp add del mod">
        <pc:chgData name="Rempel, Emily" userId="70c147da-5018-4edc-a236-eb97b57260f6" providerId="ADAL" clId="{73F2BD93-0A61-9741-A8E8-50160320289C}" dt="2025-04-14T14:59:25.144" v="3739" actId="2696"/>
        <pc:sldMkLst>
          <pc:docMk/>
          <pc:sldMk cId="4015273095" sldId="2076137899"/>
        </pc:sldMkLst>
      </pc:sldChg>
      <pc:sldChg chg="modSp add del mod">
        <pc:chgData name="Rempel, Emily" userId="70c147da-5018-4edc-a236-eb97b57260f6" providerId="ADAL" clId="{73F2BD93-0A61-9741-A8E8-50160320289C}" dt="2025-04-14T14:59:25.825" v="3740" actId="2696"/>
        <pc:sldMkLst>
          <pc:docMk/>
          <pc:sldMk cId="2921763104" sldId="2076137900"/>
        </pc:sldMkLst>
      </pc:sldChg>
      <pc:sldChg chg="modSp add mod">
        <pc:chgData name="Rempel, Emily" userId="70c147da-5018-4edc-a236-eb97b57260f6" providerId="ADAL" clId="{73F2BD93-0A61-9741-A8E8-50160320289C}" dt="2025-04-15T10:04:39.468" v="3926" actId="20577"/>
        <pc:sldMkLst>
          <pc:docMk/>
          <pc:sldMk cId="47654602" sldId="2076137901"/>
        </pc:sldMkLst>
        <pc:spChg chg="mod">
          <ac:chgData name="Rempel, Emily" userId="70c147da-5018-4edc-a236-eb97b57260f6" providerId="ADAL" clId="{73F2BD93-0A61-9741-A8E8-50160320289C}" dt="2025-04-09T13:51:38.176" v="2583" actId="20577"/>
          <ac:spMkLst>
            <pc:docMk/>
            <pc:sldMk cId="47654602" sldId="2076137901"/>
            <ac:spMk id="2" creationId="{47086283-040F-11D1-AA01-98D1EEA31EE6}"/>
          </ac:spMkLst>
        </pc:spChg>
        <pc:spChg chg="mod">
          <ac:chgData name="Rempel, Emily" userId="70c147da-5018-4edc-a236-eb97b57260f6" providerId="ADAL" clId="{73F2BD93-0A61-9741-A8E8-50160320289C}" dt="2025-04-15T10:04:39.468" v="3926" actId="20577"/>
          <ac:spMkLst>
            <pc:docMk/>
            <pc:sldMk cId="47654602" sldId="2076137901"/>
            <ac:spMk id="3" creationId="{D7913747-6D7F-5242-2849-BEA7944D5F82}"/>
          </ac:spMkLst>
        </pc:spChg>
      </pc:sldChg>
      <pc:sldChg chg="modSp add mod">
        <pc:chgData name="Rempel, Emily" userId="70c147da-5018-4edc-a236-eb97b57260f6" providerId="ADAL" clId="{73F2BD93-0A61-9741-A8E8-50160320289C}" dt="2025-04-09T14:08:59.046" v="2870" actId="20577"/>
        <pc:sldMkLst>
          <pc:docMk/>
          <pc:sldMk cId="2528610294" sldId="2076137902"/>
        </pc:sldMkLst>
        <pc:spChg chg="mod">
          <ac:chgData name="Rempel, Emily" userId="70c147da-5018-4edc-a236-eb97b57260f6" providerId="ADAL" clId="{73F2BD93-0A61-9741-A8E8-50160320289C}" dt="2025-04-09T14:08:28.141" v="2867" actId="20577"/>
          <ac:spMkLst>
            <pc:docMk/>
            <pc:sldMk cId="2528610294" sldId="2076137902"/>
            <ac:spMk id="2" creationId="{81308121-C7E4-657A-1E6F-D559A91C0EB9}"/>
          </ac:spMkLst>
        </pc:spChg>
        <pc:spChg chg="mod">
          <ac:chgData name="Rempel, Emily" userId="70c147da-5018-4edc-a236-eb97b57260f6" providerId="ADAL" clId="{73F2BD93-0A61-9741-A8E8-50160320289C}" dt="2025-04-09T14:08:59.046" v="2870" actId="20577"/>
          <ac:spMkLst>
            <pc:docMk/>
            <pc:sldMk cId="2528610294" sldId="2076137902"/>
            <ac:spMk id="3" creationId="{3B57D3E7-12BE-00A2-1A5E-36094358D963}"/>
          </ac:spMkLst>
        </pc:spChg>
      </pc:sldChg>
      <pc:sldChg chg="modSp add mod">
        <pc:chgData name="Rempel, Emily" userId="70c147da-5018-4edc-a236-eb97b57260f6" providerId="ADAL" clId="{73F2BD93-0A61-9741-A8E8-50160320289C}" dt="2025-04-14T14:46:57.936" v="3366" actId="20577"/>
        <pc:sldMkLst>
          <pc:docMk/>
          <pc:sldMk cId="1862882186" sldId="2076137903"/>
        </pc:sldMkLst>
        <pc:spChg chg="mod">
          <ac:chgData name="Rempel, Emily" userId="70c147da-5018-4edc-a236-eb97b57260f6" providerId="ADAL" clId="{73F2BD93-0A61-9741-A8E8-50160320289C}" dt="2025-04-14T14:46:57.936" v="3366" actId="20577"/>
          <ac:spMkLst>
            <pc:docMk/>
            <pc:sldMk cId="1862882186" sldId="2076137903"/>
            <ac:spMk id="108" creationId="{B9443238-BCCD-0D6B-4FBA-C0C799975100}"/>
          </ac:spMkLst>
        </pc:spChg>
      </pc:sldChg>
      <pc:sldChg chg="modSp add mod">
        <pc:chgData name="Rempel, Emily" userId="70c147da-5018-4edc-a236-eb97b57260f6" providerId="ADAL" clId="{73F2BD93-0A61-9741-A8E8-50160320289C}" dt="2025-04-14T14:58:07.346" v="3737" actId="20577"/>
        <pc:sldMkLst>
          <pc:docMk/>
          <pc:sldMk cId="393795152" sldId="2076137904"/>
        </pc:sldMkLst>
        <pc:spChg chg="mod">
          <ac:chgData name="Rempel, Emily" userId="70c147da-5018-4edc-a236-eb97b57260f6" providerId="ADAL" clId="{73F2BD93-0A61-9741-A8E8-50160320289C}" dt="2025-04-14T14:58:07.346" v="3737" actId="20577"/>
          <ac:spMkLst>
            <pc:docMk/>
            <pc:sldMk cId="393795152" sldId="2076137904"/>
            <ac:spMk id="108" creationId="{7EACC8A6-E8A4-2BC4-6A74-048E38FBBEB8}"/>
          </ac:spMkLst>
        </pc:spChg>
      </pc:sldChg>
      <pc:sldChg chg="modSp add mod">
        <pc:chgData name="Rempel, Emily" userId="70c147da-5018-4edc-a236-eb97b57260f6" providerId="ADAL" clId="{73F2BD93-0A61-9741-A8E8-50160320289C}" dt="2025-04-14T14:48:28.972" v="3457" actId="20577"/>
        <pc:sldMkLst>
          <pc:docMk/>
          <pc:sldMk cId="1585845332" sldId="2076137905"/>
        </pc:sldMkLst>
        <pc:spChg chg="mod">
          <ac:chgData name="Rempel, Emily" userId="70c147da-5018-4edc-a236-eb97b57260f6" providerId="ADAL" clId="{73F2BD93-0A61-9741-A8E8-50160320289C}" dt="2025-04-14T14:48:28.972" v="3457" actId="20577"/>
          <ac:spMkLst>
            <pc:docMk/>
            <pc:sldMk cId="1585845332" sldId="2076137905"/>
            <ac:spMk id="108" creationId="{A5BE1E2B-EAD9-AE2A-79AA-E0416C8FE8D6}"/>
          </ac:spMkLst>
        </pc:spChg>
      </pc:sldChg>
      <pc:sldChg chg="modSp add mod">
        <pc:chgData name="Rempel, Emily" userId="70c147da-5018-4edc-a236-eb97b57260f6" providerId="ADAL" clId="{73F2BD93-0A61-9741-A8E8-50160320289C}" dt="2025-04-14T14:48:12.660" v="3447" actId="12"/>
        <pc:sldMkLst>
          <pc:docMk/>
          <pc:sldMk cId="2604550185" sldId="2076137906"/>
        </pc:sldMkLst>
        <pc:spChg chg="mod">
          <ac:chgData name="Rempel, Emily" userId="70c147da-5018-4edc-a236-eb97b57260f6" providerId="ADAL" clId="{73F2BD93-0A61-9741-A8E8-50160320289C}" dt="2025-04-14T14:48:12.660" v="3447" actId="12"/>
          <ac:spMkLst>
            <pc:docMk/>
            <pc:sldMk cId="2604550185" sldId="2076137906"/>
            <ac:spMk id="108" creationId="{8477EAA2-D021-E34A-5217-FC50EBCB6162}"/>
          </ac:spMkLst>
        </pc:spChg>
      </pc:sldChg>
      <pc:sldChg chg="modSp add mod">
        <pc:chgData name="Rempel, Emily" userId="70c147da-5018-4edc-a236-eb97b57260f6" providerId="ADAL" clId="{73F2BD93-0A61-9741-A8E8-50160320289C}" dt="2025-04-14T14:47:48.033" v="3442" actId="27636"/>
        <pc:sldMkLst>
          <pc:docMk/>
          <pc:sldMk cId="167947235" sldId="2076137907"/>
        </pc:sldMkLst>
        <pc:spChg chg="mod">
          <ac:chgData name="Rempel, Emily" userId="70c147da-5018-4edc-a236-eb97b57260f6" providerId="ADAL" clId="{73F2BD93-0A61-9741-A8E8-50160320289C}" dt="2025-04-14T14:47:48.033" v="3442" actId="27636"/>
          <ac:spMkLst>
            <pc:docMk/>
            <pc:sldMk cId="167947235" sldId="2076137907"/>
            <ac:spMk id="108" creationId="{60F34436-3D97-612E-96EC-8B37201DE3F8}"/>
          </ac:spMkLst>
        </pc:spChg>
      </pc:sldChg>
      <pc:sldChg chg="modSp add mod ord">
        <pc:chgData name="Rempel, Emily" userId="70c147da-5018-4edc-a236-eb97b57260f6" providerId="ADAL" clId="{73F2BD93-0A61-9741-A8E8-50160320289C}" dt="2025-04-16T17:33:26.584" v="3971" actId="20578"/>
        <pc:sldMkLst>
          <pc:docMk/>
          <pc:sldMk cId="1560043645" sldId="2076137908"/>
        </pc:sldMkLst>
        <pc:spChg chg="mod">
          <ac:chgData name="Rempel, Emily" userId="70c147da-5018-4edc-a236-eb97b57260f6" providerId="ADAL" clId="{73F2BD93-0A61-9741-A8E8-50160320289C}" dt="2025-04-14T14:47:53.827" v="3443" actId="12"/>
          <ac:spMkLst>
            <pc:docMk/>
            <pc:sldMk cId="1560043645" sldId="2076137908"/>
            <ac:spMk id="108" creationId="{9D0462DB-0D68-6FE2-693D-22A2BD5887DA}"/>
          </ac:spMkLst>
        </pc:spChg>
      </pc:sldChg>
      <pc:sldChg chg="add">
        <pc:chgData name="Rempel, Emily" userId="70c147da-5018-4edc-a236-eb97b57260f6" providerId="ADAL" clId="{73F2BD93-0A61-9741-A8E8-50160320289C}" dt="2025-04-14T15:00:41.762" v="3783"/>
        <pc:sldMkLst>
          <pc:docMk/>
          <pc:sldMk cId="1356499638" sldId="2076137909"/>
        </pc:sldMkLst>
      </pc:sldChg>
      <pc:sldChg chg="add">
        <pc:chgData name="Rempel, Emily" userId="70c147da-5018-4edc-a236-eb97b57260f6" providerId="ADAL" clId="{73F2BD93-0A61-9741-A8E8-50160320289C}" dt="2025-04-14T15:00:41.762" v="3783"/>
        <pc:sldMkLst>
          <pc:docMk/>
          <pc:sldMk cId="291421576" sldId="2076137910"/>
        </pc:sldMkLst>
      </pc:sldChg>
      <pc:sldChg chg="add">
        <pc:chgData name="Rempel, Emily" userId="70c147da-5018-4edc-a236-eb97b57260f6" providerId="ADAL" clId="{73F2BD93-0A61-9741-A8E8-50160320289C}" dt="2025-04-14T15:00:41.762" v="3783"/>
        <pc:sldMkLst>
          <pc:docMk/>
          <pc:sldMk cId="4226966009" sldId="2076137911"/>
        </pc:sldMkLst>
      </pc:sldChg>
      <pc:sldChg chg="modSp add del mod">
        <pc:chgData name="Rempel, Emily" userId="70c147da-5018-4edc-a236-eb97b57260f6" providerId="ADAL" clId="{73F2BD93-0A61-9741-A8E8-50160320289C}" dt="2025-04-14T15:05:12.678" v="3850" actId="2696"/>
        <pc:sldMkLst>
          <pc:docMk/>
          <pc:sldMk cId="3437596013" sldId="2076137912"/>
        </pc:sldMkLst>
      </pc:sldChg>
      <pc:sldMasterChg chg="delSldLayout modSldLayout">
        <pc:chgData name="Rempel, Emily" userId="70c147da-5018-4edc-a236-eb97b57260f6" providerId="ADAL" clId="{73F2BD93-0A61-9741-A8E8-50160320289C}" dt="2025-04-15T08:48:48.981" v="3872" actId="735"/>
        <pc:sldMasterMkLst>
          <pc:docMk/>
          <pc:sldMasterMk cId="0" sldId="2147483660"/>
        </pc:sldMasterMkLst>
        <pc:sldLayoutChg chg="modSp">
          <pc:chgData name="Rempel, Emily" userId="70c147da-5018-4edc-a236-eb97b57260f6" providerId="ADAL" clId="{73F2BD93-0A61-9741-A8E8-50160320289C}" dt="2025-04-15T08:48:48.981" v="3872" actId="735"/>
          <pc:sldLayoutMkLst>
            <pc:docMk/>
            <pc:sldMasterMk cId="0" sldId="2147483660"/>
            <pc:sldLayoutMk cId="0" sldId="2147483648"/>
          </pc:sldLayoutMkLst>
        </pc:sldLayoutChg>
        <pc:sldLayoutChg chg="del">
          <pc:chgData name="Rempel, Emily" userId="70c147da-5018-4edc-a236-eb97b57260f6" providerId="ADAL" clId="{73F2BD93-0A61-9741-A8E8-50160320289C}" dt="2025-04-09T13:18:54.060" v="203" actId="2696"/>
          <pc:sldLayoutMkLst>
            <pc:docMk/>
            <pc:sldMasterMk cId="0" sldId="2147483660"/>
            <pc:sldLayoutMk cId="0" sldId="2147483659"/>
          </pc:sldLayoutMkLst>
        </pc:sldLayoutChg>
      </pc:sldMasterChg>
    </pc:docChg>
  </pc:docChgLst>
  <pc:docChgLst>
    <pc:chgData name="Rempel, Emily" userId="70c147da-5018-4edc-a236-eb97b57260f6" providerId="ADAL" clId="{AD1AA304-8CFC-2340-ADBD-D221AAC330F3}"/>
    <pc:docChg chg="custSel addSld delSld modSld">
      <pc:chgData name="Rempel, Emily" userId="70c147da-5018-4edc-a236-eb97b57260f6" providerId="ADAL" clId="{AD1AA304-8CFC-2340-ADBD-D221AAC330F3}" dt="2025-03-14T15:33:59.534" v="89" actId="12"/>
      <pc:docMkLst>
        <pc:docMk/>
      </pc:docMkLst>
      <pc:sldChg chg="add del">
        <pc:chgData name="Rempel, Emily" userId="70c147da-5018-4edc-a236-eb97b57260f6" providerId="ADAL" clId="{AD1AA304-8CFC-2340-ADBD-D221AAC330F3}" dt="2025-03-14T09:12:00.177" v="14" actId="2696"/>
        <pc:sldMkLst>
          <pc:docMk/>
          <pc:sldMk cId="2583691337" sldId="2076137837"/>
        </pc:sldMkLst>
      </pc:sldChg>
      <pc:sldChg chg="add">
        <pc:chgData name="Rempel, Emily" userId="70c147da-5018-4edc-a236-eb97b57260f6" providerId="ADAL" clId="{AD1AA304-8CFC-2340-ADBD-D221AAC330F3}" dt="2025-03-14T09:12:03.995" v="15"/>
        <pc:sldMkLst>
          <pc:docMk/>
          <pc:sldMk cId="3914406771" sldId="2076137837"/>
        </pc:sldMkLst>
      </pc:sldChg>
      <pc:sldChg chg="modSp mod">
        <pc:chgData name="Rempel, Emily" userId="70c147da-5018-4edc-a236-eb97b57260f6" providerId="ADAL" clId="{AD1AA304-8CFC-2340-ADBD-D221AAC330F3}" dt="2025-03-14T07:35:41.082" v="12" actId="20577"/>
        <pc:sldMkLst>
          <pc:docMk/>
          <pc:sldMk cId="3713436018" sldId="2076137839"/>
        </pc:sldMkLst>
      </pc:sldChg>
      <pc:sldChg chg="add">
        <pc:chgData name="Rempel, Emily" userId="70c147da-5018-4edc-a236-eb97b57260f6" providerId="ADAL" clId="{AD1AA304-8CFC-2340-ADBD-D221AAC330F3}" dt="2025-03-14T09:12:03.995" v="15"/>
        <pc:sldMkLst>
          <pc:docMk/>
          <pc:sldMk cId="2637831763" sldId="2076137842"/>
        </pc:sldMkLst>
      </pc:sldChg>
      <pc:sldChg chg="add del">
        <pc:chgData name="Rempel, Emily" userId="70c147da-5018-4edc-a236-eb97b57260f6" providerId="ADAL" clId="{AD1AA304-8CFC-2340-ADBD-D221AAC330F3}" dt="2025-03-14T09:12:00.177" v="14" actId="2696"/>
        <pc:sldMkLst>
          <pc:docMk/>
          <pc:sldMk cId="4175774300" sldId="2076137842"/>
        </pc:sldMkLst>
      </pc:sldChg>
      <pc:sldChg chg="add del">
        <pc:chgData name="Rempel, Emily" userId="70c147da-5018-4edc-a236-eb97b57260f6" providerId="ADAL" clId="{AD1AA304-8CFC-2340-ADBD-D221AAC330F3}" dt="2025-03-14T09:12:00.177" v="14" actId="2696"/>
        <pc:sldMkLst>
          <pc:docMk/>
          <pc:sldMk cId="1330739046" sldId="2076137843"/>
        </pc:sldMkLst>
      </pc:sldChg>
      <pc:sldChg chg="add">
        <pc:chgData name="Rempel, Emily" userId="70c147da-5018-4edc-a236-eb97b57260f6" providerId="ADAL" clId="{AD1AA304-8CFC-2340-ADBD-D221AAC330F3}" dt="2025-03-14T09:12:03.995" v="15"/>
        <pc:sldMkLst>
          <pc:docMk/>
          <pc:sldMk cId="4007145567" sldId="2076137843"/>
        </pc:sldMkLst>
      </pc:sldChg>
      <pc:sldChg chg="add del">
        <pc:chgData name="Rempel, Emily" userId="70c147da-5018-4edc-a236-eb97b57260f6" providerId="ADAL" clId="{AD1AA304-8CFC-2340-ADBD-D221AAC330F3}" dt="2025-03-14T09:12:00.177" v="14" actId="2696"/>
        <pc:sldMkLst>
          <pc:docMk/>
          <pc:sldMk cId="1904564096" sldId="2076137866"/>
        </pc:sldMkLst>
      </pc:sldChg>
      <pc:sldChg chg="add">
        <pc:chgData name="Rempel, Emily" userId="70c147da-5018-4edc-a236-eb97b57260f6" providerId="ADAL" clId="{AD1AA304-8CFC-2340-ADBD-D221AAC330F3}" dt="2025-03-14T09:12:03.995" v="15"/>
        <pc:sldMkLst>
          <pc:docMk/>
          <pc:sldMk cId="3631976312" sldId="2076137866"/>
        </pc:sldMkLst>
      </pc:sldChg>
      <pc:sldChg chg="delSp modSp new mod">
        <pc:chgData name="Rempel, Emily" userId="70c147da-5018-4edc-a236-eb97b57260f6" providerId="ADAL" clId="{AD1AA304-8CFC-2340-ADBD-D221AAC330F3}" dt="2025-03-14T15:33:59.534" v="89" actId="12"/>
        <pc:sldMkLst>
          <pc:docMk/>
          <pc:sldMk cId="1774658259" sldId="207613786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theuniversityofliverpool.sharepoint.com/sites/CivicDataCoop-O365-Team/Shared%20Documents/General/PPIE/AI%20Data%20Charter/Participant%20Materials/Resident%20Voting%20Excel.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Ranking</a:t>
            </a:r>
            <a:r>
              <a:rPr lang="en-GB" baseline="0" dirty="0"/>
              <a:t> Top 3 Choices of Principles by Residents n=55</a:t>
            </a:r>
            <a:endParaRPr lang="en-GB"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manualLayout>
          <c:layoutTarget val="inner"/>
          <c:xMode val="edge"/>
          <c:yMode val="edge"/>
          <c:x val="7.5762333279768584E-2"/>
          <c:y val="0.13225184483602037"/>
          <c:w val="0.82002881204032207"/>
          <c:h val="0.52390437383125688"/>
        </c:manualLayout>
      </c:layout>
      <c:barChart>
        <c:barDir val="col"/>
        <c:grouping val="stacked"/>
        <c:varyColors val="0"/>
        <c:ser>
          <c:idx val="0"/>
          <c:order val="0"/>
          <c:tx>
            <c:strRef>
              <c:f>Visual!$B$77</c:f>
              <c:strCache>
                <c:ptCount val="1"/>
                <c:pt idx="0">
                  <c:v>Ranked First</c:v>
                </c:pt>
              </c:strCache>
            </c:strRef>
          </c:tx>
          <c:spPr>
            <a:solidFill>
              <a:schemeClr val="accent1"/>
            </a:solidFill>
            <a:ln>
              <a:noFill/>
            </a:ln>
            <a:effectLst/>
          </c:spPr>
          <c:invertIfNegative val="0"/>
          <c:dLbls>
            <c:delete val="1"/>
          </c:dLbls>
          <c:cat>
            <c:strRef>
              <c:f>Visual!$A$78:$A$99</c:f>
              <c:strCache>
                <c:ptCount val="22"/>
                <c:pt idx="0">
                  <c:v>Data and AI used for good</c:v>
                </c:pt>
                <c:pt idx="1">
                  <c:v>Security and Five safes</c:v>
                </c:pt>
                <c:pt idx="2">
                  <c:v>Trustworthy</c:v>
                </c:pt>
                <c:pt idx="3">
                  <c:v>Partners must sign</c:v>
                </c:pt>
                <c:pt idx="4">
                  <c:v>Drive Innovation</c:v>
                </c:pt>
                <c:pt idx="5">
                  <c:v>Privacy - protect dignity</c:v>
                </c:pt>
                <c:pt idx="6">
                  <c:v>Legal</c:v>
                </c:pt>
                <c:pt idx="7">
                  <c:v>Transparency</c:v>
                </c:pt>
                <c:pt idx="8">
                  <c:v>Accountability</c:v>
                </c:pt>
                <c:pt idx="9">
                  <c:v>Governance - consequences</c:v>
                </c:pt>
                <c:pt idx="10">
                  <c:v>Inclusivity - fairness</c:v>
                </c:pt>
                <c:pt idx="11">
                  <c:v>Independent Body</c:v>
                </c:pt>
                <c:pt idx="12">
                  <c:v>Governance - outcomes</c:v>
                </c:pt>
                <c:pt idx="13">
                  <c:v>Auditing system</c:v>
                </c:pt>
                <c:pt idx="14">
                  <c:v>Environmental sustainbility</c:v>
                </c:pt>
                <c:pt idx="15">
                  <c:v>Purpose limitation</c:v>
                </c:pt>
                <c:pt idx="16">
                  <c:v>Community-led</c:v>
                </c:pt>
                <c:pt idx="17">
                  <c:v>Counter negative impact</c:v>
                </c:pt>
                <c:pt idx="18">
                  <c:v>Privacy - opt out not left out</c:v>
                </c:pt>
                <c:pt idx="19">
                  <c:v>Data storage limitations</c:v>
                </c:pt>
                <c:pt idx="20">
                  <c:v>Evaluation and review</c:v>
                </c:pt>
                <c:pt idx="21">
                  <c:v>Outcomes published</c:v>
                </c:pt>
              </c:strCache>
            </c:strRef>
          </c:cat>
          <c:val>
            <c:numRef>
              <c:f>Visual!$B$78:$B$99</c:f>
              <c:numCache>
                <c:formatCode>General</c:formatCode>
                <c:ptCount val="22"/>
                <c:pt idx="0">
                  <c:v>12</c:v>
                </c:pt>
                <c:pt idx="1">
                  <c:v>8</c:v>
                </c:pt>
                <c:pt idx="2">
                  <c:v>1</c:v>
                </c:pt>
                <c:pt idx="3">
                  <c:v>6</c:v>
                </c:pt>
                <c:pt idx="4">
                  <c:v>5</c:v>
                </c:pt>
                <c:pt idx="5">
                  <c:v>5</c:v>
                </c:pt>
                <c:pt idx="6">
                  <c:v>4</c:v>
                </c:pt>
                <c:pt idx="7">
                  <c:v>2</c:v>
                </c:pt>
                <c:pt idx="8">
                  <c:v>1</c:v>
                </c:pt>
                <c:pt idx="9">
                  <c:v>1</c:v>
                </c:pt>
                <c:pt idx="10">
                  <c:v>1</c:v>
                </c:pt>
                <c:pt idx="11">
                  <c:v>2</c:v>
                </c:pt>
                <c:pt idx="12">
                  <c:v>0</c:v>
                </c:pt>
                <c:pt idx="13">
                  <c:v>2</c:v>
                </c:pt>
                <c:pt idx="14">
                  <c:v>2</c:v>
                </c:pt>
                <c:pt idx="15">
                  <c:v>1</c:v>
                </c:pt>
                <c:pt idx="16">
                  <c:v>0</c:v>
                </c:pt>
                <c:pt idx="17">
                  <c:v>2</c:v>
                </c:pt>
                <c:pt idx="18">
                  <c:v>0</c:v>
                </c:pt>
                <c:pt idx="19">
                  <c:v>0</c:v>
                </c:pt>
                <c:pt idx="20">
                  <c:v>0</c:v>
                </c:pt>
                <c:pt idx="21">
                  <c:v>0</c:v>
                </c:pt>
              </c:numCache>
            </c:numRef>
          </c:val>
          <c:extLst>
            <c:ext xmlns:c16="http://schemas.microsoft.com/office/drawing/2014/chart" uri="{C3380CC4-5D6E-409C-BE32-E72D297353CC}">
              <c16:uniqueId val="{00000000-6BF5-F04C-A4F6-73CE3ED7A558}"/>
            </c:ext>
          </c:extLst>
        </c:ser>
        <c:ser>
          <c:idx val="1"/>
          <c:order val="1"/>
          <c:tx>
            <c:strRef>
              <c:f>Visual!$C$77</c:f>
              <c:strCache>
                <c:ptCount val="1"/>
                <c:pt idx="0">
                  <c:v>Ranked Second</c:v>
                </c:pt>
              </c:strCache>
            </c:strRef>
          </c:tx>
          <c:spPr>
            <a:solidFill>
              <a:schemeClr val="accent2"/>
            </a:solidFill>
            <a:ln>
              <a:noFill/>
            </a:ln>
            <a:effectLst/>
          </c:spPr>
          <c:invertIfNegative val="0"/>
          <c:dLbls>
            <c:delete val="1"/>
          </c:dLbls>
          <c:cat>
            <c:strRef>
              <c:f>Visual!$A$78:$A$99</c:f>
              <c:strCache>
                <c:ptCount val="22"/>
                <c:pt idx="0">
                  <c:v>Data and AI used for good</c:v>
                </c:pt>
                <c:pt idx="1">
                  <c:v>Security and Five safes</c:v>
                </c:pt>
                <c:pt idx="2">
                  <c:v>Trustworthy</c:v>
                </c:pt>
                <c:pt idx="3">
                  <c:v>Partners must sign</c:v>
                </c:pt>
                <c:pt idx="4">
                  <c:v>Drive Innovation</c:v>
                </c:pt>
                <c:pt idx="5">
                  <c:v>Privacy - protect dignity</c:v>
                </c:pt>
                <c:pt idx="6">
                  <c:v>Legal</c:v>
                </c:pt>
                <c:pt idx="7">
                  <c:v>Transparency</c:v>
                </c:pt>
                <c:pt idx="8">
                  <c:v>Accountability</c:v>
                </c:pt>
                <c:pt idx="9">
                  <c:v>Governance - consequences</c:v>
                </c:pt>
                <c:pt idx="10">
                  <c:v>Inclusivity - fairness</c:v>
                </c:pt>
                <c:pt idx="11">
                  <c:v>Independent Body</c:v>
                </c:pt>
                <c:pt idx="12">
                  <c:v>Governance - outcomes</c:v>
                </c:pt>
                <c:pt idx="13">
                  <c:v>Auditing system</c:v>
                </c:pt>
                <c:pt idx="14">
                  <c:v>Environmental sustainbility</c:v>
                </c:pt>
                <c:pt idx="15">
                  <c:v>Purpose limitation</c:v>
                </c:pt>
                <c:pt idx="16">
                  <c:v>Community-led</c:v>
                </c:pt>
                <c:pt idx="17">
                  <c:v>Counter negative impact</c:v>
                </c:pt>
                <c:pt idx="18">
                  <c:v>Privacy - opt out not left out</c:v>
                </c:pt>
                <c:pt idx="19">
                  <c:v>Data storage limitations</c:v>
                </c:pt>
                <c:pt idx="20">
                  <c:v>Evaluation and review</c:v>
                </c:pt>
                <c:pt idx="21">
                  <c:v>Outcomes published</c:v>
                </c:pt>
              </c:strCache>
            </c:strRef>
          </c:cat>
          <c:val>
            <c:numRef>
              <c:f>Visual!$C$78:$C$99</c:f>
              <c:numCache>
                <c:formatCode>General</c:formatCode>
                <c:ptCount val="22"/>
                <c:pt idx="0">
                  <c:v>7</c:v>
                </c:pt>
                <c:pt idx="1">
                  <c:v>6</c:v>
                </c:pt>
                <c:pt idx="2">
                  <c:v>7</c:v>
                </c:pt>
                <c:pt idx="3">
                  <c:v>1</c:v>
                </c:pt>
                <c:pt idx="4">
                  <c:v>4</c:v>
                </c:pt>
                <c:pt idx="5">
                  <c:v>2</c:v>
                </c:pt>
                <c:pt idx="6">
                  <c:v>0</c:v>
                </c:pt>
                <c:pt idx="7">
                  <c:v>1</c:v>
                </c:pt>
                <c:pt idx="8">
                  <c:v>4</c:v>
                </c:pt>
                <c:pt idx="9">
                  <c:v>3</c:v>
                </c:pt>
                <c:pt idx="10">
                  <c:v>3</c:v>
                </c:pt>
                <c:pt idx="11">
                  <c:v>3</c:v>
                </c:pt>
                <c:pt idx="12">
                  <c:v>3</c:v>
                </c:pt>
                <c:pt idx="13">
                  <c:v>1</c:v>
                </c:pt>
                <c:pt idx="14">
                  <c:v>1</c:v>
                </c:pt>
                <c:pt idx="15">
                  <c:v>2</c:v>
                </c:pt>
                <c:pt idx="16">
                  <c:v>2</c:v>
                </c:pt>
                <c:pt idx="17">
                  <c:v>1</c:v>
                </c:pt>
                <c:pt idx="18">
                  <c:v>2</c:v>
                </c:pt>
                <c:pt idx="19">
                  <c:v>0</c:v>
                </c:pt>
                <c:pt idx="20">
                  <c:v>1</c:v>
                </c:pt>
                <c:pt idx="21">
                  <c:v>1</c:v>
                </c:pt>
              </c:numCache>
            </c:numRef>
          </c:val>
          <c:extLst>
            <c:ext xmlns:c16="http://schemas.microsoft.com/office/drawing/2014/chart" uri="{C3380CC4-5D6E-409C-BE32-E72D297353CC}">
              <c16:uniqueId val="{00000001-6BF5-F04C-A4F6-73CE3ED7A558}"/>
            </c:ext>
          </c:extLst>
        </c:ser>
        <c:ser>
          <c:idx val="2"/>
          <c:order val="2"/>
          <c:tx>
            <c:strRef>
              <c:f>Visual!$D$77</c:f>
              <c:strCache>
                <c:ptCount val="1"/>
                <c:pt idx="0">
                  <c:v>Ranked Third</c:v>
                </c:pt>
              </c:strCache>
            </c:strRef>
          </c:tx>
          <c:spPr>
            <a:solidFill>
              <a:schemeClr val="accent3"/>
            </a:solidFill>
            <a:ln>
              <a:noFill/>
            </a:ln>
            <a:effectLst/>
          </c:spPr>
          <c:invertIfNegative val="0"/>
          <c:dLbls>
            <c:delete val="1"/>
          </c:dLbls>
          <c:cat>
            <c:strRef>
              <c:f>Visual!$A$78:$A$99</c:f>
              <c:strCache>
                <c:ptCount val="22"/>
                <c:pt idx="0">
                  <c:v>Data and AI used for good</c:v>
                </c:pt>
                <c:pt idx="1">
                  <c:v>Security and Five safes</c:v>
                </c:pt>
                <c:pt idx="2">
                  <c:v>Trustworthy</c:v>
                </c:pt>
                <c:pt idx="3">
                  <c:v>Partners must sign</c:v>
                </c:pt>
                <c:pt idx="4">
                  <c:v>Drive Innovation</c:v>
                </c:pt>
                <c:pt idx="5">
                  <c:v>Privacy - protect dignity</c:v>
                </c:pt>
                <c:pt idx="6">
                  <c:v>Legal</c:v>
                </c:pt>
                <c:pt idx="7">
                  <c:v>Transparency</c:v>
                </c:pt>
                <c:pt idx="8">
                  <c:v>Accountability</c:v>
                </c:pt>
                <c:pt idx="9">
                  <c:v>Governance - consequences</c:v>
                </c:pt>
                <c:pt idx="10">
                  <c:v>Inclusivity - fairness</c:v>
                </c:pt>
                <c:pt idx="11">
                  <c:v>Independent Body</c:v>
                </c:pt>
                <c:pt idx="12">
                  <c:v>Governance - outcomes</c:v>
                </c:pt>
                <c:pt idx="13">
                  <c:v>Auditing system</c:v>
                </c:pt>
                <c:pt idx="14">
                  <c:v>Environmental sustainbility</c:v>
                </c:pt>
                <c:pt idx="15">
                  <c:v>Purpose limitation</c:v>
                </c:pt>
                <c:pt idx="16">
                  <c:v>Community-led</c:v>
                </c:pt>
                <c:pt idx="17">
                  <c:v>Counter negative impact</c:v>
                </c:pt>
                <c:pt idx="18">
                  <c:v>Privacy - opt out not left out</c:v>
                </c:pt>
                <c:pt idx="19">
                  <c:v>Data storage limitations</c:v>
                </c:pt>
                <c:pt idx="20">
                  <c:v>Evaluation and review</c:v>
                </c:pt>
                <c:pt idx="21">
                  <c:v>Outcomes published</c:v>
                </c:pt>
              </c:strCache>
            </c:strRef>
          </c:cat>
          <c:val>
            <c:numRef>
              <c:f>Visual!$D$78:$D$99</c:f>
              <c:numCache>
                <c:formatCode>General</c:formatCode>
                <c:ptCount val="22"/>
                <c:pt idx="0">
                  <c:v>8</c:v>
                </c:pt>
                <c:pt idx="1">
                  <c:v>5</c:v>
                </c:pt>
                <c:pt idx="2">
                  <c:v>5</c:v>
                </c:pt>
                <c:pt idx="3">
                  <c:v>3</c:v>
                </c:pt>
                <c:pt idx="4">
                  <c:v>1</c:v>
                </c:pt>
                <c:pt idx="5">
                  <c:v>2</c:v>
                </c:pt>
                <c:pt idx="6">
                  <c:v>5</c:v>
                </c:pt>
                <c:pt idx="7">
                  <c:v>6</c:v>
                </c:pt>
                <c:pt idx="8">
                  <c:v>2</c:v>
                </c:pt>
                <c:pt idx="9">
                  <c:v>3</c:v>
                </c:pt>
                <c:pt idx="10">
                  <c:v>3</c:v>
                </c:pt>
                <c:pt idx="11">
                  <c:v>1</c:v>
                </c:pt>
                <c:pt idx="12">
                  <c:v>3</c:v>
                </c:pt>
                <c:pt idx="13">
                  <c:v>2</c:v>
                </c:pt>
                <c:pt idx="14">
                  <c:v>1</c:v>
                </c:pt>
                <c:pt idx="15">
                  <c:v>1</c:v>
                </c:pt>
                <c:pt idx="16">
                  <c:v>2</c:v>
                </c:pt>
                <c:pt idx="17">
                  <c:v>0</c:v>
                </c:pt>
                <c:pt idx="18">
                  <c:v>1</c:v>
                </c:pt>
                <c:pt idx="19">
                  <c:v>1</c:v>
                </c:pt>
                <c:pt idx="20">
                  <c:v>0</c:v>
                </c:pt>
                <c:pt idx="21">
                  <c:v>0</c:v>
                </c:pt>
              </c:numCache>
            </c:numRef>
          </c:val>
          <c:extLst>
            <c:ext xmlns:c16="http://schemas.microsoft.com/office/drawing/2014/chart" uri="{C3380CC4-5D6E-409C-BE32-E72D297353CC}">
              <c16:uniqueId val="{00000002-6BF5-F04C-A4F6-73CE3ED7A558}"/>
            </c:ext>
          </c:extLst>
        </c:ser>
        <c:dLbls>
          <c:dLblPos val="inEnd"/>
          <c:showLegendKey val="0"/>
          <c:showVal val="1"/>
          <c:showCatName val="0"/>
          <c:showSerName val="0"/>
          <c:showPercent val="0"/>
          <c:showBubbleSize val="0"/>
        </c:dLbls>
        <c:gapWidth val="150"/>
        <c:overlap val="100"/>
        <c:axId val="817273887"/>
        <c:axId val="817275615"/>
      </c:barChart>
      <c:catAx>
        <c:axId val="817273887"/>
        <c:scaling>
          <c:orientation val="minMax"/>
        </c:scaling>
        <c:delete val="0"/>
        <c:axPos val="b"/>
        <c:numFmt formatCode="General" sourceLinked="0"/>
        <c:majorTickMark val="in"/>
        <c:minorTickMark val="out"/>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17275615"/>
        <c:crosses val="autoZero"/>
        <c:auto val="1"/>
        <c:lblAlgn val="ctr"/>
        <c:lblOffset val="100"/>
        <c:noMultiLvlLbl val="0"/>
      </c:catAx>
      <c:valAx>
        <c:axId val="817275615"/>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Total Number of Votes in Top 3 Choices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172738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2FB0E3-465D-214D-A204-FCEFCA248DFD}" type="doc">
      <dgm:prSet loTypeId="urn:microsoft.com/office/officeart/2005/8/layout/hProcess11" loCatId="" qsTypeId="urn:microsoft.com/office/officeart/2005/8/quickstyle/simple1" qsCatId="simple" csTypeId="urn:microsoft.com/office/officeart/2005/8/colors/colorful5" csCatId="colorful" phldr="1"/>
      <dgm:spPr/>
    </dgm:pt>
    <dgm:pt modelId="{49C7E951-8EB5-C948-87F7-47703C9FAB82}">
      <dgm:prSet phldrT="[Text]"/>
      <dgm:spPr/>
      <dgm:t>
        <a:bodyPr/>
        <a:lstStyle/>
        <a:p>
          <a:r>
            <a:rPr lang="en-GB" b="1"/>
            <a:t>From Feb 25</a:t>
          </a:r>
        </a:p>
        <a:p>
          <a:r>
            <a:rPr lang="en-GB" b="1"/>
            <a:t>1-hour induction</a:t>
          </a:r>
        </a:p>
      </dgm:t>
    </dgm:pt>
    <dgm:pt modelId="{9CB838B2-56AD-DD44-8E2E-5924810DA2D7}" type="parTrans" cxnId="{E3B184D9-F1BA-AE42-B592-4006E22FF16E}">
      <dgm:prSet/>
      <dgm:spPr/>
      <dgm:t>
        <a:bodyPr/>
        <a:lstStyle/>
        <a:p>
          <a:endParaRPr lang="en-GB"/>
        </a:p>
      </dgm:t>
    </dgm:pt>
    <dgm:pt modelId="{A280D923-4CBC-9941-8274-5201F2CA7639}" type="sibTrans" cxnId="{E3B184D9-F1BA-AE42-B592-4006E22FF16E}">
      <dgm:prSet/>
      <dgm:spPr/>
      <dgm:t>
        <a:bodyPr/>
        <a:lstStyle/>
        <a:p>
          <a:endParaRPr lang="en-GB"/>
        </a:p>
      </dgm:t>
    </dgm:pt>
    <dgm:pt modelId="{B2D0C70E-164D-2942-A2F1-CE9EC52E3982}">
      <dgm:prSet phldrT="[Text]"/>
      <dgm:spPr/>
      <dgm:t>
        <a:bodyPr/>
        <a:lstStyle/>
        <a:p>
          <a:r>
            <a:rPr lang="en-GB" b="1"/>
            <a:t>March 6-7</a:t>
          </a:r>
        </a:p>
        <a:p>
          <a:r>
            <a:rPr lang="en-GB" b="1"/>
            <a:t>2 in-person sessions </a:t>
          </a:r>
          <a:r>
            <a:rPr lang="en-GB" b="0"/>
            <a:t>focused on learning</a:t>
          </a:r>
        </a:p>
      </dgm:t>
    </dgm:pt>
    <dgm:pt modelId="{CBF9BDFB-F94C-144B-AB33-E1EA660B4345}" type="parTrans" cxnId="{BE2E08A9-66C1-8340-A57D-BA3AF1D36195}">
      <dgm:prSet/>
      <dgm:spPr/>
      <dgm:t>
        <a:bodyPr/>
        <a:lstStyle/>
        <a:p>
          <a:endParaRPr lang="en-GB"/>
        </a:p>
      </dgm:t>
    </dgm:pt>
    <dgm:pt modelId="{EE56F7AC-DC6A-A34F-90CD-6E95B5A5A33C}" type="sibTrans" cxnId="{BE2E08A9-66C1-8340-A57D-BA3AF1D36195}">
      <dgm:prSet/>
      <dgm:spPr/>
      <dgm:t>
        <a:bodyPr/>
        <a:lstStyle/>
        <a:p>
          <a:endParaRPr lang="en-GB"/>
        </a:p>
      </dgm:t>
    </dgm:pt>
    <dgm:pt modelId="{75A95284-CE92-A74F-A77E-5566A5B2805D}">
      <dgm:prSet phldrT="[Text]"/>
      <dgm:spPr/>
      <dgm:t>
        <a:bodyPr/>
        <a:lstStyle/>
        <a:p>
          <a:r>
            <a:rPr lang="en-GB" b="1"/>
            <a:t>Optional debrief </a:t>
          </a:r>
          <a:r>
            <a:rPr lang="en-GB"/>
            <a:t>and further opportunities</a:t>
          </a:r>
        </a:p>
      </dgm:t>
    </dgm:pt>
    <dgm:pt modelId="{7C7E44F1-1AD1-4B4C-8AD9-8FE385A06CB7}" type="parTrans" cxnId="{E880F6CD-8480-8241-A480-21FEB5954726}">
      <dgm:prSet/>
      <dgm:spPr/>
      <dgm:t>
        <a:bodyPr/>
        <a:lstStyle/>
        <a:p>
          <a:endParaRPr lang="en-GB"/>
        </a:p>
      </dgm:t>
    </dgm:pt>
    <dgm:pt modelId="{271087F0-B0C3-844F-A6A0-061245B800D6}" type="sibTrans" cxnId="{E880F6CD-8480-8241-A480-21FEB5954726}">
      <dgm:prSet/>
      <dgm:spPr/>
      <dgm:t>
        <a:bodyPr/>
        <a:lstStyle/>
        <a:p>
          <a:endParaRPr lang="en-GB"/>
        </a:p>
      </dgm:t>
    </dgm:pt>
    <dgm:pt modelId="{9817AA53-A4AD-B948-B0F4-BA278ADB9A5B}">
      <dgm:prSet phldrT="[Text]"/>
      <dgm:spPr/>
      <dgm:t>
        <a:bodyPr/>
        <a:lstStyle/>
        <a:p>
          <a:r>
            <a:rPr lang="en-GB" b="1"/>
            <a:t>Stimulus materials</a:t>
          </a:r>
        </a:p>
      </dgm:t>
    </dgm:pt>
    <dgm:pt modelId="{95A4362D-BB9C-9A41-8702-915EDD7A8F78}" type="parTrans" cxnId="{4714C96E-8700-5E44-B128-39859C60AF19}">
      <dgm:prSet/>
      <dgm:spPr/>
      <dgm:t>
        <a:bodyPr/>
        <a:lstStyle/>
        <a:p>
          <a:endParaRPr lang="en-GB"/>
        </a:p>
      </dgm:t>
    </dgm:pt>
    <dgm:pt modelId="{A3EFB147-F75E-4F43-9C23-03DA2547B8F1}" type="sibTrans" cxnId="{4714C96E-8700-5E44-B128-39859C60AF19}">
      <dgm:prSet/>
      <dgm:spPr/>
      <dgm:t>
        <a:bodyPr/>
        <a:lstStyle/>
        <a:p>
          <a:endParaRPr lang="en-GB"/>
        </a:p>
      </dgm:t>
    </dgm:pt>
    <dgm:pt modelId="{90AE6727-32DC-8F4D-A234-217754600F0C}">
      <dgm:prSet/>
      <dgm:spPr/>
      <dgm:t>
        <a:bodyPr/>
        <a:lstStyle/>
        <a:p>
          <a:r>
            <a:rPr lang="en-GB" b="1"/>
            <a:t>March 13-14</a:t>
          </a:r>
        </a:p>
        <a:p>
          <a:r>
            <a:rPr lang="en-GB" b="1"/>
            <a:t>2 in-person sessions </a:t>
          </a:r>
          <a:r>
            <a:rPr lang="en-GB"/>
            <a:t>focused on deliberation</a:t>
          </a:r>
        </a:p>
        <a:p>
          <a:r>
            <a:rPr lang="en-GB"/>
            <a:t>Audio Recordings Taken</a:t>
          </a:r>
        </a:p>
      </dgm:t>
    </dgm:pt>
    <dgm:pt modelId="{009DE733-21AD-9B45-9F4C-DAD53FC8BC70}" type="parTrans" cxnId="{EE8E14E6-CD06-504A-9795-2F545BEDF1DB}">
      <dgm:prSet/>
      <dgm:spPr/>
      <dgm:t>
        <a:bodyPr/>
        <a:lstStyle/>
        <a:p>
          <a:endParaRPr lang="en-GB"/>
        </a:p>
      </dgm:t>
    </dgm:pt>
    <dgm:pt modelId="{26EA0EB7-3933-6C4D-9F70-6E8109785460}" type="sibTrans" cxnId="{EE8E14E6-CD06-504A-9795-2F545BEDF1DB}">
      <dgm:prSet/>
      <dgm:spPr/>
      <dgm:t>
        <a:bodyPr/>
        <a:lstStyle/>
        <a:p>
          <a:endParaRPr lang="en-GB"/>
        </a:p>
      </dgm:t>
    </dgm:pt>
    <dgm:pt modelId="{9901C7A6-030D-5540-8188-217CFD85BF8D}" type="pres">
      <dgm:prSet presAssocID="{BD2FB0E3-465D-214D-A204-FCEFCA248DFD}" presName="Name0" presStyleCnt="0">
        <dgm:presLayoutVars>
          <dgm:dir/>
          <dgm:resizeHandles val="exact"/>
        </dgm:presLayoutVars>
      </dgm:prSet>
      <dgm:spPr/>
    </dgm:pt>
    <dgm:pt modelId="{2F8E4B24-3E23-364D-AE10-926873571098}" type="pres">
      <dgm:prSet presAssocID="{BD2FB0E3-465D-214D-A204-FCEFCA248DFD}" presName="arrow" presStyleLbl="bgShp" presStyleIdx="0" presStyleCnt="1"/>
      <dgm:spPr/>
    </dgm:pt>
    <dgm:pt modelId="{CFD8B14E-C3EF-F149-B20E-8422DE645465}" type="pres">
      <dgm:prSet presAssocID="{BD2FB0E3-465D-214D-A204-FCEFCA248DFD}" presName="points" presStyleCnt="0"/>
      <dgm:spPr/>
    </dgm:pt>
    <dgm:pt modelId="{F2E65679-9DDE-D14B-AD4C-99E727C05146}" type="pres">
      <dgm:prSet presAssocID="{49C7E951-8EB5-C948-87F7-47703C9FAB82}" presName="compositeA" presStyleCnt="0"/>
      <dgm:spPr/>
    </dgm:pt>
    <dgm:pt modelId="{64832CFA-D65A-8A44-83AE-D374FFDA359B}" type="pres">
      <dgm:prSet presAssocID="{49C7E951-8EB5-C948-87F7-47703C9FAB82}" presName="textA" presStyleLbl="revTx" presStyleIdx="0" presStyleCnt="5">
        <dgm:presLayoutVars>
          <dgm:bulletEnabled val="1"/>
        </dgm:presLayoutVars>
      </dgm:prSet>
      <dgm:spPr/>
    </dgm:pt>
    <dgm:pt modelId="{A606B5B3-AC80-E74A-ACF4-848042B43108}" type="pres">
      <dgm:prSet presAssocID="{49C7E951-8EB5-C948-87F7-47703C9FAB82}" presName="circleA" presStyleLbl="node1" presStyleIdx="0" presStyleCnt="5"/>
      <dgm:spPr/>
    </dgm:pt>
    <dgm:pt modelId="{3A2618B8-4013-7447-A5F6-4282AD0077E3}" type="pres">
      <dgm:prSet presAssocID="{49C7E951-8EB5-C948-87F7-47703C9FAB82}" presName="spaceA" presStyleCnt="0"/>
      <dgm:spPr/>
    </dgm:pt>
    <dgm:pt modelId="{E2BB6440-0502-2D48-A2FA-C77FD0CFAACE}" type="pres">
      <dgm:prSet presAssocID="{A280D923-4CBC-9941-8274-5201F2CA7639}" presName="space" presStyleCnt="0"/>
      <dgm:spPr/>
    </dgm:pt>
    <dgm:pt modelId="{00AA5C3E-16C1-AA42-AEE9-D44AD3AC9168}" type="pres">
      <dgm:prSet presAssocID="{9817AA53-A4AD-B948-B0F4-BA278ADB9A5B}" presName="compositeB" presStyleCnt="0"/>
      <dgm:spPr/>
    </dgm:pt>
    <dgm:pt modelId="{58DCBA58-0C5F-6549-BE2A-35A264CC2DF4}" type="pres">
      <dgm:prSet presAssocID="{9817AA53-A4AD-B948-B0F4-BA278ADB9A5B}" presName="textB" presStyleLbl="revTx" presStyleIdx="1" presStyleCnt="5">
        <dgm:presLayoutVars>
          <dgm:bulletEnabled val="1"/>
        </dgm:presLayoutVars>
      </dgm:prSet>
      <dgm:spPr/>
    </dgm:pt>
    <dgm:pt modelId="{760F2B84-5974-5F4F-8392-7662CB99CD14}" type="pres">
      <dgm:prSet presAssocID="{9817AA53-A4AD-B948-B0F4-BA278ADB9A5B}" presName="circleB" presStyleLbl="node1" presStyleIdx="1" presStyleCnt="5"/>
      <dgm:spPr/>
    </dgm:pt>
    <dgm:pt modelId="{A57CEA68-B445-6543-8F78-0E814C9224D3}" type="pres">
      <dgm:prSet presAssocID="{9817AA53-A4AD-B948-B0F4-BA278ADB9A5B}" presName="spaceB" presStyleCnt="0"/>
      <dgm:spPr/>
    </dgm:pt>
    <dgm:pt modelId="{919FD5AA-0026-024F-AFF1-8E992DC5ACC3}" type="pres">
      <dgm:prSet presAssocID="{A3EFB147-F75E-4F43-9C23-03DA2547B8F1}" presName="space" presStyleCnt="0"/>
      <dgm:spPr/>
    </dgm:pt>
    <dgm:pt modelId="{99123527-6F13-9347-97A9-592F018AE174}" type="pres">
      <dgm:prSet presAssocID="{B2D0C70E-164D-2942-A2F1-CE9EC52E3982}" presName="compositeA" presStyleCnt="0"/>
      <dgm:spPr/>
    </dgm:pt>
    <dgm:pt modelId="{20559F34-D325-FD44-928F-5346BB469DF5}" type="pres">
      <dgm:prSet presAssocID="{B2D0C70E-164D-2942-A2F1-CE9EC52E3982}" presName="textA" presStyleLbl="revTx" presStyleIdx="2" presStyleCnt="5">
        <dgm:presLayoutVars>
          <dgm:bulletEnabled val="1"/>
        </dgm:presLayoutVars>
      </dgm:prSet>
      <dgm:spPr/>
    </dgm:pt>
    <dgm:pt modelId="{164883B9-D4D2-7441-B101-8E4E585DFC4E}" type="pres">
      <dgm:prSet presAssocID="{B2D0C70E-164D-2942-A2F1-CE9EC52E3982}" presName="circleA" presStyleLbl="node1" presStyleIdx="2" presStyleCnt="5"/>
      <dgm:spPr/>
    </dgm:pt>
    <dgm:pt modelId="{F1AF3B47-499A-F04F-8199-402E216168BB}" type="pres">
      <dgm:prSet presAssocID="{B2D0C70E-164D-2942-A2F1-CE9EC52E3982}" presName="spaceA" presStyleCnt="0"/>
      <dgm:spPr/>
    </dgm:pt>
    <dgm:pt modelId="{1813E9DB-A812-B744-B86C-C390B527A318}" type="pres">
      <dgm:prSet presAssocID="{EE56F7AC-DC6A-A34F-90CD-6E95B5A5A33C}" presName="space" presStyleCnt="0"/>
      <dgm:spPr/>
    </dgm:pt>
    <dgm:pt modelId="{D849846C-D42E-E84A-AAF7-218ED7A7484F}" type="pres">
      <dgm:prSet presAssocID="{90AE6727-32DC-8F4D-A234-217754600F0C}" presName="compositeB" presStyleCnt="0"/>
      <dgm:spPr/>
    </dgm:pt>
    <dgm:pt modelId="{B21D722D-8CB9-D445-BEC9-008A468B8699}" type="pres">
      <dgm:prSet presAssocID="{90AE6727-32DC-8F4D-A234-217754600F0C}" presName="textB" presStyleLbl="revTx" presStyleIdx="3" presStyleCnt="5">
        <dgm:presLayoutVars>
          <dgm:bulletEnabled val="1"/>
        </dgm:presLayoutVars>
      </dgm:prSet>
      <dgm:spPr/>
    </dgm:pt>
    <dgm:pt modelId="{1D99FDED-BB70-0740-80D7-769EA1911926}" type="pres">
      <dgm:prSet presAssocID="{90AE6727-32DC-8F4D-A234-217754600F0C}" presName="circleB" presStyleLbl="node1" presStyleIdx="3" presStyleCnt="5"/>
      <dgm:spPr/>
    </dgm:pt>
    <dgm:pt modelId="{5FF23547-9D9F-3149-9962-5649357CC03C}" type="pres">
      <dgm:prSet presAssocID="{90AE6727-32DC-8F4D-A234-217754600F0C}" presName="spaceB" presStyleCnt="0"/>
      <dgm:spPr/>
    </dgm:pt>
    <dgm:pt modelId="{AB932DA0-1C4B-F14E-A0C3-223A4D44008A}" type="pres">
      <dgm:prSet presAssocID="{26EA0EB7-3933-6C4D-9F70-6E8109785460}" presName="space" presStyleCnt="0"/>
      <dgm:spPr/>
    </dgm:pt>
    <dgm:pt modelId="{2677C224-852C-2C48-9820-335DAC64D311}" type="pres">
      <dgm:prSet presAssocID="{75A95284-CE92-A74F-A77E-5566A5B2805D}" presName="compositeA" presStyleCnt="0"/>
      <dgm:spPr/>
    </dgm:pt>
    <dgm:pt modelId="{C696F6F5-FBB5-CF42-BBC9-0B5A760EFBE2}" type="pres">
      <dgm:prSet presAssocID="{75A95284-CE92-A74F-A77E-5566A5B2805D}" presName="textA" presStyleLbl="revTx" presStyleIdx="4" presStyleCnt="5">
        <dgm:presLayoutVars>
          <dgm:bulletEnabled val="1"/>
        </dgm:presLayoutVars>
      </dgm:prSet>
      <dgm:spPr/>
    </dgm:pt>
    <dgm:pt modelId="{5A68A7CA-7154-F548-A2FA-A990B864691A}" type="pres">
      <dgm:prSet presAssocID="{75A95284-CE92-A74F-A77E-5566A5B2805D}" presName="circleA" presStyleLbl="node1" presStyleIdx="4" presStyleCnt="5"/>
      <dgm:spPr/>
    </dgm:pt>
    <dgm:pt modelId="{2A7D0464-EE40-E441-9224-57CD61D6B640}" type="pres">
      <dgm:prSet presAssocID="{75A95284-CE92-A74F-A77E-5566A5B2805D}" presName="spaceA" presStyleCnt="0"/>
      <dgm:spPr/>
    </dgm:pt>
  </dgm:ptLst>
  <dgm:cxnLst>
    <dgm:cxn modelId="{50947305-B0DF-3345-AE89-ECCFC91B8D8B}" type="presOf" srcId="{90AE6727-32DC-8F4D-A234-217754600F0C}" destId="{B21D722D-8CB9-D445-BEC9-008A468B8699}" srcOrd="0" destOrd="0" presId="urn:microsoft.com/office/officeart/2005/8/layout/hProcess11"/>
    <dgm:cxn modelId="{2B92DA2A-AED1-254A-851F-F9AFDA0FF604}" type="presOf" srcId="{BD2FB0E3-465D-214D-A204-FCEFCA248DFD}" destId="{9901C7A6-030D-5540-8188-217CFD85BF8D}" srcOrd="0" destOrd="0" presId="urn:microsoft.com/office/officeart/2005/8/layout/hProcess11"/>
    <dgm:cxn modelId="{4714C96E-8700-5E44-B128-39859C60AF19}" srcId="{BD2FB0E3-465D-214D-A204-FCEFCA248DFD}" destId="{9817AA53-A4AD-B948-B0F4-BA278ADB9A5B}" srcOrd="1" destOrd="0" parTransId="{95A4362D-BB9C-9A41-8702-915EDD7A8F78}" sibTransId="{A3EFB147-F75E-4F43-9C23-03DA2547B8F1}"/>
    <dgm:cxn modelId="{79B6297C-B547-634B-AE08-F84A4790C8B7}" type="presOf" srcId="{9817AA53-A4AD-B948-B0F4-BA278ADB9A5B}" destId="{58DCBA58-0C5F-6549-BE2A-35A264CC2DF4}" srcOrd="0" destOrd="0" presId="urn:microsoft.com/office/officeart/2005/8/layout/hProcess11"/>
    <dgm:cxn modelId="{52E3E486-64E8-C14E-87B0-064835611B1B}" type="presOf" srcId="{B2D0C70E-164D-2942-A2F1-CE9EC52E3982}" destId="{20559F34-D325-FD44-928F-5346BB469DF5}" srcOrd="0" destOrd="0" presId="urn:microsoft.com/office/officeart/2005/8/layout/hProcess11"/>
    <dgm:cxn modelId="{BE2E08A9-66C1-8340-A57D-BA3AF1D36195}" srcId="{BD2FB0E3-465D-214D-A204-FCEFCA248DFD}" destId="{B2D0C70E-164D-2942-A2F1-CE9EC52E3982}" srcOrd="2" destOrd="0" parTransId="{CBF9BDFB-F94C-144B-AB33-E1EA660B4345}" sibTransId="{EE56F7AC-DC6A-A34F-90CD-6E95B5A5A33C}"/>
    <dgm:cxn modelId="{E880F6CD-8480-8241-A480-21FEB5954726}" srcId="{BD2FB0E3-465D-214D-A204-FCEFCA248DFD}" destId="{75A95284-CE92-A74F-A77E-5566A5B2805D}" srcOrd="4" destOrd="0" parTransId="{7C7E44F1-1AD1-4B4C-8AD9-8FE385A06CB7}" sibTransId="{271087F0-B0C3-844F-A6A0-061245B800D6}"/>
    <dgm:cxn modelId="{E3B184D9-F1BA-AE42-B592-4006E22FF16E}" srcId="{BD2FB0E3-465D-214D-A204-FCEFCA248DFD}" destId="{49C7E951-8EB5-C948-87F7-47703C9FAB82}" srcOrd="0" destOrd="0" parTransId="{9CB838B2-56AD-DD44-8E2E-5924810DA2D7}" sibTransId="{A280D923-4CBC-9941-8274-5201F2CA7639}"/>
    <dgm:cxn modelId="{661137E5-856E-0840-B6C8-1970FD85D5F1}" type="presOf" srcId="{49C7E951-8EB5-C948-87F7-47703C9FAB82}" destId="{64832CFA-D65A-8A44-83AE-D374FFDA359B}" srcOrd="0" destOrd="0" presId="urn:microsoft.com/office/officeart/2005/8/layout/hProcess11"/>
    <dgm:cxn modelId="{EE8E14E6-CD06-504A-9795-2F545BEDF1DB}" srcId="{BD2FB0E3-465D-214D-A204-FCEFCA248DFD}" destId="{90AE6727-32DC-8F4D-A234-217754600F0C}" srcOrd="3" destOrd="0" parTransId="{009DE733-21AD-9B45-9F4C-DAD53FC8BC70}" sibTransId="{26EA0EB7-3933-6C4D-9F70-6E8109785460}"/>
    <dgm:cxn modelId="{8E2D6AE6-6C51-0D49-A7B3-F19CA454EBE9}" type="presOf" srcId="{75A95284-CE92-A74F-A77E-5566A5B2805D}" destId="{C696F6F5-FBB5-CF42-BBC9-0B5A760EFBE2}" srcOrd="0" destOrd="0" presId="urn:microsoft.com/office/officeart/2005/8/layout/hProcess11"/>
    <dgm:cxn modelId="{B8AE6928-22AC-8646-A7C3-3F99AF0CDA09}" type="presParOf" srcId="{9901C7A6-030D-5540-8188-217CFD85BF8D}" destId="{2F8E4B24-3E23-364D-AE10-926873571098}" srcOrd="0" destOrd="0" presId="urn:microsoft.com/office/officeart/2005/8/layout/hProcess11"/>
    <dgm:cxn modelId="{FD9852A6-CCC4-034B-B7F9-2896713D82DE}" type="presParOf" srcId="{9901C7A6-030D-5540-8188-217CFD85BF8D}" destId="{CFD8B14E-C3EF-F149-B20E-8422DE645465}" srcOrd="1" destOrd="0" presId="urn:microsoft.com/office/officeart/2005/8/layout/hProcess11"/>
    <dgm:cxn modelId="{2C76F7B4-2702-414C-9098-7EDBE0FA8BC6}" type="presParOf" srcId="{CFD8B14E-C3EF-F149-B20E-8422DE645465}" destId="{F2E65679-9DDE-D14B-AD4C-99E727C05146}" srcOrd="0" destOrd="0" presId="urn:microsoft.com/office/officeart/2005/8/layout/hProcess11"/>
    <dgm:cxn modelId="{035CD588-2890-7A4F-8D4C-F9E31543E6CC}" type="presParOf" srcId="{F2E65679-9DDE-D14B-AD4C-99E727C05146}" destId="{64832CFA-D65A-8A44-83AE-D374FFDA359B}" srcOrd="0" destOrd="0" presId="urn:microsoft.com/office/officeart/2005/8/layout/hProcess11"/>
    <dgm:cxn modelId="{F7EE082A-9D23-0E4A-8E8C-623AF5022261}" type="presParOf" srcId="{F2E65679-9DDE-D14B-AD4C-99E727C05146}" destId="{A606B5B3-AC80-E74A-ACF4-848042B43108}" srcOrd="1" destOrd="0" presId="urn:microsoft.com/office/officeart/2005/8/layout/hProcess11"/>
    <dgm:cxn modelId="{88B3A9BB-4420-4147-9490-654354AA21EF}" type="presParOf" srcId="{F2E65679-9DDE-D14B-AD4C-99E727C05146}" destId="{3A2618B8-4013-7447-A5F6-4282AD0077E3}" srcOrd="2" destOrd="0" presId="urn:microsoft.com/office/officeart/2005/8/layout/hProcess11"/>
    <dgm:cxn modelId="{B47D0F80-EB4F-4449-A64C-F998F97424CB}" type="presParOf" srcId="{CFD8B14E-C3EF-F149-B20E-8422DE645465}" destId="{E2BB6440-0502-2D48-A2FA-C77FD0CFAACE}" srcOrd="1" destOrd="0" presId="urn:microsoft.com/office/officeart/2005/8/layout/hProcess11"/>
    <dgm:cxn modelId="{FE94BAC8-A526-E547-9FFD-6066C2080698}" type="presParOf" srcId="{CFD8B14E-C3EF-F149-B20E-8422DE645465}" destId="{00AA5C3E-16C1-AA42-AEE9-D44AD3AC9168}" srcOrd="2" destOrd="0" presId="urn:microsoft.com/office/officeart/2005/8/layout/hProcess11"/>
    <dgm:cxn modelId="{488DB55F-1E0D-E147-837E-FB43A03D04F8}" type="presParOf" srcId="{00AA5C3E-16C1-AA42-AEE9-D44AD3AC9168}" destId="{58DCBA58-0C5F-6549-BE2A-35A264CC2DF4}" srcOrd="0" destOrd="0" presId="urn:microsoft.com/office/officeart/2005/8/layout/hProcess11"/>
    <dgm:cxn modelId="{6F72BBAD-029C-2C4D-BC9D-4BFF5B2A81DE}" type="presParOf" srcId="{00AA5C3E-16C1-AA42-AEE9-D44AD3AC9168}" destId="{760F2B84-5974-5F4F-8392-7662CB99CD14}" srcOrd="1" destOrd="0" presId="urn:microsoft.com/office/officeart/2005/8/layout/hProcess11"/>
    <dgm:cxn modelId="{843817C8-4618-734C-90F5-7B0EA2E07C49}" type="presParOf" srcId="{00AA5C3E-16C1-AA42-AEE9-D44AD3AC9168}" destId="{A57CEA68-B445-6543-8F78-0E814C9224D3}" srcOrd="2" destOrd="0" presId="urn:microsoft.com/office/officeart/2005/8/layout/hProcess11"/>
    <dgm:cxn modelId="{C0B279C8-995C-9242-AF82-2F43D9E7B6A9}" type="presParOf" srcId="{CFD8B14E-C3EF-F149-B20E-8422DE645465}" destId="{919FD5AA-0026-024F-AFF1-8E992DC5ACC3}" srcOrd="3" destOrd="0" presId="urn:microsoft.com/office/officeart/2005/8/layout/hProcess11"/>
    <dgm:cxn modelId="{9FF80CF3-AEBC-1E47-8059-F95DDC5B7EAF}" type="presParOf" srcId="{CFD8B14E-C3EF-F149-B20E-8422DE645465}" destId="{99123527-6F13-9347-97A9-592F018AE174}" srcOrd="4" destOrd="0" presId="urn:microsoft.com/office/officeart/2005/8/layout/hProcess11"/>
    <dgm:cxn modelId="{2ACFE5F6-BF29-8642-904C-86B607AC9DD2}" type="presParOf" srcId="{99123527-6F13-9347-97A9-592F018AE174}" destId="{20559F34-D325-FD44-928F-5346BB469DF5}" srcOrd="0" destOrd="0" presId="urn:microsoft.com/office/officeart/2005/8/layout/hProcess11"/>
    <dgm:cxn modelId="{56899A22-F35B-1B4E-9A8F-AA25C07C218C}" type="presParOf" srcId="{99123527-6F13-9347-97A9-592F018AE174}" destId="{164883B9-D4D2-7441-B101-8E4E585DFC4E}" srcOrd="1" destOrd="0" presId="urn:microsoft.com/office/officeart/2005/8/layout/hProcess11"/>
    <dgm:cxn modelId="{42F68918-D27E-6948-8606-01E7B2BC59A1}" type="presParOf" srcId="{99123527-6F13-9347-97A9-592F018AE174}" destId="{F1AF3B47-499A-F04F-8199-402E216168BB}" srcOrd="2" destOrd="0" presId="urn:microsoft.com/office/officeart/2005/8/layout/hProcess11"/>
    <dgm:cxn modelId="{36BB52BF-9411-EC43-A849-31B9573A2450}" type="presParOf" srcId="{CFD8B14E-C3EF-F149-B20E-8422DE645465}" destId="{1813E9DB-A812-B744-B86C-C390B527A318}" srcOrd="5" destOrd="0" presId="urn:microsoft.com/office/officeart/2005/8/layout/hProcess11"/>
    <dgm:cxn modelId="{13344F8E-2726-E241-959C-8BBC947C20D9}" type="presParOf" srcId="{CFD8B14E-C3EF-F149-B20E-8422DE645465}" destId="{D849846C-D42E-E84A-AAF7-218ED7A7484F}" srcOrd="6" destOrd="0" presId="urn:microsoft.com/office/officeart/2005/8/layout/hProcess11"/>
    <dgm:cxn modelId="{7875CE8D-C2A3-374C-B9AA-74B8157146AD}" type="presParOf" srcId="{D849846C-D42E-E84A-AAF7-218ED7A7484F}" destId="{B21D722D-8CB9-D445-BEC9-008A468B8699}" srcOrd="0" destOrd="0" presId="urn:microsoft.com/office/officeart/2005/8/layout/hProcess11"/>
    <dgm:cxn modelId="{0EEBF314-6531-DE40-941C-AA431B6161A4}" type="presParOf" srcId="{D849846C-D42E-E84A-AAF7-218ED7A7484F}" destId="{1D99FDED-BB70-0740-80D7-769EA1911926}" srcOrd="1" destOrd="0" presId="urn:microsoft.com/office/officeart/2005/8/layout/hProcess11"/>
    <dgm:cxn modelId="{049B2273-6BF6-8141-8CD8-CF956CC0D049}" type="presParOf" srcId="{D849846C-D42E-E84A-AAF7-218ED7A7484F}" destId="{5FF23547-9D9F-3149-9962-5649357CC03C}" srcOrd="2" destOrd="0" presId="urn:microsoft.com/office/officeart/2005/8/layout/hProcess11"/>
    <dgm:cxn modelId="{804CF9D1-16D2-214E-B0A2-D0641A3D5520}" type="presParOf" srcId="{CFD8B14E-C3EF-F149-B20E-8422DE645465}" destId="{AB932DA0-1C4B-F14E-A0C3-223A4D44008A}" srcOrd="7" destOrd="0" presId="urn:microsoft.com/office/officeart/2005/8/layout/hProcess11"/>
    <dgm:cxn modelId="{A2EA8414-0B06-254C-BA74-7080EF69A94C}" type="presParOf" srcId="{CFD8B14E-C3EF-F149-B20E-8422DE645465}" destId="{2677C224-852C-2C48-9820-335DAC64D311}" srcOrd="8" destOrd="0" presId="urn:microsoft.com/office/officeart/2005/8/layout/hProcess11"/>
    <dgm:cxn modelId="{D8207C6B-FB4C-ED40-BE96-547B32D3C917}" type="presParOf" srcId="{2677C224-852C-2C48-9820-335DAC64D311}" destId="{C696F6F5-FBB5-CF42-BBC9-0B5A760EFBE2}" srcOrd="0" destOrd="0" presId="urn:microsoft.com/office/officeart/2005/8/layout/hProcess11"/>
    <dgm:cxn modelId="{3C95C463-7219-3C40-889C-F1CCEB236E49}" type="presParOf" srcId="{2677C224-852C-2C48-9820-335DAC64D311}" destId="{5A68A7CA-7154-F548-A2FA-A990B864691A}" srcOrd="1" destOrd="0" presId="urn:microsoft.com/office/officeart/2005/8/layout/hProcess11"/>
    <dgm:cxn modelId="{93DB5CC9-EDBB-534B-AB75-9A29823D0E27}" type="presParOf" srcId="{2677C224-852C-2C48-9820-335DAC64D311}" destId="{2A7D0464-EE40-E441-9224-57CD61D6B640}" srcOrd="2" destOrd="0" presId="urn:microsoft.com/office/officeart/2005/8/layout/hProcess1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1D95A3-208F-0748-9693-874AC918D9BB}" type="doc">
      <dgm:prSet loTypeId="urn:microsoft.com/office/officeart/2005/8/layout/bProcess3" loCatId="" qsTypeId="urn:microsoft.com/office/officeart/2005/8/quickstyle/simple1" qsCatId="simple" csTypeId="urn:microsoft.com/office/officeart/2005/8/colors/accent2_2" csCatId="accent2" phldr="1"/>
      <dgm:spPr/>
      <dgm:t>
        <a:bodyPr/>
        <a:lstStyle/>
        <a:p>
          <a:endParaRPr lang="en-GB"/>
        </a:p>
      </dgm:t>
    </dgm:pt>
    <dgm:pt modelId="{36F392F7-38EC-2E44-A323-6C97B5A4F05E}">
      <dgm:prSet phldrT="[Text]"/>
      <dgm:spPr>
        <a:effectLst>
          <a:outerShdw blurRad="50800" dist="38100" dir="2700000" algn="tl" rotWithShape="0">
            <a:prstClr val="black">
              <a:alpha val="40000"/>
            </a:prstClr>
          </a:outerShdw>
        </a:effectLst>
      </dgm:spPr>
      <dgm:t>
        <a:bodyPr/>
        <a:lstStyle/>
        <a:p>
          <a:r>
            <a:rPr lang="en-GB" b="1" dirty="0">
              <a:latin typeface="Montserrat" pitchFamily="2" charset="77"/>
            </a:rPr>
            <a:t>Discussion and Exploration</a:t>
          </a:r>
        </a:p>
      </dgm:t>
    </dgm:pt>
    <dgm:pt modelId="{506FA006-BBC6-B34D-8A05-4D49823E55E8}" type="parTrans" cxnId="{2591F2BB-3E72-0242-A468-315F721CD5CF}">
      <dgm:prSet/>
      <dgm:spPr/>
      <dgm:t>
        <a:bodyPr/>
        <a:lstStyle/>
        <a:p>
          <a:endParaRPr lang="en-GB">
            <a:latin typeface="Montserrat" pitchFamily="2" charset="77"/>
          </a:endParaRPr>
        </a:p>
      </dgm:t>
    </dgm:pt>
    <dgm:pt modelId="{BEEA8594-C156-E447-B131-C21F05347370}" type="sibTrans" cxnId="{2591F2BB-3E72-0242-A468-315F721CD5CF}">
      <dgm:prSet/>
      <dgm:spPr/>
      <dgm:t>
        <a:bodyPr/>
        <a:lstStyle/>
        <a:p>
          <a:endParaRPr lang="en-GB" dirty="0">
            <a:latin typeface="Montserrat" pitchFamily="2" charset="77"/>
          </a:endParaRPr>
        </a:p>
      </dgm:t>
    </dgm:pt>
    <dgm:pt modelId="{39471013-1745-D244-838A-09D134466E15}">
      <dgm:prSet phldrT="[Text]"/>
      <dgm:spPr>
        <a:effectLst>
          <a:outerShdw blurRad="50800" dist="38100" dir="2700000" algn="tl" rotWithShape="0">
            <a:prstClr val="black">
              <a:alpha val="40000"/>
            </a:prstClr>
          </a:outerShdw>
        </a:effectLst>
      </dgm:spPr>
      <dgm:t>
        <a:bodyPr/>
        <a:lstStyle/>
        <a:p>
          <a:r>
            <a:rPr lang="en-GB" dirty="0">
              <a:latin typeface="Montserrat" pitchFamily="2" charset="77"/>
            </a:rPr>
            <a:t>Other Charters and Principles</a:t>
          </a:r>
        </a:p>
      </dgm:t>
    </dgm:pt>
    <dgm:pt modelId="{0884AF38-2587-7E49-89FB-472B54E91737}" type="parTrans" cxnId="{C2118443-49F8-434E-A999-DA85507DF3DE}">
      <dgm:prSet/>
      <dgm:spPr/>
      <dgm:t>
        <a:bodyPr/>
        <a:lstStyle/>
        <a:p>
          <a:endParaRPr lang="en-GB">
            <a:latin typeface="Montserrat" pitchFamily="2" charset="77"/>
          </a:endParaRPr>
        </a:p>
      </dgm:t>
    </dgm:pt>
    <dgm:pt modelId="{3968AEEE-F020-4A40-A189-BF7F967553A0}" type="sibTrans" cxnId="{C2118443-49F8-434E-A999-DA85507DF3DE}">
      <dgm:prSet/>
      <dgm:spPr/>
      <dgm:t>
        <a:bodyPr/>
        <a:lstStyle/>
        <a:p>
          <a:endParaRPr lang="en-GB">
            <a:latin typeface="Montserrat" pitchFamily="2" charset="77"/>
          </a:endParaRPr>
        </a:p>
      </dgm:t>
    </dgm:pt>
    <dgm:pt modelId="{B84C80CD-F68A-8F49-82F9-BC29F9741426}">
      <dgm:prSet phldrT="[Text]"/>
      <dgm:spPr>
        <a:effectLst>
          <a:outerShdw blurRad="50800" dist="38100" dir="2700000" algn="tl" rotWithShape="0">
            <a:prstClr val="black">
              <a:alpha val="40000"/>
            </a:prstClr>
          </a:outerShdw>
        </a:effectLst>
      </dgm:spPr>
      <dgm:t>
        <a:bodyPr/>
        <a:lstStyle/>
        <a:p>
          <a:r>
            <a:rPr lang="en-GB" dirty="0">
              <a:latin typeface="Montserrat" pitchFamily="2" charset="77"/>
            </a:rPr>
            <a:t>Hopes and Fears</a:t>
          </a:r>
        </a:p>
      </dgm:t>
    </dgm:pt>
    <dgm:pt modelId="{21BDBD97-886D-0847-A21A-ACD1DBF7267F}" type="parTrans" cxnId="{BB1BCC2A-768C-D940-8989-58CBACF73BA9}">
      <dgm:prSet/>
      <dgm:spPr/>
      <dgm:t>
        <a:bodyPr/>
        <a:lstStyle/>
        <a:p>
          <a:endParaRPr lang="en-GB">
            <a:latin typeface="Montserrat" pitchFamily="2" charset="77"/>
          </a:endParaRPr>
        </a:p>
      </dgm:t>
    </dgm:pt>
    <dgm:pt modelId="{FC9A2F4C-C39A-004C-8888-81707DBEAA05}" type="sibTrans" cxnId="{BB1BCC2A-768C-D940-8989-58CBACF73BA9}">
      <dgm:prSet/>
      <dgm:spPr/>
      <dgm:t>
        <a:bodyPr/>
        <a:lstStyle/>
        <a:p>
          <a:endParaRPr lang="en-GB">
            <a:latin typeface="Montserrat" pitchFamily="2" charset="77"/>
          </a:endParaRPr>
        </a:p>
      </dgm:t>
    </dgm:pt>
    <dgm:pt modelId="{566BFC54-603A-3B43-9F92-20F945F25854}">
      <dgm:prSet phldrT="[Text]"/>
      <dgm:spPr>
        <a:solidFill>
          <a:schemeClr val="accent2"/>
        </a:solidFill>
        <a:effectLst>
          <a:outerShdw blurRad="50800" dist="38100" dir="2700000" algn="tl" rotWithShape="0">
            <a:prstClr val="black">
              <a:alpha val="40000"/>
            </a:prstClr>
          </a:outerShdw>
        </a:effectLst>
      </dgm:spPr>
      <dgm:t>
        <a:bodyPr/>
        <a:lstStyle/>
        <a:p>
          <a:r>
            <a:rPr lang="en-GB" b="1" dirty="0">
              <a:latin typeface="Montserrat" pitchFamily="2" charset="77"/>
            </a:rPr>
            <a:t>Designing and Drafting a Version at our Table</a:t>
          </a:r>
        </a:p>
      </dgm:t>
    </dgm:pt>
    <dgm:pt modelId="{ADE63F8A-C67C-8848-85DC-D1F1ECFF31B7}" type="parTrans" cxnId="{5B7C3800-0C06-334C-ABD0-1028E45B7911}">
      <dgm:prSet/>
      <dgm:spPr/>
      <dgm:t>
        <a:bodyPr/>
        <a:lstStyle/>
        <a:p>
          <a:endParaRPr lang="en-GB">
            <a:latin typeface="Montserrat" pitchFamily="2" charset="77"/>
          </a:endParaRPr>
        </a:p>
      </dgm:t>
    </dgm:pt>
    <dgm:pt modelId="{4A200392-B029-9D4D-B1B4-A8D2B717A1BE}" type="sibTrans" cxnId="{5B7C3800-0C06-334C-ABD0-1028E45B7911}">
      <dgm:prSet/>
      <dgm:spPr/>
      <dgm:t>
        <a:bodyPr/>
        <a:lstStyle/>
        <a:p>
          <a:endParaRPr lang="en-GB" dirty="0">
            <a:latin typeface="Montserrat" pitchFamily="2" charset="77"/>
          </a:endParaRPr>
        </a:p>
      </dgm:t>
    </dgm:pt>
    <dgm:pt modelId="{8AB21541-2454-2047-B993-DF5CA463BD9E}">
      <dgm:prSet phldrT="[Text]"/>
      <dgm:spPr>
        <a:solidFill>
          <a:schemeClr val="accent2"/>
        </a:solidFill>
        <a:effectLst>
          <a:outerShdw blurRad="50800" dist="38100" dir="2700000" algn="tl" rotWithShape="0">
            <a:prstClr val="black">
              <a:alpha val="40000"/>
            </a:prstClr>
          </a:outerShdw>
        </a:effectLst>
      </dgm:spPr>
      <dgm:t>
        <a:bodyPr/>
        <a:lstStyle/>
        <a:p>
          <a:r>
            <a:rPr lang="en-GB" dirty="0">
              <a:latin typeface="Montserrat" pitchFamily="2" charset="77"/>
            </a:rPr>
            <a:t>Split discussion across two days</a:t>
          </a:r>
        </a:p>
      </dgm:t>
    </dgm:pt>
    <dgm:pt modelId="{0ADFAF28-9C81-3349-89E7-4CA299B4CF93}" type="parTrans" cxnId="{D4A20789-1CA4-894B-9BB9-94C11FC40081}">
      <dgm:prSet/>
      <dgm:spPr/>
      <dgm:t>
        <a:bodyPr/>
        <a:lstStyle/>
        <a:p>
          <a:endParaRPr lang="en-GB">
            <a:latin typeface="Montserrat" pitchFamily="2" charset="77"/>
          </a:endParaRPr>
        </a:p>
      </dgm:t>
    </dgm:pt>
    <dgm:pt modelId="{E0130A2E-D54B-E94B-90AB-AC4BA2FC5A57}" type="sibTrans" cxnId="{D4A20789-1CA4-894B-9BB9-94C11FC40081}">
      <dgm:prSet/>
      <dgm:spPr/>
      <dgm:t>
        <a:bodyPr/>
        <a:lstStyle/>
        <a:p>
          <a:endParaRPr lang="en-GB">
            <a:latin typeface="Montserrat" pitchFamily="2" charset="77"/>
          </a:endParaRPr>
        </a:p>
      </dgm:t>
    </dgm:pt>
    <dgm:pt modelId="{DE43B9A7-7FBA-BE48-885C-DA437397BBBE}">
      <dgm:prSet phldrT="[Text]"/>
      <dgm:spPr>
        <a:solidFill>
          <a:schemeClr val="accent2"/>
        </a:solidFill>
        <a:effectLst>
          <a:outerShdw blurRad="50800" dist="38100" dir="2700000" algn="tl" rotWithShape="0">
            <a:prstClr val="black">
              <a:alpha val="40000"/>
            </a:prstClr>
          </a:outerShdw>
        </a:effectLst>
      </dgm:spPr>
      <dgm:t>
        <a:bodyPr/>
        <a:lstStyle/>
        <a:p>
          <a:r>
            <a:rPr lang="en-GB" dirty="0">
              <a:latin typeface="Montserrat" pitchFamily="2" charset="77"/>
            </a:rPr>
            <a:t>Presenting back to wider room</a:t>
          </a:r>
        </a:p>
      </dgm:t>
    </dgm:pt>
    <dgm:pt modelId="{6852C646-A8FB-E84A-BF52-01DDAE2572C7}" type="parTrans" cxnId="{6046657A-422B-384F-8D34-85F2B85EC0A8}">
      <dgm:prSet/>
      <dgm:spPr/>
      <dgm:t>
        <a:bodyPr/>
        <a:lstStyle/>
        <a:p>
          <a:endParaRPr lang="en-GB">
            <a:latin typeface="Montserrat" pitchFamily="2" charset="77"/>
          </a:endParaRPr>
        </a:p>
      </dgm:t>
    </dgm:pt>
    <dgm:pt modelId="{08732F57-451D-1F4F-8488-0B03C2CB59E7}" type="sibTrans" cxnId="{6046657A-422B-384F-8D34-85F2B85EC0A8}">
      <dgm:prSet/>
      <dgm:spPr/>
      <dgm:t>
        <a:bodyPr/>
        <a:lstStyle/>
        <a:p>
          <a:endParaRPr lang="en-GB">
            <a:latin typeface="Montserrat" pitchFamily="2" charset="77"/>
          </a:endParaRPr>
        </a:p>
      </dgm:t>
    </dgm:pt>
    <dgm:pt modelId="{D833FA2C-CF4D-8146-B88A-725D0FDCE62C}">
      <dgm:prSet phldrT="[Text]"/>
      <dgm:spPr>
        <a:solidFill>
          <a:schemeClr val="accent2"/>
        </a:solidFill>
        <a:effectLst>
          <a:outerShdw blurRad="50800" dist="38100" dir="2700000" algn="tl" rotWithShape="0">
            <a:prstClr val="black">
              <a:alpha val="40000"/>
            </a:prstClr>
          </a:outerShdw>
        </a:effectLst>
      </dgm:spPr>
      <dgm:t>
        <a:bodyPr/>
        <a:lstStyle/>
        <a:p>
          <a:r>
            <a:rPr lang="en-GB" b="1" dirty="0">
              <a:latin typeface="Montserrat" pitchFamily="2" charset="77"/>
            </a:rPr>
            <a:t>Ranked Choice Voting</a:t>
          </a:r>
        </a:p>
      </dgm:t>
    </dgm:pt>
    <dgm:pt modelId="{069ED463-38D6-A44F-AEAC-5B177A6CAFBC}" type="parTrans" cxnId="{84B23EC7-C0A6-8047-BD8B-605F69CDEC0D}">
      <dgm:prSet/>
      <dgm:spPr/>
      <dgm:t>
        <a:bodyPr/>
        <a:lstStyle/>
        <a:p>
          <a:endParaRPr lang="en-GB">
            <a:latin typeface="Montserrat" pitchFamily="2" charset="77"/>
          </a:endParaRPr>
        </a:p>
      </dgm:t>
    </dgm:pt>
    <dgm:pt modelId="{811B3847-93DE-7941-92E3-9A6451418E0E}" type="sibTrans" cxnId="{84B23EC7-C0A6-8047-BD8B-605F69CDEC0D}">
      <dgm:prSet/>
      <dgm:spPr/>
      <dgm:t>
        <a:bodyPr/>
        <a:lstStyle/>
        <a:p>
          <a:endParaRPr lang="en-GB" dirty="0">
            <a:latin typeface="Montserrat" pitchFamily="2" charset="77"/>
          </a:endParaRPr>
        </a:p>
      </dgm:t>
    </dgm:pt>
    <dgm:pt modelId="{18403C79-4BB8-DF4D-ADD8-6FB1A2370B05}">
      <dgm:prSet phldrT="[Text]"/>
      <dgm:spPr>
        <a:solidFill>
          <a:schemeClr val="accent2"/>
        </a:solidFill>
        <a:effectLst>
          <a:outerShdw blurRad="50800" dist="38100" dir="2700000" algn="tl" rotWithShape="0">
            <a:prstClr val="black">
              <a:alpha val="40000"/>
            </a:prstClr>
          </a:outerShdw>
        </a:effectLst>
      </dgm:spPr>
      <dgm:t>
        <a:bodyPr/>
        <a:lstStyle/>
        <a:p>
          <a:r>
            <a:rPr lang="en-GB" dirty="0">
              <a:latin typeface="Montserrat" pitchFamily="2" charset="77"/>
            </a:rPr>
            <a:t>Online and assisted by table facilitators</a:t>
          </a:r>
        </a:p>
      </dgm:t>
    </dgm:pt>
    <dgm:pt modelId="{35057D54-ADB9-6D44-AE26-07CDE6A1D20F}" type="parTrans" cxnId="{861BF43E-47D4-AC43-9DE5-0E7DF26426C3}">
      <dgm:prSet/>
      <dgm:spPr/>
      <dgm:t>
        <a:bodyPr/>
        <a:lstStyle/>
        <a:p>
          <a:endParaRPr lang="en-GB">
            <a:latin typeface="Montserrat" pitchFamily="2" charset="77"/>
          </a:endParaRPr>
        </a:p>
      </dgm:t>
    </dgm:pt>
    <dgm:pt modelId="{7E20786C-CCDD-F94C-A462-7CB65C932D7B}" type="sibTrans" cxnId="{861BF43E-47D4-AC43-9DE5-0E7DF26426C3}">
      <dgm:prSet/>
      <dgm:spPr/>
      <dgm:t>
        <a:bodyPr/>
        <a:lstStyle/>
        <a:p>
          <a:endParaRPr lang="en-GB">
            <a:latin typeface="Montserrat" pitchFamily="2" charset="77"/>
          </a:endParaRPr>
        </a:p>
      </dgm:t>
    </dgm:pt>
    <dgm:pt modelId="{0AF02868-6AF5-BB45-8E35-5553228F7F89}">
      <dgm:prSet phldrT="[Text]"/>
      <dgm:spPr>
        <a:solidFill>
          <a:schemeClr val="accent2"/>
        </a:solidFill>
        <a:effectLst>
          <a:outerShdw blurRad="50800" dist="38100" dir="2700000" algn="tl" rotWithShape="0">
            <a:prstClr val="black">
              <a:alpha val="40000"/>
            </a:prstClr>
          </a:outerShdw>
        </a:effectLst>
      </dgm:spPr>
      <dgm:t>
        <a:bodyPr/>
        <a:lstStyle/>
        <a:p>
          <a:r>
            <a:rPr lang="en-GB" dirty="0">
              <a:latin typeface="Montserrat" pitchFamily="2" charset="77"/>
            </a:rPr>
            <a:t>Up to two rounds</a:t>
          </a:r>
        </a:p>
      </dgm:t>
    </dgm:pt>
    <dgm:pt modelId="{9A0A4888-C15C-B342-B98C-5B17A519C498}" type="parTrans" cxnId="{897E6F80-83DC-1C43-9EDA-B106A5AED843}">
      <dgm:prSet/>
      <dgm:spPr/>
      <dgm:t>
        <a:bodyPr/>
        <a:lstStyle/>
        <a:p>
          <a:endParaRPr lang="en-GB">
            <a:latin typeface="Montserrat" pitchFamily="2" charset="77"/>
          </a:endParaRPr>
        </a:p>
      </dgm:t>
    </dgm:pt>
    <dgm:pt modelId="{54DC19BB-3973-E349-BF05-F0CF2DEDC5FC}" type="sibTrans" cxnId="{897E6F80-83DC-1C43-9EDA-B106A5AED843}">
      <dgm:prSet/>
      <dgm:spPr/>
      <dgm:t>
        <a:bodyPr/>
        <a:lstStyle/>
        <a:p>
          <a:endParaRPr lang="en-GB">
            <a:latin typeface="Montserrat" pitchFamily="2" charset="77"/>
          </a:endParaRPr>
        </a:p>
      </dgm:t>
    </dgm:pt>
    <dgm:pt modelId="{47EB68DC-C620-6345-823A-A78D2C4B0930}">
      <dgm:prSet phldrT="[Text]"/>
      <dgm:spPr>
        <a:solidFill>
          <a:srgbClr val="002060"/>
        </a:solidFill>
        <a:effectLst>
          <a:outerShdw blurRad="50800" dist="38100" dir="2700000" algn="tl" rotWithShape="0">
            <a:prstClr val="black">
              <a:alpha val="40000"/>
            </a:prstClr>
          </a:outerShdw>
        </a:effectLst>
      </dgm:spPr>
      <dgm:t>
        <a:bodyPr/>
        <a:lstStyle/>
        <a:p>
          <a:r>
            <a:rPr lang="en-GB" b="1" dirty="0">
              <a:latin typeface="Montserrat" pitchFamily="2" charset="77"/>
            </a:rPr>
            <a:t>Stakeholder Feedback</a:t>
          </a:r>
        </a:p>
      </dgm:t>
    </dgm:pt>
    <dgm:pt modelId="{74882762-768C-1749-AB41-21174E228759}" type="parTrans" cxnId="{0EE41108-A785-B744-B7F0-3D6CDA2DD2AB}">
      <dgm:prSet/>
      <dgm:spPr/>
      <dgm:t>
        <a:bodyPr/>
        <a:lstStyle/>
        <a:p>
          <a:endParaRPr lang="en-GB">
            <a:latin typeface="Montserrat" pitchFamily="2" charset="77"/>
          </a:endParaRPr>
        </a:p>
      </dgm:t>
    </dgm:pt>
    <dgm:pt modelId="{7990BB9D-C731-534D-940B-71665D8890B3}" type="sibTrans" cxnId="{0EE41108-A785-B744-B7F0-3D6CDA2DD2AB}">
      <dgm:prSet/>
      <dgm:spPr/>
      <dgm:t>
        <a:bodyPr/>
        <a:lstStyle/>
        <a:p>
          <a:endParaRPr lang="en-GB" dirty="0">
            <a:latin typeface="Montserrat" pitchFamily="2" charset="77"/>
          </a:endParaRPr>
        </a:p>
      </dgm:t>
    </dgm:pt>
    <dgm:pt modelId="{619BE636-E7F3-3E47-BB4C-4B2DA8992277}">
      <dgm:prSet phldrT="[Text]"/>
      <dgm:spPr>
        <a:solidFill>
          <a:srgbClr val="002060"/>
        </a:solidFill>
        <a:effectLst>
          <a:outerShdw blurRad="50800" dist="38100" dir="2700000" algn="tl" rotWithShape="0">
            <a:prstClr val="black">
              <a:alpha val="40000"/>
            </a:prstClr>
          </a:outerShdw>
        </a:effectLst>
      </dgm:spPr>
      <dgm:t>
        <a:bodyPr/>
        <a:lstStyle/>
        <a:p>
          <a:r>
            <a:rPr lang="en-GB" dirty="0">
              <a:latin typeface="Montserrat" pitchFamily="2" charset="77"/>
            </a:rPr>
            <a:t>Discussion on how to use the principles</a:t>
          </a:r>
        </a:p>
      </dgm:t>
    </dgm:pt>
    <dgm:pt modelId="{493B333C-BA9A-204E-AC24-A504B7505BD4}" type="parTrans" cxnId="{7760C4F7-4563-4A45-A05F-21789D822FE5}">
      <dgm:prSet/>
      <dgm:spPr/>
      <dgm:t>
        <a:bodyPr/>
        <a:lstStyle/>
        <a:p>
          <a:endParaRPr lang="en-GB">
            <a:latin typeface="Montserrat" pitchFamily="2" charset="77"/>
          </a:endParaRPr>
        </a:p>
      </dgm:t>
    </dgm:pt>
    <dgm:pt modelId="{A560131A-6DE3-9341-B9A2-AE2DC910C249}" type="sibTrans" cxnId="{7760C4F7-4563-4A45-A05F-21789D822FE5}">
      <dgm:prSet/>
      <dgm:spPr/>
      <dgm:t>
        <a:bodyPr/>
        <a:lstStyle/>
        <a:p>
          <a:endParaRPr lang="en-GB">
            <a:latin typeface="Montserrat" pitchFamily="2" charset="77"/>
          </a:endParaRPr>
        </a:p>
      </dgm:t>
    </dgm:pt>
    <dgm:pt modelId="{DF6C0C34-C113-2E47-BAFE-89F8B23CAD88}">
      <dgm:prSet phldrT="[Text]"/>
      <dgm:spPr>
        <a:solidFill>
          <a:srgbClr val="002060"/>
        </a:solidFill>
        <a:effectLst>
          <a:outerShdw blurRad="50800" dist="38100" dir="2700000" algn="tl" rotWithShape="0">
            <a:prstClr val="black">
              <a:alpha val="40000"/>
            </a:prstClr>
          </a:outerShdw>
        </a:effectLst>
      </dgm:spPr>
      <dgm:t>
        <a:bodyPr/>
        <a:lstStyle/>
        <a:p>
          <a:r>
            <a:rPr lang="en-GB" b="1" dirty="0">
              <a:latin typeface="Montserrat" pitchFamily="2" charset="77"/>
            </a:rPr>
            <a:t>Optional Debrief Discussion</a:t>
          </a:r>
        </a:p>
      </dgm:t>
    </dgm:pt>
    <dgm:pt modelId="{CDF96A62-444D-9742-96A8-D8C960F9E727}" type="parTrans" cxnId="{C39A81AA-EEA9-D84C-892A-295DB308906A}">
      <dgm:prSet/>
      <dgm:spPr/>
      <dgm:t>
        <a:bodyPr/>
        <a:lstStyle/>
        <a:p>
          <a:endParaRPr lang="en-GB">
            <a:latin typeface="Montserrat" pitchFamily="2" charset="77"/>
          </a:endParaRPr>
        </a:p>
      </dgm:t>
    </dgm:pt>
    <dgm:pt modelId="{063FD141-705D-0E40-AC34-FAFC473C7AB4}" type="sibTrans" cxnId="{C39A81AA-EEA9-D84C-892A-295DB308906A}">
      <dgm:prSet/>
      <dgm:spPr/>
      <dgm:t>
        <a:bodyPr/>
        <a:lstStyle/>
        <a:p>
          <a:endParaRPr lang="en-GB" dirty="0">
            <a:latin typeface="Montserrat" pitchFamily="2" charset="77"/>
          </a:endParaRPr>
        </a:p>
      </dgm:t>
    </dgm:pt>
    <dgm:pt modelId="{94729462-895D-BB42-8065-94BB2631DD7A}">
      <dgm:prSet phldrT="[Text]"/>
      <dgm:spPr>
        <a:solidFill>
          <a:srgbClr val="002060"/>
        </a:solidFill>
        <a:effectLst>
          <a:outerShdw blurRad="50800" dist="38100" dir="2700000" algn="tl" rotWithShape="0">
            <a:prstClr val="black">
              <a:alpha val="40000"/>
            </a:prstClr>
          </a:outerShdw>
        </a:effectLst>
      </dgm:spPr>
      <dgm:t>
        <a:bodyPr/>
        <a:lstStyle/>
        <a:p>
          <a:r>
            <a:rPr lang="en-GB" dirty="0">
              <a:latin typeface="Montserrat" pitchFamily="2" charset="77"/>
            </a:rPr>
            <a:t>Feedback online or via group phone call</a:t>
          </a:r>
        </a:p>
      </dgm:t>
    </dgm:pt>
    <dgm:pt modelId="{1368DFFC-592C-BB4C-9757-50AAC5B8AFAA}" type="parTrans" cxnId="{47D295B9-9F60-E048-8419-7079AA8ADDA0}">
      <dgm:prSet/>
      <dgm:spPr/>
      <dgm:t>
        <a:bodyPr/>
        <a:lstStyle/>
        <a:p>
          <a:endParaRPr lang="en-GB">
            <a:latin typeface="Montserrat" pitchFamily="2" charset="77"/>
          </a:endParaRPr>
        </a:p>
      </dgm:t>
    </dgm:pt>
    <dgm:pt modelId="{75860853-D6A4-BE4D-944E-33DF1A28CC85}" type="sibTrans" cxnId="{47D295B9-9F60-E048-8419-7079AA8ADDA0}">
      <dgm:prSet/>
      <dgm:spPr/>
      <dgm:t>
        <a:bodyPr/>
        <a:lstStyle/>
        <a:p>
          <a:endParaRPr lang="en-GB">
            <a:latin typeface="Montserrat" pitchFamily="2" charset="77"/>
          </a:endParaRPr>
        </a:p>
      </dgm:t>
    </dgm:pt>
    <dgm:pt modelId="{3B9550F2-F3F4-E545-8B29-A8113FBBA035}">
      <dgm:prSet phldrT="[Text]"/>
      <dgm:spPr>
        <a:effectLst>
          <a:outerShdw blurRad="50800" dist="38100" dir="2700000" algn="tl" rotWithShape="0">
            <a:prstClr val="black">
              <a:alpha val="40000"/>
            </a:prstClr>
          </a:outerShdw>
        </a:effectLst>
      </dgm:spPr>
      <dgm:t>
        <a:bodyPr/>
        <a:lstStyle/>
        <a:p>
          <a:r>
            <a:rPr lang="en-GB" b="1" dirty="0">
              <a:latin typeface="Montserrat" pitchFamily="2" charset="77"/>
            </a:rPr>
            <a:t>Final Version Published</a:t>
          </a:r>
        </a:p>
      </dgm:t>
    </dgm:pt>
    <dgm:pt modelId="{4F9AEAE5-7919-3F46-89C5-663C0DBC2784}" type="parTrans" cxnId="{F25E0DFF-9FA0-5E41-B1DA-63AA1CC629EC}">
      <dgm:prSet/>
      <dgm:spPr/>
      <dgm:t>
        <a:bodyPr/>
        <a:lstStyle/>
        <a:p>
          <a:endParaRPr lang="en-GB">
            <a:latin typeface="Montserrat" pitchFamily="2" charset="77"/>
          </a:endParaRPr>
        </a:p>
      </dgm:t>
    </dgm:pt>
    <dgm:pt modelId="{BC55659C-D2FE-AF43-85E5-037B52F92A55}" type="sibTrans" cxnId="{F25E0DFF-9FA0-5E41-B1DA-63AA1CC629EC}">
      <dgm:prSet/>
      <dgm:spPr/>
      <dgm:t>
        <a:bodyPr/>
        <a:lstStyle/>
        <a:p>
          <a:endParaRPr lang="en-GB">
            <a:latin typeface="Montserrat" pitchFamily="2" charset="77"/>
          </a:endParaRPr>
        </a:p>
      </dgm:t>
    </dgm:pt>
    <dgm:pt modelId="{673CDA88-87CE-2F41-8C39-CCF4FD4D1657}">
      <dgm:prSet phldrT="[Text]"/>
      <dgm:spPr>
        <a:solidFill>
          <a:srgbClr val="002060"/>
        </a:solidFill>
        <a:effectLst>
          <a:outerShdw blurRad="50800" dist="38100" dir="2700000" algn="tl" rotWithShape="0">
            <a:prstClr val="black">
              <a:alpha val="40000"/>
            </a:prstClr>
          </a:outerShdw>
        </a:effectLst>
      </dgm:spPr>
      <dgm:t>
        <a:bodyPr/>
        <a:lstStyle/>
        <a:p>
          <a:r>
            <a:rPr lang="en-GB" dirty="0">
              <a:latin typeface="Montserrat" pitchFamily="2" charset="77"/>
            </a:rPr>
            <a:t>Review what stakeholders have said</a:t>
          </a:r>
        </a:p>
      </dgm:t>
    </dgm:pt>
    <dgm:pt modelId="{637DC496-0345-0D43-A747-4177D3F4227E}" type="parTrans" cxnId="{2B652B31-1176-4240-A8C0-C68864244554}">
      <dgm:prSet/>
      <dgm:spPr/>
      <dgm:t>
        <a:bodyPr/>
        <a:lstStyle/>
        <a:p>
          <a:endParaRPr lang="en-GB">
            <a:latin typeface="Montserrat" pitchFamily="2" charset="77"/>
          </a:endParaRPr>
        </a:p>
      </dgm:t>
    </dgm:pt>
    <dgm:pt modelId="{84ABEA2D-4236-E54A-98BB-E81FA1EBCA8F}" type="sibTrans" cxnId="{2B652B31-1176-4240-A8C0-C68864244554}">
      <dgm:prSet/>
      <dgm:spPr/>
      <dgm:t>
        <a:bodyPr/>
        <a:lstStyle/>
        <a:p>
          <a:endParaRPr lang="en-GB">
            <a:latin typeface="Montserrat" pitchFamily="2" charset="77"/>
          </a:endParaRPr>
        </a:p>
      </dgm:t>
    </dgm:pt>
    <dgm:pt modelId="{62A7FF19-FA9F-754B-9200-06DAF6F69746}">
      <dgm:prSet phldrT="[Text]"/>
      <dgm:spPr>
        <a:effectLst>
          <a:outerShdw blurRad="50800" dist="38100" dir="2700000" algn="tl" rotWithShape="0">
            <a:prstClr val="black">
              <a:alpha val="40000"/>
            </a:prstClr>
          </a:outerShdw>
        </a:effectLst>
      </dgm:spPr>
      <dgm:t>
        <a:bodyPr/>
        <a:lstStyle/>
        <a:p>
          <a:r>
            <a:rPr lang="en-GB" dirty="0">
              <a:latin typeface="Montserrat" pitchFamily="2" charset="77"/>
            </a:rPr>
            <a:t>Launch event</a:t>
          </a:r>
        </a:p>
      </dgm:t>
    </dgm:pt>
    <dgm:pt modelId="{267074CC-9047-DD4B-8896-AC01DFF463F0}" type="parTrans" cxnId="{343E6D7B-CC3A-4544-BD35-71F9086F3B6E}">
      <dgm:prSet/>
      <dgm:spPr/>
      <dgm:t>
        <a:bodyPr/>
        <a:lstStyle/>
        <a:p>
          <a:endParaRPr lang="en-GB">
            <a:latin typeface="Montserrat" pitchFamily="2" charset="77"/>
          </a:endParaRPr>
        </a:p>
      </dgm:t>
    </dgm:pt>
    <dgm:pt modelId="{C684B72E-1B6D-E84C-B4C6-0BC96D1451E0}" type="sibTrans" cxnId="{343E6D7B-CC3A-4544-BD35-71F9086F3B6E}">
      <dgm:prSet/>
      <dgm:spPr/>
      <dgm:t>
        <a:bodyPr/>
        <a:lstStyle/>
        <a:p>
          <a:endParaRPr lang="en-GB">
            <a:latin typeface="Montserrat" pitchFamily="2" charset="77"/>
          </a:endParaRPr>
        </a:p>
      </dgm:t>
    </dgm:pt>
    <dgm:pt modelId="{E22F32FE-0533-8749-92F2-483FDB5A9BFD}">
      <dgm:prSet phldrT="[Text]"/>
      <dgm:spPr>
        <a:effectLst>
          <a:outerShdw blurRad="50800" dist="38100" dir="2700000" algn="tl" rotWithShape="0">
            <a:prstClr val="black">
              <a:alpha val="40000"/>
            </a:prstClr>
          </a:outerShdw>
        </a:effectLst>
      </dgm:spPr>
      <dgm:t>
        <a:bodyPr/>
        <a:lstStyle/>
        <a:p>
          <a:r>
            <a:rPr lang="en-GB" dirty="0">
              <a:latin typeface="Montserrat" pitchFamily="2" charset="77"/>
            </a:rPr>
            <a:t>Reports and 'how to' guides</a:t>
          </a:r>
        </a:p>
      </dgm:t>
    </dgm:pt>
    <dgm:pt modelId="{9C4AF5B3-161B-494D-94F0-4C031424E400}" type="parTrans" cxnId="{FE5EE291-C8E9-414D-9BA4-E77CE5993173}">
      <dgm:prSet/>
      <dgm:spPr/>
      <dgm:t>
        <a:bodyPr/>
        <a:lstStyle/>
        <a:p>
          <a:endParaRPr lang="en-GB">
            <a:latin typeface="Montserrat" pitchFamily="2" charset="77"/>
          </a:endParaRPr>
        </a:p>
      </dgm:t>
    </dgm:pt>
    <dgm:pt modelId="{2A9F1DF0-6B99-A94B-924A-A57BDC1DEEF2}" type="sibTrans" cxnId="{FE5EE291-C8E9-414D-9BA4-E77CE5993173}">
      <dgm:prSet/>
      <dgm:spPr/>
      <dgm:t>
        <a:bodyPr/>
        <a:lstStyle/>
        <a:p>
          <a:endParaRPr lang="en-GB">
            <a:latin typeface="Montserrat" pitchFamily="2" charset="77"/>
          </a:endParaRPr>
        </a:p>
      </dgm:t>
    </dgm:pt>
    <dgm:pt modelId="{DA61BB37-4B6E-E041-8B82-D729B5686FCF}">
      <dgm:prSet phldrT="[Text]"/>
      <dgm:spPr>
        <a:effectLst>
          <a:outerShdw blurRad="50800" dist="38100" dir="2700000" algn="tl" rotWithShape="0">
            <a:prstClr val="black">
              <a:alpha val="40000"/>
            </a:prstClr>
          </a:outerShdw>
        </a:effectLst>
      </dgm:spPr>
      <dgm:t>
        <a:bodyPr/>
        <a:lstStyle/>
        <a:p>
          <a:r>
            <a:rPr lang="en-GB" dirty="0">
              <a:latin typeface="Montserrat" pitchFamily="2" charset="77"/>
            </a:rPr>
            <a:t>Website and Communications Campaign</a:t>
          </a:r>
        </a:p>
      </dgm:t>
    </dgm:pt>
    <dgm:pt modelId="{F04D17C1-CBFE-9941-885E-9CA618D20735}" type="parTrans" cxnId="{8D72E92F-B1EB-DC46-828E-824E33A73142}">
      <dgm:prSet/>
      <dgm:spPr/>
      <dgm:t>
        <a:bodyPr/>
        <a:lstStyle/>
        <a:p>
          <a:endParaRPr lang="en-GB">
            <a:latin typeface="Montserrat" pitchFamily="2" charset="77"/>
          </a:endParaRPr>
        </a:p>
      </dgm:t>
    </dgm:pt>
    <dgm:pt modelId="{EE4F1B08-70F8-6444-827A-BFD6457EC97B}" type="sibTrans" cxnId="{8D72E92F-B1EB-DC46-828E-824E33A73142}">
      <dgm:prSet/>
      <dgm:spPr/>
      <dgm:t>
        <a:bodyPr/>
        <a:lstStyle/>
        <a:p>
          <a:endParaRPr lang="en-GB">
            <a:latin typeface="Montserrat" pitchFamily="2" charset="77"/>
          </a:endParaRPr>
        </a:p>
      </dgm:t>
    </dgm:pt>
    <dgm:pt modelId="{396D3161-AB36-3D45-9B61-73915969217A}">
      <dgm:prSet phldrT="[Text]"/>
      <dgm:spPr>
        <a:solidFill>
          <a:srgbClr val="002060"/>
        </a:solidFill>
        <a:effectLst>
          <a:outerShdw blurRad="50800" dist="38100" dir="2700000" algn="tl" rotWithShape="0">
            <a:prstClr val="black">
              <a:alpha val="40000"/>
            </a:prstClr>
          </a:outerShdw>
        </a:effectLst>
      </dgm:spPr>
      <dgm:t>
        <a:bodyPr/>
        <a:lstStyle/>
        <a:p>
          <a:r>
            <a:rPr lang="en-GB" dirty="0">
              <a:latin typeface="Montserrat" pitchFamily="2" charset="77"/>
            </a:rPr>
            <a:t>Core principles will not change but we will discuss any disagreements </a:t>
          </a:r>
        </a:p>
      </dgm:t>
    </dgm:pt>
    <dgm:pt modelId="{6D91FFB1-27A2-2F4F-AE9B-7612E5E9062A}" type="parTrans" cxnId="{A733EA05-E877-994B-A34F-C0863E77F4DE}">
      <dgm:prSet/>
      <dgm:spPr/>
      <dgm:t>
        <a:bodyPr/>
        <a:lstStyle/>
        <a:p>
          <a:endParaRPr lang="en-GB"/>
        </a:p>
      </dgm:t>
    </dgm:pt>
    <dgm:pt modelId="{1FF28DAB-1E35-724E-AED1-883152426D3E}" type="sibTrans" cxnId="{A733EA05-E877-994B-A34F-C0863E77F4DE}">
      <dgm:prSet/>
      <dgm:spPr/>
      <dgm:t>
        <a:bodyPr/>
        <a:lstStyle/>
        <a:p>
          <a:endParaRPr lang="en-GB"/>
        </a:p>
      </dgm:t>
    </dgm:pt>
    <dgm:pt modelId="{9F8FABA7-D0B5-CB4E-AF9E-5A89B0EDD383}" type="pres">
      <dgm:prSet presAssocID="{831D95A3-208F-0748-9693-874AC918D9BB}" presName="Name0" presStyleCnt="0">
        <dgm:presLayoutVars>
          <dgm:dir/>
          <dgm:resizeHandles val="exact"/>
        </dgm:presLayoutVars>
      </dgm:prSet>
      <dgm:spPr/>
    </dgm:pt>
    <dgm:pt modelId="{EB8F0780-44A7-9E4C-AB36-7472EEC96B80}" type="pres">
      <dgm:prSet presAssocID="{36F392F7-38EC-2E44-A323-6C97B5A4F05E}" presName="node" presStyleLbl="node1" presStyleIdx="0" presStyleCnt="6">
        <dgm:presLayoutVars>
          <dgm:bulletEnabled val="1"/>
        </dgm:presLayoutVars>
      </dgm:prSet>
      <dgm:spPr/>
    </dgm:pt>
    <dgm:pt modelId="{42379396-C138-C247-92AA-7B4E6E72DE8F}" type="pres">
      <dgm:prSet presAssocID="{BEEA8594-C156-E447-B131-C21F05347370}" presName="sibTrans" presStyleLbl="sibTrans1D1" presStyleIdx="0" presStyleCnt="5"/>
      <dgm:spPr/>
    </dgm:pt>
    <dgm:pt modelId="{662301BA-D531-8241-A32F-1E118CED9DEF}" type="pres">
      <dgm:prSet presAssocID="{BEEA8594-C156-E447-B131-C21F05347370}" presName="connectorText" presStyleLbl="sibTrans1D1" presStyleIdx="0" presStyleCnt="5"/>
      <dgm:spPr/>
    </dgm:pt>
    <dgm:pt modelId="{9B7F82C4-E952-4744-93E7-7F08F34684A9}" type="pres">
      <dgm:prSet presAssocID="{566BFC54-603A-3B43-9F92-20F945F25854}" presName="node" presStyleLbl="node1" presStyleIdx="1" presStyleCnt="6">
        <dgm:presLayoutVars>
          <dgm:bulletEnabled val="1"/>
        </dgm:presLayoutVars>
      </dgm:prSet>
      <dgm:spPr/>
    </dgm:pt>
    <dgm:pt modelId="{3339296B-FAB9-AE40-A9D3-14C9BB9175A5}" type="pres">
      <dgm:prSet presAssocID="{4A200392-B029-9D4D-B1B4-A8D2B717A1BE}" presName="sibTrans" presStyleLbl="sibTrans1D1" presStyleIdx="1" presStyleCnt="5"/>
      <dgm:spPr/>
    </dgm:pt>
    <dgm:pt modelId="{EAFB7A7F-0321-8240-BB68-F7ABEF603ECA}" type="pres">
      <dgm:prSet presAssocID="{4A200392-B029-9D4D-B1B4-A8D2B717A1BE}" presName="connectorText" presStyleLbl="sibTrans1D1" presStyleIdx="1" presStyleCnt="5"/>
      <dgm:spPr/>
    </dgm:pt>
    <dgm:pt modelId="{D5D47081-E6E1-764F-842A-698FE7C26751}" type="pres">
      <dgm:prSet presAssocID="{D833FA2C-CF4D-8146-B88A-725D0FDCE62C}" presName="node" presStyleLbl="node1" presStyleIdx="2" presStyleCnt="6">
        <dgm:presLayoutVars>
          <dgm:bulletEnabled val="1"/>
        </dgm:presLayoutVars>
      </dgm:prSet>
      <dgm:spPr/>
    </dgm:pt>
    <dgm:pt modelId="{219DABCA-24E3-8E49-92DD-CC84BD018DE2}" type="pres">
      <dgm:prSet presAssocID="{811B3847-93DE-7941-92E3-9A6451418E0E}" presName="sibTrans" presStyleLbl="sibTrans1D1" presStyleIdx="2" presStyleCnt="5"/>
      <dgm:spPr/>
    </dgm:pt>
    <dgm:pt modelId="{C0C870E8-C326-0F40-8171-2A6B0384E81C}" type="pres">
      <dgm:prSet presAssocID="{811B3847-93DE-7941-92E3-9A6451418E0E}" presName="connectorText" presStyleLbl="sibTrans1D1" presStyleIdx="2" presStyleCnt="5"/>
      <dgm:spPr/>
    </dgm:pt>
    <dgm:pt modelId="{941BE00F-2ED0-FC41-8A00-73D34817E815}" type="pres">
      <dgm:prSet presAssocID="{47EB68DC-C620-6345-823A-A78D2C4B0930}" presName="node" presStyleLbl="node1" presStyleIdx="3" presStyleCnt="6">
        <dgm:presLayoutVars>
          <dgm:bulletEnabled val="1"/>
        </dgm:presLayoutVars>
      </dgm:prSet>
      <dgm:spPr/>
    </dgm:pt>
    <dgm:pt modelId="{D4A16D00-D6AA-FC42-9778-1188B18D445A}" type="pres">
      <dgm:prSet presAssocID="{7990BB9D-C731-534D-940B-71665D8890B3}" presName="sibTrans" presStyleLbl="sibTrans1D1" presStyleIdx="3" presStyleCnt="5"/>
      <dgm:spPr/>
    </dgm:pt>
    <dgm:pt modelId="{A21A4BA7-DC71-BA46-9EB9-C0876EB75AD0}" type="pres">
      <dgm:prSet presAssocID="{7990BB9D-C731-534D-940B-71665D8890B3}" presName="connectorText" presStyleLbl="sibTrans1D1" presStyleIdx="3" presStyleCnt="5"/>
      <dgm:spPr/>
    </dgm:pt>
    <dgm:pt modelId="{7F953D01-B580-424B-9D6F-C9A05067285F}" type="pres">
      <dgm:prSet presAssocID="{DF6C0C34-C113-2E47-BAFE-89F8B23CAD88}" presName="node" presStyleLbl="node1" presStyleIdx="4" presStyleCnt="6">
        <dgm:presLayoutVars>
          <dgm:bulletEnabled val="1"/>
        </dgm:presLayoutVars>
      </dgm:prSet>
      <dgm:spPr/>
    </dgm:pt>
    <dgm:pt modelId="{A4C2A890-8501-C446-8ABA-4E6D9D22AE50}" type="pres">
      <dgm:prSet presAssocID="{063FD141-705D-0E40-AC34-FAFC473C7AB4}" presName="sibTrans" presStyleLbl="sibTrans1D1" presStyleIdx="4" presStyleCnt="5"/>
      <dgm:spPr/>
    </dgm:pt>
    <dgm:pt modelId="{658116AA-EEC0-D240-A3CA-15C3C99BA536}" type="pres">
      <dgm:prSet presAssocID="{063FD141-705D-0E40-AC34-FAFC473C7AB4}" presName="connectorText" presStyleLbl="sibTrans1D1" presStyleIdx="4" presStyleCnt="5"/>
      <dgm:spPr/>
    </dgm:pt>
    <dgm:pt modelId="{ACBB6B0E-DDA8-3A48-826F-979285D08D59}" type="pres">
      <dgm:prSet presAssocID="{3B9550F2-F3F4-E545-8B29-A8113FBBA035}" presName="node" presStyleLbl="node1" presStyleIdx="5" presStyleCnt="6">
        <dgm:presLayoutVars>
          <dgm:bulletEnabled val="1"/>
        </dgm:presLayoutVars>
      </dgm:prSet>
      <dgm:spPr/>
    </dgm:pt>
  </dgm:ptLst>
  <dgm:cxnLst>
    <dgm:cxn modelId="{5B7C3800-0C06-334C-ABD0-1028E45B7911}" srcId="{831D95A3-208F-0748-9693-874AC918D9BB}" destId="{566BFC54-603A-3B43-9F92-20F945F25854}" srcOrd="1" destOrd="0" parTransId="{ADE63F8A-C67C-8848-85DC-D1F1ECFF31B7}" sibTransId="{4A200392-B029-9D4D-B1B4-A8D2B717A1BE}"/>
    <dgm:cxn modelId="{D4D8D102-83CE-2C43-8312-4D7098C55213}" type="presOf" srcId="{566BFC54-603A-3B43-9F92-20F945F25854}" destId="{9B7F82C4-E952-4744-93E7-7F08F34684A9}" srcOrd="0" destOrd="0" presId="urn:microsoft.com/office/officeart/2005/8/layout/bProcess3"/>
    <dgm:cxn modelId="{9DD0E704-0858-3F46-9666-7A2CBC44E541}" type="presOf" srcId="{7990BB9D-C731-534D-940B-71665D8890B3}" destId="{D4A16D00-D6AA-FC42-9778-1188B18D445A}" srcOrd="0" destOrd="0" presId="urn:microsoft.com/office/officeart/2005/8/layout/bProcess3"/>
    <dgm:cxn modelId="{A733EA05-E877-994B-A34F-C0863E77F4DE}" srcId="{47EB68DC-C620-6345-823A-A78D2C4B0930}" destId="{396D3161-AB36-3D45-9B61-73915969217A}" srcOrd="1" destOrd="0" parTransId="{6D91FFB1-27A2-2F4F-AE9B-7612E5E9062A}" sibTransId="{1FF28DAB-1E35-724E-AED1-883152426D3E}"/>
    <dgm:cxn modelId="{30FFC506-178E-B240-B888-C766D0E0F631}" type="presOf" srcId="{DF6C0C34-C113-2E47-BAFE-89F8B23CAD88}" destId="{7F953D01-B580-424B-9D6F-C9A05067285F}" srcOrd="0" destOrd="0" presId="urn:microsoft.com/office/officeart/2005/8/layout/bProcess3"/>
    <dgm:cxn modelId="{0EE41108-A785-B744-B7F0-3D6CDA2DD2AB}" srcId="{831D95A3-208F-0748-9693-874AC918D9BB}" destId="{47EB68DC-C620-6345-823A-A78D2C4B0930}" srcOrd="3" destOrd="0" parTransId="{74882762-768C-1749-AB41-21174E228759}" sibTransId="{7990BB9D-C731-534D-940B-71665D8890B3}"/>
    <dgm:cxn modelId="{D0C64C18-C422-4049-BE89-F2ACD677AC99}" type="presOf" srcId="{063FD141-705D-0E40-AC34-FAFC473C7AB4}" destId="{A4C2A890-8501-C446-8ABA-4E6D9D22AE50}" srcOrd="0" destOrd="0" presId="urn:microsoft.com/office/officeart/2005/8/layout/bProcess3"/>
    <dgm:cxn modelId="{BB1BCC2A-768C-D940-8989-58CBACF73BA9}" srcId="{36F392F7-38EC-2E44-A323-6C97B5A4F05E}" destId="{B84C80CD-F68A-8F49-82F9-BC29F9741426}" srcOrd="1" destOrd="0" parTransId="{21BDBD97-886D-0847-A21A-ACD1DBF7267F}" sibTransId="{FC9A2F4C-C39A-004C-8888-81707DBEAA05}"/>
    <dgm:cxn modelId="{8D72E92F-B1EB-DC46-828E-824E33A73142}" srcId="{3B9550F2-F3F4-E545-8B29-A8113FBBA035}" destId="{DA61BB37-4B6E-E041-8B82-D729B5686FCF}" srcOrd="2" destOrd="0" parTransId="{F04D17C1-CBFE-9941-885E-9CA618D20735}" sibTransId="{EE4F1B08-70F8-6444-827A-BFD6457EC97B}"/>
    <dgm:cxn modelId="{2B652B31-1176-4240-A8C0-C68864244554}" srcId="{DF6C0C34-C113-2E47-BAFE-89F8B23CAD88}" destId="{673CDA88-87CE-2F41-8C39-CCF4FD4D1657}" srcOrd="1" destOrd="0" parTransId="{637DC496-0345-0D43-A747-4177D3F4227E}" sibTransId="{84ABEA2D-4236-E54A-98BB-E81FA1EBCA8F}"/>
    <dgm:cxn modelId="{B5485833-1FDE-D24B-81B3-D3BCB189C0D0}" type="presOf" srcId="{4A200392-B029-9D4D-B1B4-A8D2B717A1BE}" destId="{EAFB7A7F-0321-8240-BB68-F7ABEF603ECA}" srcOrd="1" destOrd="0" presId="urn:microsoft.com/office/officeart/2005/8/layout/bProcess3"/>
    <dgm:cxn modelId="{7D541D36-1712-5C4D-AA6C-F7588FC1A4CC}" type="presOf" srcId="{811B3847-93DE-7941-92E3-9A6451418E0E}" destId="{219DABCA-24E3-8E49-92DD-CC84BD018DE2}" srcOrd="0" destOrd="0" presId="urn:microsoft.com/office/officeart/2005/8/layout/bProcess3"/>
    <dgm:cxn modelId="{DAAE0D39-514C-5845-BFA5-B5C86E485AD0}" type="presOf" srcId="{DA61BB37-4B6E-E041-8B82-D729B5686FCF}" destId="{ACBB6B0E-DDA8-3A48-826F-979285D08D59}" srcOrd="0" destOrd="3" presId="urn:microsoft.com/office/officeart/2005/8/layout/bProcess3"/>
    <dgm:cxn modelId="{861BF43E-47D4-AC43-9DE5-0E7DF26426C3}" srcId="{D833FA2C-CF4D-8146-B88A-725D0FDCE62C}" destId="{18403C79-4BB8-DF4D-ADD8-6FB1A2370B05}" srcOrd="0" destOrd="0" parTransId="{35057D54-ADB9-6D44-AE26-07CDE6A1D20F}" sibTransId="{7E20786C-CCDD-F94C-A462-7CB65C932D7B}"/>
    <dgm:cxn modelId="{137C9042-1308-7346-9A59-9FB700F152B3}" type="presOf" srcId="{DE43B9A7-7FBA-BE48-885C-DA437397BBBE}" destId="{9B7F82C4-E952-4744-93E7-7F08F34684A9}" srcOrd="0" destOrd="2" presId="urn:microsoft.com/office/officeart/2005/8/layout/bProcess3"/>
    <dgm:cxn modelId="{C2118443-49F8-434E-A999-DA85507DF3DE}" srcId="{36F392F7-38EC-2E44-A323-6C97B5A4F05E}" destId="{39471013-1745-D244-838A-09D134466E15}" srcOrd="0" destOrd="0" parTransId="{0884AF38-2587-7E49-89FB-472B54E91737}" sibTransId="{3968AEEE-F020-4A40-A189-BF7F967553A0}"/>
    <dgm:cxn modelId="{8539DB4A-A926-DB4B-932D-F4F38DAD6202}" type="presOf" srcId="{4A200392-B029-9D4D-B1B4-A8D2B717A1BE}" destId="{3339296B-FAB9-AE40-A9D3-14C9BB9175A5}" srcOrd="0" destOrd="0" presId="urn:microsoft.com/office/officeart/2005/8/layout/bProcess3"/>
    <dgm:cxn modelId="{37C09156-AC68-AE45-B66F-EAD3B08CD9C8}" type="presOf" srcId="{94729462-895D-BB42-8065-94BB2631DD7A}" destId="{7F953D01-B580-424B-9D6F-C9A05067285F}" srcOrd="0" destOrd="1" presId="urn:microsoft.com/office/officeart/2005/8/layout/bProcess3"/>
    <dgm:cxn modelId="{39648F60-D3B7-3C4D-BE2A-EB452918BD63}" type="presOf" srcId="{62A7FF19-FA9F-754B-9200-06DAF6F69746}" destId="{ACBB6B0E-DDA8-3A48-826F-979285D08D59}" srcOrd="0" destOrd="1" presId="urn:microsoft.com/office/officeart/2005/8/layout/bProcess3"/>
    <dgm:cxn modelId="{BDC2C662-5C92-E14D-ABAC-F55449964AED}" type="presOf" srcId="{063FD141-705D-0E40-AC34-FAFC473C7AB4}" destId="{658116AA-EEC0-D240-A3CA-15C3C99BA536}" srcOrd="1" destOrd="0" presId="urn:microsoft.com/office/officeart/2005/8/layout/bProcess3"/>
    <dgm:cxn modelId="{A3179B6C-5A85-0E4D-84BF-4F0C704EEE3B}" type="presOf" srcId="{BEEA8594-C156-E447-B131-C21F05347370}" destId="{42379396-C138-C247-92AA-7B4E6E72DE8F}" srcOrd="0" destOrd="0" presId="urn:microsoft.com/office/officeart/2005/8/layout/bProcess3"/>
    <dgm:cxn modelId="{54F1D573-2B54-E84D-8E22-951DF8B9387C}" type="presOf" srcId="{36F392F7-38EC-2E44-A323-6C97B5A4F05E}" destId="{EB8F0780-44A7-9E4C-AB36-7472EEC96B80}" srcOrd="0" destOrd="0" presId="urn:microsoft.com/office/officeart/2005/8/layout/bProcess3"/>
    <dgm:cxn modelId="{880B177A-9B6E-9247-ACB8-57D9F454B86F}" type="presOf" srcId="{7990BB9D-C731-534D-940B-71665D8890B3}" destId="{A21A4BA7-DC71-BA46-9EB9-C0876EB75AD0}" srcOrd="1" destOrd="0" presId="urn:microsoft.com/office/officeart/2005/8/layout/bProcess3"/>
    <dgm:cxn modelId="{6046657A-422B-384F-8D34-85F2B85EC0A8}" srcId="{566BFC54-603A-3B43-9F92-20F945F25854}" destId="{DE43B9A7-7FBA-BE48-885C-DA437397BBBE}" srcOrd="1" destOrd="0" parTransId="{6852C646-A8FB-E84A-BF52-01DDAE2572C7}" sibTransId="{08732F57-451D-1F4F-8488-0B03C2CB59E7}"/>
    <dgm:cxn modelId="{343E6D7B-CC3A-4544-BD35-71F9086F3B6E}" srcId="{3B9550F2-F3F4-E545-8B29-A8113FBBA035}" destId="{62A7FF19-FA9F-754B-9200-06DAF6F69746}" srcOrd="0" destOrd="0" parTransId="{267074CC-9047-DD4B-8896-AC01DFF463F0}" sibTransId="{C684B72E-1B6D-E84C-B4C6-0BC96D1451E0}"/>
    <dgm:cxn modelId="{5557AF7B-0574-D14B-A823-8178CF6221A6}" type="presOf" srcId="{39471013-1745-D244-838A-09D134466E15}" destId="{EB8F0780-44A7-9E4C-AB36-7472EEC96B80}" srcOrd="0" destOrd="1" presId="urn:microsoft.com/office/officeart/2005/8/layout/bProcess3"/>
    <dgm:cxn modelId="{A376A27C-6864-A34E-B823-00987150158D}" type="presOf" srcId="{3B9550F2-F3F4-E545-8B29-A8113FBBA035}" destId="{ACBB6B0E-DDA8-3A48-826F-979285D08D59}" srcOrd="0" destOrd="0" presId="urn:microsoft.com/office/officeart/2005/8/layout/bProcess3"/>
    <dgm:cxn modelId="{0677727D-807F-F74E-8338-98DB3DFECA70}" type="presOf" srcId="{D833FA2C-CF4D-8146-B88A-725D0FDCE62C}" destId="{D5D47081-E6E1-764F-842A-698FE7C26751}" srcOrd="0" destOrd="0" presId="urn:microsoft.com/office/officeart/2005/8/layout/bProcess3"/>
    <dgm:cxn modelId="{09757D7D-E9E7-F746-A9EB-C1920AB4ABCB}" type="presOf" srcId="{673CDA88-87CE-2F41-8C39-CCF4FD4D1657}" destId="{7F953D01-B580-424B-9D6F-C9A05067285F}" srcOrd="0" destOrd="2" presId="urn:microsoft.com/office/officeart/2005/8/layout/bProcess3"/>
    <dgm:cxn modelId="{897E6F80-83DC-1C43-9EDA-B106A5AED843}" srcId="{D833FA2C-CF4D-8146-B88A-725D0FDCE62C}" destId="{0AF02868-6AF5-BB45-8E35-5553228F7F89}" srcOrd="1" destOrd="0" parTransId="{9A0A4888-C15C-B342-B98C-5B17A519C498}" sibTransId="{54DC19BB-3973-E349-BF05-F0CF2DEDC5FC}"/>
    <dgm:cxn modelId="{CB5E5681-3E02-E645-9B34-70EDA7AC5A37}" type="presOf" srcId="{396D3161-AB36-3D45-9B61-73915969217A}" destId="{941BE00F-2ED0-FC41-8A00-73D34817E815}" srcOrd="0" destOrd="2" presId="urn:microsoft.com/office/officeart/2005/8/layout/bProcess3"/>
    <dgm:cxn modelId="{D4A20789-1CA4-894B-9BB9-94C11FC40081}" srcId="{566BFC54-603A-3B43-9F92-20F945F25854}" destId="{8AB21541-2454-2047-B993-DF5CA463BD9E}" srcOrd="0" destOrd="0" parTransId="{0ADFAF28-9C81-3349-89E7-4CA299B4CF93}" sibTransId="{E0130A2E-D54B-E94B-90AB-AC4BA2FC5A57}"/>
    <dgm:cxn modelId="{6610E58F-F523-BD46-95BC-31FDC1385EFA}" type="presOf" srcId="{E22F32FE-0533-8749-92F2-483FDB5A9BFD}" destId="{ACBB6B0E-DDA8-3A48-826F-979285D08D59}" srcOrd="0" destOrd="2" presId="urn:microsoft.com/office/officeart/2005/8/layout/bProcess3"/>
    <dgm:cxn modelId="{FE5EE291-C8E9-414D-9BA4-E77CE5993173}" srcId="{3B9550F2-F3F4-E545-8B29-A8113FBBA035}" destId="{E22F32FE-0533-8749-92F2-483FDB5A9BFD}" srcOrd="1" destOrd="0" parTransId="{9C4AF5B3-161B-494D-94F0-4C031424E400}" sibTransId="{2A9F1DF0-6B99-A94B-924A-A57BDC1DEEF2}"/>
    <dgm:cxn modelId="{D37A0293-4944-B148-B3A0-643AD57FDCDB}" type="presOf" srcId="{B84C80CD-F68A-8F49-82F9-BC29F9741426}" destId="{EB8F0780-44A7-9E4C-AB36-7472EEC96B80}" srcOrd="0" destOrd="2" presId="urn:microsoft.com/office/officeart/2005/8/layout/bProcess3"/>
    <dgm:cxn modelId="{2E20BB93-C7D1-3840-A59A-D156C7E8AE07}" type="presOf" srcId="{BEEA8594-C156-E447-B131-C21F05347370}" destId="{662301BA-D531-8241-A32F-1E118CED9DEF}" srcOrd="1" destOrd="0" presId="urn:microsoft.com/office/officeart/2005/8/layout/bProcess3"/>
    <dgm:cxn modelId="{252FB5A3-9949-154A-9F25-8078B58AC8AA}" type="presOf" srcId="{18403C79-4BB8-DF4D-ADD8-6FB1A2370B05}" destId="{D5D47081-E6E1-764F-842A-698FE7C26751}" srcOrd="0" destOrd="1" presId="urn:microsoft.com/office/officeart/2005/8/layout/bProcess3"/>
    <dgm:cxn modelId="{87A0DDA4-4043-004D-B174-C0CFAA34F08E}" type="presOf" srcId="{811B3847-93DE-7941-92E3-9A6451418E0E}" destId="{C0C870E8-C326-0F40-8171-2A6B0384E81C}" srcOrd="1" destOrd="0" presId="urn:microsoft.com/office/officeart/2005/8/layout/bProcess3"/>
    <dgm:cxn modelId="{C39A81AA-EEA9-D84C-892A-295DB308906A}" srcId="{831D95A3-208F-0748-9693-874AC918D9BB}" destId="{DF6C0C34-C113-2E47-BAFE-89F8B23CAD88}" srcOrd="4" destOrd="0" parTransId="{CDF96A62-444D-9742-96A8-D8C960F9E727}" sibTransId="{063FD141-705D-0E40-AC34-FAFC473C7AB4}"/>
    <dgm:cxn modelId="{47D295B9-9F60-E048-8419-7079AA8ADDA0}" srcId="{DF6C0C34-C113-2E47-BAFE-89F8B23CAD88}" destId="{94729462-895D-BB42-8065-94BB2631DD7A}" srcOrd="0" destOrd="0" parTransId="{1368DFFC-592C-BB4C-9757-50AAC5B8AFAA}" sibTransId="{75860853-D6A4-BE4D-944E-33DF1A28CC85}"/>
    <dgm:cxn modelId="{2591F2BB-3E72-0242-A468-315F721CD5CF}" srcId="{831D95A3-208F-0748-9693-874AC918D9BB}" destId="{36F392F7-38EC-2E44-A323-6C97B5A4F05E}" srcOrd="0" destOrd="0" parTransId="{506FA006-BBC6-B34D-8A05-4D49823E55E8}" sibTransId="{BEEA8594-C156-E447-B131-C21F05347370}"/>
    <dgm:cxn modelId="{E44C62C6-BB4B-1640-9CB2-94773311297B}" type="presOf" srcId="{619BE636-E7F3-3E47-BB4C-4B2DA8992277}" destId="{941BE00F-2ED0-FC41-8A00-73D34817E815}" srcOrd="0" destOrd="1" presId="urn:microsoft.com/office/officeart/2005/8/layout/bProcess3"/>
    <dgm:cxn modelId="{84B23EC7-C0A6-8047-BD8B-605F69CDEC0D}" srcId="{831D95A3-208F-0748-9693-874AC918D9BB}" destId="{D833FA2C-CF4D-8146-B88A-725D0FDCE62C}" srcOrd="2" destOrd="0" parTransId="{069ED463-38D6-A44F-AEAC-5B177A6CAFBC}" sibTransId="{811B3847-93DE-7941-92E3-9A6451418E0E}"/>
    <dgm:cxn modelId="{C821EEE2-62DF-2F44-BB48-18C2AB6A1CF8}" type="presOf" srcId="{831D95A3-208F-0748-9693-874AC918D9BB}" destId="{9F8FABA7-D0B5-CB4E-AF9E-5A89B0EDD383}" srcOrd="0" destOrd="0" presId="urn:microsoft.com/office/officeart/2005/8/layout/bProcess3"/>
    <dgm:cxn modelId="{2DE6CBE7-55F4-1D44-80FF-164EA0298691}" type="presOf" srcId="{0AF02868-6AF5-BB45-8E35-5553228F7F89}" destId="{D5D47081-E6E1-764F-842A-698FE7C26751}" srcOrd="0" destOrd="2" presId="urn:microsoft.com/office/officeart/2005/8/layout/bProcess3"/>
    <dgm:cxn modelId="{448969F3-E477-5140-91D1-A738F22EE90B}" type="presOf" srcId="{8AB21541-2454-2047-B993-DF5CA463BD9E}" destId="{9B7F82C4-E952-4744-93E7-7F08F34684A9}" srcOrd="0" destOrd="1" presId="urn:microsoft.com/office/officeart/2005/8/layout/bProcess3"/>
    <dgm:cxn modelId="{60EBC0F3-0445-694F-98F9-C34A96600649}" type="presOf" srcId="{47EB68DC-C620-6345-823A-A78D2C4B0930}" destId="{941BE00F-2ED0-FC41-8A00-73D34817E815}" srcOrd="0" destOrd="0" presId="urn:microsoft.com/office/officeart/2005/8/layout/bProcess3"/>
    <dgm:cxn modelId="{7760C4F7-4563-4A45-A05F-21789D822FE5}" srcId="{47EB68DC-C620-6345-823A-A78D2C4B0930}" destId="{619BE636-E7F3-3E47-BB4C-4B2DA8992277}" srcOrd="0" destOrd="0" parTransId="{493B333C-BA9A-204E-AC24-A504B7505BD4}" sibTransId="{A560131A-6DE3-9341-B9A2-AE2DC910C249}"/>
    <dgm:cxn modelId="{F25E0DFF-9FA0-5E41-B1DA-63AA1CC629EC}" srcId="{831D95A3-208F-0748-9693-874AC918D9BB}" destId="{3B9550F2-F3F4-E545-8B29-A8113FBBA035}" srcOrd="5" destOrd="0" parTransId="{4F9AEAE5-7919-3F46-89C5-663C0DBC2784}" sibTransId="{BC55659C-D2FE-AF43-85E5-037B52F92A55}"/>
    <dgm:cxn modelId="{FEC342C7-D3FA-B843-9EEE-B511753D6197}" type="presParOf" srcId="{9F8FABA7-D0B5-CB4E-AF9E-5A89B0EDD383}" destId="{EB8F0780-44A7-9E4C-AB36-7472EEC96B80}" srcOrd="0" destOrd="0" presId="urn:microsoft.com/office/officeart/2005/8/layout/bProcess3"/>
    <dgm:cxn modelId="{62B28D04-1D14-8242-8DC6-AF48EFECE1D9}" type="presParOf" srcId="{9F8FABA7-D0B5-CB4E-AF9E-5A89B0EDD383}" destId="{42379396-C138-C247-92AA-7B4E6E72DE8F}" srcOrd="1" destOrd="0" presId="urn:microsoft.com/office/officeart/2005/8/layout/bProcess3"/>
    <dgm:cxn modelId="{AD278C22-BD4E-A848-A3AC-A2C20F89CDDA}" type="presParOf" srcId="{42379396-C138-C247-92AA-7B4E6E72DE8F}" destId="{662301BA-D531-8241-A32F-1E118CED9DEF}" srcOrd="0" destOrd="0" presId="urn:microsoft.com/office/officeart/2005/8/layout/bProcess3"/>
    <dgm:cxn modelId="{7F6390F4-FF01-A94E-AA07-B15E363940E1}" type="presParOf" srcId="{9F8FABA7-D0B5-CB4E-AF9E-5A89B0EDD383}" destId="{9B7F82C4-E952-4744-93E7-7F08F34684A9}" srcOrd="2" destOrd="0" presId="urn:microsoft.com/office/officeart/2005/8/layout/bProcess3"/>
    <dgm:cxn modelId="{4B9BEC44-ACBE-E14B-84FA-7F47CF2E0EFD}" type="presParOf" srcId="{9F8FABA7-D0B5-CB4E-AF9E-5A89B0EDD383}" destId="{3339296B-FAB9-AE40-A9D3-14C9BB9175A5}" srcOrd="3" destOrd="0" presId="urn:microsoft.com/office/officeart/2005/8/layout/bProcess3"/>
    <dgm:cxn modelId="{BAC3A187-7799-D542-8751-DD5CED6D251B}" type="presParOf" srcId="{3339296B-FAB9-AE40-A9D3-14C9BB9175A5}" destId="{EAFB7A7F-0321-8240-BB68-F7ABEF603ECA}" srcOrd="0" destOrd="0" presId="urn:microsoft.com/office/officeart/2005/8/layout/bProcess3"/>
    <dgm:cxn modelId="{3D1B3DBB-7F68-2646-B690-276C6C46F3BB}" type="presParOf" srcId="{9F8FABA7-D0B5-CB4E-AF9E-5A89B0EDD383}" destId="{D5D47081-E6E1-764F-842A-698FE7C26751}" srcOrd="4" destOrd="0" presId="urn:microsoft.com/office/officeart/2005/8/layout/bProcess3"/>
    <dgm:cxn modelId="{23F29043-F6B8-1D4A-951A-742D70DEFF0D}" type="presParOf" srcId="{9F8FABA7-D0B5-CB4E-AF9E-5A89B0EDD383}" destId="{219DABCA-24E3-8E49-92DD-CC84BD018DE2}" srcOrd="5" destOrd="0" presId="urn:microsoft.com/office/officeart/2005/8/layout/bProcess3"/>
    <dgm:cxn modelId="{8AB4E238-9DC3-6D43-8E8E-DB3593EF84D3}" type="presParOf" srcId="{219DABCA-24E3-8E49-92DD-CC84BD018DE2}" destId="{C0C870E8-C326-0F40-8171-2A6B0384E81C}" srcOrd="0" destOrd="0" presId="urn:microsoft.com/office/officeart/2005/8/layout/bProcess3"/>
    <dgm:cxn modelId="{09985D36-2FC6-F444-BFF3-8AF3D36938EE}" type="presParOf" srcId="{9F8FABA7-D0B5-CB4E-AF9E-5A89B0EDD383}" destId="{941BE00F-2ED0-FC41-8A00-73D34817E815}" srcOrd="6" destOrd="0" presId="urn:microsoft.com/office/officeart/2005/8/layout/bProcess3"/>
    <dgm:cxn modelId="{42136723-A78B-304C-B86F-C2AD1CD88344}" type="presParOf" srcId="{9F8FABA7-D0B5-CB4E-AF9E-5A89B0EDD383}" destId="{D4A16D00-D6AA-FC42-9778-1188B18D445A}" srcOrd="7" destOrd="0" presId="urn:microsoft.com/office/officeart/2005/8/layout/bProcess3"/>
    <dgm:cxn modelId="{C3EE0038-2C40-5B49-A69E-32B43F40D696}" type="presParOf" srcId="{D4A16D00-D6AA-FC42-9778-1188B18D445A}" destId="{A21A4BA7-DC71-BA46-9EB9-C0876EB75AD0}" srcOrd="0" destOrd="0" presId="urn:microsoft.com/office/officeart/2005/8/layout/bProcess3"/>
    <dgm:cxn modelId="{DAF3D143-25A6-2C4E-AA8A-D4ABB6CCB8AD}" type="presParOf" srcId="{9F8FABA7-D0B5-CB4E-AF9E-5A89B0EDD383}" destId="{7F953D01-B580-424B-9D6F-C9A05067285F}" srcOrd="8" destOrd="0" presId="urn:microsoft.com/office/officeart/2005/8/layout/bProcess3"/>
    <dgm:cxn modelId="{2FC628B5-057F-2844-B504-B6772EB050B9}" type="presParOf" srcId="{9F8FABA7-D0B5-CB4E-AF9E-5A89B0EDD383}" destId="{A4C2A890-8501-C446-8ABA-4E6D9D22AE50}" srcOrd="9" destOrd="0" presId="urn:microsoft.com/office/officeart/2005/8/layout/bProcess3"/>
    <dgm:cxn modelId="{00C65F32-499A-C94E-B3C0-2BA66EBFD580}" type="presParOf" srcId="{A4C2A890-8501-C446-8ABA-4E6D9D22AE50}" destId="{658116AA-EEC0-D240-A3CA-15C3C99BA536}" srcOrd="0" destOrd="0" presId="urn:microsoft.com/office/officeart/2005/8/layout/bProcess3"/>
    <dgm:cxn modelId="{FBB7E6AB-69AE-DF4F-883A-F773CCF4DE74}" type="presParOf" srcId="{9F8FABA7-D0B5-CB4E-AF9E-5A89B0EDD383}" destId="{ACBB6B0E-DDA8-3A48-826F-979285D08D59}" srcOrd="10" destOrd="0" presId="urn:microsoft.com/office/officeart/2005/8/layout/bProcess3"/>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E4B24-3E23-364D-AE10-926873571098}">
      <dsp:nvSpPr>
        <dsp:cNvPr id="0" name=""/>
        <dsp:cNvSpPr/>
      </dsp:nvSpPr>
      <dsp:spPr>
        <a:xfrm>
          <a:off x="0" y="1219199"/>
          <a:ext cx="7474299" cy="1625600"/>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832CFA-D65A-8A44-83AE-D374FFDA359B}">
      <dsp:nvSpPr>
        <dsp:cNvPr id="0" name=""/>
        <dsp:cNvSpPr/>
      </dsp:nvSpPr>
      <dsp:spPr>
        <a:xfrm>
          <a:off x="2956"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From Feb 25</a:t>
          </a:r>
        </a:p>
        <a:p>
          <a:pPr marL="0" lvl="0" indent="0" algn="ctr" defTabSz="533400">
            <a:lnSpc>
              <a:spcPct val="90000"/>
            </a:lnSpc>
            <a:spcBef>
              <a:spcPct val="0"/>
            </a:spcBef>
            <a:spcAft>
              <a:spcPct val="35000"/>
            </a:spcAft>
            <a:buNone/>
          </a:pPr>
          <a:r>
            <a:rPr lang="en-GB" sz="1200" b="1" kern="1200"/>
            <a:t>1-hour induction</a:t>
          </a:r>
        </a:p>
      </dsp:txBody>
      <dsp:txXfrm>
        <a:off x="2956" y="0"/>
        <a:ext cx="1292491" cy="1625600"/>
      </dsp:txXfrm>
    </dsp:sp>
    <dsp:sp modelId="{A606B5B3-AC80-E74A-ACF4-848042B43108}">
      <dsp:nvSpPr>
        <dsp:cNvPr id="0" name=""/>
        <dsp:cNvSpPr/>
      </dsp:nvSpPr>
      <dsp:spPr>
        <a:xfrm>
          <a:off x="446001" y="1828800"/>
          <a:ext cx="406400" cy="40640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CBA58-0C5F-6549-BE2A-35A264CC2DF4}">
      <dsp:nvSpPr>
        <dsp:cNvPr id="0" name=""/>
        <dsp:cNvSpPr/>
      </dsp:nvSpPr>
      <dsp:spPr>
        <a:xfrm>
          <a:off x="1360072"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Stimulus materials</a:t>
          </a:r>
        </a:p>
      </dsp:txBody>
      <dsp:txXfrm>
        <a:off x="1360072" y="2438399"/>
        <a:ext cx="1292491" cy="1625600"/>
      </dsp:txXfrm>
    </dsp:sp>
    <dsp:sp modelId="{760F2B84-5974-5F4F-8392-7662CB99CD14}">
      <dsp:nvSpPr>
        <dsp:cNvPr id="0" name=""/>
        <dsp:cNvSpPr/>
      </dsp:nvSpPr>
      <dsp:spPr>
        <a:xfrm>
          <a:off x="1803118" y="1828800"/>
          <a:ext cx="406400" cy="406400"/>
        </a:xfrm>
        <a:prstGeom prst="ellipse">
          <a:avLst/>
        </a:prstGeom>
        <a:solidFill>
          <a:schemeClr val="accent5">
            <a:hueOff val="-1805699"/>
            <a:satOff val="0"/>
            <a:lumOff val="7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559F34-D325-FD44-928F-5346BB469DF5}">
      <dsp:nvSpPr>
        <dsp:cNvPr id="0" name=""/>
        <dsp:cNvSpPr/>
      </dsp:nvSpPr>
      <dsp:spPr>
        <a:xfrm>
          <a:off x="2717188"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March 6-7</a:t>
          </a:r>
        </a:p>
        <a:p>
          <a:pPr marL="0" lvl="0" indent="0" algn="ctr" defTabSz="533400">
            <a:lnSpc>
              <a:spcPct val="90000"/>
            </a:lnSpc>
            <a:spcBef>
              <a:spcPct val="0"/>
            </a:spcBef>
            <a:spcAft>
              <a:spcPct val="35000"/>
            </a:spcAft>
            <a:buNone/>
          </a:pPr>
          <a:r>
            <a:rPr lang="en-GB" sz="1200" b="1" kern="1200"/>
            <a:t>2 in-person sessions </a:t>
          </a:r>
          <a:r>
            <a:rPr lang="en-GB" sz="1200" b="0" kern="1200"/>
            <a:t>focused on learning</a:t>
          </a:r>
        </a:p>
      </dsp:txBody>
      <dsp:txXfrm>
        <a:off x="2717188" y="0"/>
        <a:ext cx="1292491" cy="1625600"/>
      </dsp:txXfrm>
    </dsp:sp>
    <dsp:sp modelId="{164883B9-D4D2-7441-B101-8E4E585DFC4E}">
      <dsp:nvSpPr>
        <dsp:cNvPr id="0" name=""/>
        <dsp:cNvSpPr/>
      </dsp:nvSpPr>
      <dsp:spPr>
        <a:xfrm>
          <a:off x="3160234" y="1828800"/>
          <a:ext cx="406400" cy="406400"/>
        </a:xfrm>
        <a:prstGeom prst="ellipse">
          <a:avLst/>
        </a:prstGeom>
        <a:solidFill>
          <a:schemeClr val="accent5">
            <a:hueOff val="-3611398"/>
            <a:satOff val="0"/>
            <a:lumOff val="1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1D722D-8CB9-D445-BEC9-008A468B8699}">
      <dsp:nvSpPr>
        <dsp:cNvPr id="0" name=""/>
        <dsp:cNvSpPr/>
      </dsp:nvSpPr>
      <dsp:spPr>
        <a:xfrm>
          <a:off x="4074304"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March 13-14</a:t>
          </a:r>
        </a:p>
        <a:p>
          <a:pPr marL="0" lvl="0" indent="0" algn="ctr" defTabSz="533400">
            <a:lnSpc>
              <a:spcPct val="90000"/>
            </a:lnSpc>
            <a:spcBef>
              <a:spcPct val="0"/>
            </a:spcBef>
            <a:spcAft>
              <a:spcPct val="35000"/>
            </a:spcAft>
            <a:buNone/>
          </a:pPr>
          <a:r>
            <a:rPr lang="en-GB" sz="1200" b="1" kern="1200"/>
            <a:t>2 in-person sessions </a:t>
          </a:r>
          <a:r>
            <a:rPr lang="en-GB" sz="1200" kern="1200"/>
            <a:t>focused on deliberation</a:t>
          </a:r>
        </a:p>
        <a:p>
          <a:pPr marL="0" lvl="0" indent="0" algn="ctr" defTabSz="533400">
            <a:lnSpc>
              <a:spcPct val="90000"/>
            </a:lnSpc>
            <a:spcBef>
              <a:spcPct val="0"/>
            </a:spcBef>
            <a:spcAft>
              <a:spcPct val="35000"/>
            </a:spcAft>
            <a:buNone/>
          </a:pPr>
          <a:r>
            <a:rPr lang="en-GB" sz="1200" kern="1200"/>
            <a:t>Audio Recordings Taken</a:t>
          </a:r>
        </a:p>
      </dsp:txBody>
      <dsp:txXfrm>
        <a:off x="4074304" y="2438399"/>
        <a:ext cx="1292491" cy="1625600"/>
      </dsp:txXfrm>
    </dsp:sp>
    <dsp:sp modelId="{1D99FDED-BB70-0740-80D7-769EA1911926}">
      <dsp:nvSpPr>
        <dsp:cNvPr id="0" name=""/>
        <dsp:cNvSpPr/>
      </dsp:nvSpPr>
      <dsp:spPr>
        <a:xfrm>
          <a:off x="4517350" y="1828800"/>
          <a:ext cx="406400" cy="406400"/>
        </a:xfrm>
        <a:prstGeom prst="ellipse">
          <a:avLst/>
        </a:prstGeom>
        <a:solidFill>
          <a:schemeClr val="accent5">
            <a:hueOff val="-5417097"/>
            <a:satOff val="0"/>
            <a:lumOff val="22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96F6F5-FBB5-CF42-BBC9-0B5A760EFBE2}">
      <dsp:nvSpPr>
        <dsp:cNvPr id="0" name=""/>
        <dsp:cNvSpPr/>
      </dsp:nvSpPr>
      <dsp:spPr>
        <a:xfrm>
          <a:off x="5431421"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Optional debrief </a:t>
          </a:r>
          <a:r>
            <a:rPr lang="en-GB" sz="1200" kern="1200"/>
            <a:t>and further opportunities</a:t>
          </a:r>
        </a:p>
      </dsp:txBody>
      <dsp:txXfrm>
        <a:off x="5431421" y="0"/>
        <a:ext cx="1292491" cy="1625600"/>
      </dsp:txXfrm>
    </dsp:sp>
    <dsp:sp modelId="{5A68A7CA-7154-F548-A2FA-A990B864691A}">
      <dsp:nvSpPr>
        <dsp:cNvPr id="0" name=""/>
        <dsp:cNvSpPr/>
      </dsp:nvSpPr>
      <dsp:spPr>
        <a:xfrm>
          <a:off x="5874467" y="1828800"/>
          <a:ext cx="406400" cy="406400"/>
        </a:xfrm>
        <a:prstGeom prst="ellipse">
          <a:avLst/>
        </a:prstGeom>
        <a:solidFill>
          <a:schemeClr val="accent5">
            <a:hueOff val="-7222796"/>
            <a:satOff val="0"/>
            <a:lumOff val="30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79396-C138-C247-92AA-7B4E6E72DE8F}">
      <dsp:nvSpPr>
        <dsp:cNvPr id="0" name=""/>
        <dsp:cNvSpPr/>
      </dsp:nvSpPr>
      <dsp:spPr>
        <a:xfrm>
          <a:off x="2112789"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dirty="0">
            <a:latin typeface="Montserrat" pitchFamily="2" charset="77"/>
          </a:endParaRPr>
        </a:p>
      </dsp:txBody>
      <dsp:txXfrm>
        <a:off x="2327896" y="1154345"/>
        <a:ext cx="24253" cy="4850"/>
      </dsp:txXfrm>
    </dsp:sp>
    <dsp:sp modelId="{EB8F0780-44A7-9E4C-AB36-7472EEC96B80}">
      <dsp:nvSpPr>
        <dsp:cNvPr id="0" name=""/>
        <dsp:cNvSpPr/>
      </dsp:nvSpPr>
      <dsp:spPr>
        <a:xfrm>
          <a:off x="5602" y="524074"/>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dirty="0">
              <a:latin typeface="Montserrat" pitchFamily="2" charset="77"/>
            </a:rPr>
            <a:t>Discussion and Exploration</a:t>
          </a:r>
        </a:p>
        <a:p>
          <a:pPr marL="57150" lvl="1" indent="-57150" algn="l" defTabSz="400050">
            <a:lnSpc>
              <a:spcPct val="90000"/>
            </a:lnSpc>
            <a:spcBef>
              <a:spcPct val="0"/>
            </a:spcBef>
            <a:spcAft>
              <a:spcPct val="15000"/>
            </a:spcAft>
            <a:buChar char="•"/>
          </a:pPr>
          <a:r>
            <a:rPr lang="en-GB" sz="900" kern="1200" dirty="0">
              <a:latin typeface="Montserrat" pitchFamily="2" charset="77"/>
            </a:rPr>
            <a:t>Other Charters and Principles</a:t>
          </a:r>
        </a:p>
        <a:p>
          <a:pPr marL="57150" lvl="1" indent="-57150" algn="l" defTabSz="400050">
            <a:lnSpc>
              <a:spcPct val="90000"/>
            </a:lnSpc>
            <a:spcBef>
              <a:spcPct val="0"/>
            </a:spcBef>
            <a:spcAft>
              <a:spcPct val="15000"/>
            </a:spcAft>
            <a:buChar char="•"/>
          </a:pPr>
          <a:r>
            <a:rPr lang="en-GB" sz="900" kern="1200" dirty="0">
              <a:latin typeface="Montserrat" pitchFamily="2" charset="77"/>
            </a:rPr>
            <a:t>Hopes and Fears</a:t>
          </a:r>
        </a:p>
      </dsp:txBody>
      <dsp:txXfrm>
        <a:off x="5602" y="524074"/>
        <a:ext cx="2108986" cy="1265392"/>
      </dsp:txXfrm>
    </dsp:sp>
    <dsp:sp modelId="{3339296B-FAB9-AE40-A9D3-14C9BB9175A5}">
      <dsp:nvSpPr>
        <dsp:cNvPr id="0" name=""/>
        <dsp:cNvSpPr/>
      </dsp:nvSpPr>
      <dsp:spPr>
        <a:xfrm>
          <a:off x="4706843"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dirty="0">
            <a:latin typeface="Montserrat" pitchFamily="2" charset="77"/>
          </a:endParaRPr>
        </a:p>
      </dsp:txBody>
      <dsp:txXfrm>
        <a:off x="4921950" y="1154345"/>
        <a:ext cx="24253" cy="4850"/>
      </dsp:txXfrm>
    </dsp:sp>
    <dsp:sp modelId="{9B7F82C4-E952-4744-93E7-7F08F34684A9}">
      <dsp:nvSpPr>
        <dsp:cNvPr id="0" name=""/>
        <dsp:cNvSpPr/>
      </dsp:nvSpPr>
      <dsp:spPr>
        <a:xfrm>
          <a:off x="2599656" y="524074"/>
          <a:ext cx="2108986" cy="1265392"/>
        </a:xfrm>
        <a:prstGeom prst="rect">
          <a:avLst/>
        </a:prstGeom>
        <a:solidFill>
          <a:schemeClr val="accent2"/>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dirty="0">
              <a:latin typeface="Montserrat" pitchFamily="2" charset="77"/>
            </a:rPr>
            <a:t>Designing and Drafting a Version at our Table</a:t>
          </a:r>
        </a:p>
        <a:p>
          <a:pPr marL="57150" lvl="1" indent="-57150" algn="l" defTabSz="400050">
            <a:lnSpc>
              <a:spcPct val="90000"/>
            </a:lnSpc>
            <a:spcBef>
              <a:spcPct val="0"/>
            </a:spcBef>
            <a:spcAft>
              <a:spcPct val="15000"/>
            </a:spcAft>
            <a:buChar char="•"/>
          </a:pPr>
          <a:r>
            <a:rPr lang="en-GB" sz="900" kern="1200" dirty="0">
              <a:latin typeface="Montserrat" pitchFamily="2" charset="77"/>
            </a:rPr>
            <a:t>Split discussion across two days</a:t>
          </a:r>
        </a:p>
        <a:p>
          <a:pPr marL="57150" lvl="1" indent="-57150" algn="l" defTabSz="400050">
            <a:lnSpc>
              <a:spcPct val="90000"/>
            </a:lnSpc>
            <a:spcBef>
              <a:spcPct val="0"/>
            </a:spcBef>
            <a:spcAft>
              <a:spcPct val="15000"/>
            </a:spcAft>
            <a:buChar char="•"/>
          </a:pPr>
          <a:r>
            <a:rPr lang="en-GB" sz="900" kern="1200" dirty="0">
              <a:latin typeface="Montserrat" pitchFamily="2" charset="77"/>
            </a:rPr>
            <a:t>Presenting back to wider room</a:t>
          </a:r>
        </a:p>
      </dsp:txBody>
      <dsp:txXfrm>
        <a:off x="2599656" y="524074"/>
        <a:ext cx="2108986" cy="1265392"/>
      </dsp:txXfrm>
    </dsp:sp>
    <dsp:sp modelId="{219DABCA-24E3-8E49-92DD-CC84BD018DE2}">
      <dsp:nvSpPr>
        <dsp:cNvPr id="0" name=""/>
        <dsp:cNvSpPr/>
      </dsp:nvSpPr>
      <dsp:spPr>
        <a:xfrm>
          <a:off x="1060096" y="1787666"/>
          <a:ext cx="5188107" cy="454467"/>
        </a:xfrm>
        <a:custGeom>
          <a:avLst/>
          <a:gdLst/>
          <a:ahLst/>
          <a:cxnLst/>
          <a:rect l="0" t="0" r="0" b="0"/>
          <a:pathLst>
            <a:path>
              <a:moveTo>
                <a:pt x="5188107" y="0"/>
              </a:moveTo>
              <a:lnTo>
                <a:pt x="5188107" y="244333"/>
              </a:lnTo>
              <a:lnTo>
                <a:pt x="0" y="244333"/>
              </a:lnTo>
              <a:lnTo>
                <a:pt x="0" y="454467"/>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dirty="0">
            <a:latin typeface="Montserrat" pitchFamily="2" charset="77"/>
          </a:endParaRPr>
        </a:p>
      </dsp:txBody>
      <dsp:txXfrm>
        <a:off x="3523881" y="2012474"/>
        <a:ext cx="260536" cy="4850"/>
      </dsp:txXfrm>
    </dsp:sp>
    <dsp:sp modelId="{D5D47081-E6E1-764F-842A-698FE7C26751}">
      <dsp:nvSpPr>
        <dsp:cNvPr id="0" name=""/>
        <dsp:cNvSpPr/>
      </dsp:nvSpPr>
      <dsp:spPr>
        <a:xfrm>
          <a:off x="5193710" y="524074"/>
          <a:ext cx="2108986" cy="1265392"/>
        </a:xfrm>
        <a:prstGeom prst="rect">
          <a:avLst/>
        </a:prstGeom>
        <a:solidFill>
          <a:schemeClr val="accent2"/>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dirty="0">
              <a:latin typeface="Montserrat" pitchFamily="2" charset="77"/>
            </a:rPr>
            <a:t>Ranked Choice Voting</a:t>
          </a:r>
        </a:p>
        <a:p>
          <a:pPr marL="57150" lvl="1" indent="-57150" algn="l" defTabSz="400050">
            <a:lnSpc>
              <a:spcPct val="90000"/>
            </a:lnSpc>
            <a:spcBef>
              <a:spcPct val="0"/>
            </a:spcBef>
            <a:spcAft>
              <a:spcPct val="15000"/>
            </a:spcAft>
            <a:buChar char="•"/>
          </a:pPr>
          <a:r>
            <a:rPr lang="en-GB" sz="900" kern="1200" dirty="0">
              <a:latin typeface="Montserrat" pitchFamily="2" charset="77"/>
            </a:rPr>
            <a:t>Online and assisted by table facilitators</a:t>
          </a:r>
        </a:p>
        <a:p>
          <a:pPr marL="57150" lvl="1" indent="-57150" algn="l" defTabSz="400050">
            <a:lnSpc>
              <a:spcPct val="90000"/>
            </a:lnSpc>
            <a:spcBef>
              <a:spcPct val="0"/>
            </a:spcBef>
            <a:spcAft>
              <a:spcPct val="15000"/>
            </a:spcAft>
            <a:buChar char="•"/>
          </a:pPr>
          <a:r>
            <a:rPr lang="en-GB" sz="900" kern="1200" dirty="0">
              <a:latin typeface="Montserrat" pitchFamily="2" charset="77"/>
            </a:rPr>
            <a:t>Up to two rounds</a:t>
          </a:r>
        </a:p>
      </dsp:txBody>
      <dsp:txXfrm>
        <a:off x="5193710" y="524074"/>
        <a:ext cx="2108986" cy="1265392"/>
      </dsp:txXfrm>
    </dsp:sp>
    <dsp:sp modelId="{D4A16D00-D6AA-FC42-9778-1188B18D445A}">
      <dsp:nvSpPr>
        <dsp:cNvPr id="0" name=""/>
        <dsp:cNvSpPr/>
      </dsp:nvSpPr>
      <dsp:spPr>
        <a:xfrm>
          <a:off x="2112789"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dirty="0">
            <a:latin typeface="Montserrat" pitchFamily="2" charset="77"/>
          </a:endParaRPr>
        </a:p>
      </dsp:txBody>
      <dsp:txXfrm>
        <a:off x="2327896" y="2904804"/>
        <a:ext cx="24253" cy="4850"/>
      </dsp:txXfrm>
    </dsp:sp>
    <dsp:sp modelId="{941BE00F-2ED0-FC41-8A00-73D34817E815}">
      <dsp:nvSpPr>
        <dsp:cNvPr id="0" name=""/>
        <dsp:cNvSpPr/>
      </dsp:nvSpPr>
      <dsp:spPr>
        <a:xfrm>
          <a:off x="5602" y="2274533"/>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dirty="0">
              <a:latin typeface="Montserrat" pitchFamily="2" charset="77"/>
            </a:rPr>
            <a:t>Stakeholder Feedback</a:t>
          </a:r>
        </a:p>
        <a:p>
          <a:pPr marL="57150" lvl="1" indent="-57150" algn="l" defTabSz="400050">
            <a:lnSpc>
              <a:spcPct val="90000"/>
            </a:lnSpc>
            <a:spcBef>
              <a:spcPct val="0"/>
            </a:spcBef>
            <a:spcAft>
              <a:spcPct val="15000"/>
            </a:spcAft>
            <a:buChar char="•"/>
          </a:pPr>
          <a:r>
            <a:rPr lang="en-GB" sz="900" kern="1200" dirty="0">
              <a:latin typeface="Montserrat" pitchFamily="2" charset="77"/>
            </a:rPr>
            <a:t>Discussion on how to use the principles</a:t>
          </a:r>
        </a:p>
        <a:p>
          <a:pPr marL="57150" lvl="1" indent="-57150" algn="l" defTabSz="400050">
            <a:lnSpc>
              <a:spcPct val="90000"/>
            </a:lnSpc>
            <a:spcBef>
              <a:spcPct val="0"/>
            </a:spcBef>
            <a:spcAft>
              <a:spcPct val="15000"/>
            </a:spcAft>
            <a:buChar char="•"/>
          </a:pPr>
          <a:r>
            <a:rPr lang="en-GB" sz="900" kern="1200" dirty="0">
              <a:latin typeface="Montserrat" pitchFamily="2" charset="77"/>
            </a:rPr>
            <a:t>Core principles will not change but we will discuss any disagreements </a:t>
          </a:r>
        </a:p>
      </dsp:txBody>
      <dsp:txXfrm>
        <a:off x="5602" y="2274533"/>
        <a:ext cx="2108986" cy="1265392"/>
      </dsp:txXfrm>
    </dsp:sp>
    <dsp:sp modelId="{A4C2A890-8501-C446-8ABA-4E6D9D22AE50}">
      <dsp:nvSpPr>
        <dsp:cNvPr id="0" name=""/>
        <dsp:cNvSpPr/>
      </dsp:nvSpPr>
      <dsp:spPr>
        <a:xfrm>
          <a:off x="4706843"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dirty="0">
            <a:latin typeface="Montserrat" pitchFamily="2" charset="77"/>
          </a:endParaRPr>
        </a:p>
      </dsp:txBody>
      <dsp:txXfrm>
        <a:off x="4921950" y="2904804"/>
        <a:ext cx="24253" cy="4850"/>
      </dsp:txXfrm>
    </dsp:sp>
    <dsp:sp modelId="{7F953D01-B580-424B-9D6F-C9A05067285F}">
      <dsp:nvSpPr>
        <dsp:cNvPr id="0" name=""/>
        <dsp:cNvSpPr/>
      </dsp:nvSpPr>
      <dsp:spPr>
        <a:xfrm>
          <a:off x="2599656" y="2274533"/>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dirty="0">
              <a:latin typeface="Montserrat" pitchFamily="2" charset="77"/>
            </a:rPr>
            <a:t>Optional Debrief Discussion</a:t>
          </a:r>
        </a:p>
        <a:p>
          <a:pPr marL="57150" lvl="1" indent="-57150" algn="l" defTabSz="400050">
            <a:lnSpc>
              <a:spcPct val="90000"/>
            </a:lnSpc>
            <a:spcBef>
              <a:spcPct val="0"/>
            </a:spcBef>
            <a:spcAft>
              <a:spcPct val="15000"/>
            </a:spcAft>
            <a:buChar char="•"/>
          </a:pPr>
          <a:r>
            <a:rPr lang="en-GB" sz="900" kern="1200" dirty="0">
              <a:latin typeface="Montserrat" pitchFamily="2" charset="77"/>
            </a:rPr>
            <a:t>Feedback online or via group phone call</a:t>
          </a:r>
        </a:p>
        <a:p>
          <a:pPr marL="57150" lvl="1" indent="-57150" algn="l" defTabSz="400050">
            <a:lnSpc>
              <a:spcPct val="90000"/>
            </a:lnSpc>
            <a:spcBef>
              <a:spcPct val="0"/>
            </a:spcBef>
            <a:spcAft>
              <a:spcPct val="15000"/>
            </a:spcAft>
            <a:buChar char="•"/>
          </a:pPr>
          <a:r>
            <a:rPr lang="en-GB" sz="900" kern="1200" dirty="0">
              <a:latin typeface="Montserrat" pitchFamily="2" charset="77"/>
            </a:rPr>
            <a:t>Review what stakeholders have said</a:t>
          </a:r>
        </a:p>
      </dsp:txBody>
      <dsp:txXfrm>
        <a:off x="2599656" y="2274533"/>
        <a:ext cx="2108986" cy="1265392"/>
      </dsp:txXfrm>
    </dsp:sp>
    <dsp:sp modelId="{ACBB6B0E-DDA8-3A48-826F-979285D08D59}">
      <dsp:nvSpPr>
        <dsp:cNvPr id="0" name=""/>
        <dsp:cNvSpPr/>
      </dsp:nvSpPr>
      <dsp:spPr>
        <a:xfrm>
          <a:off x="5193710"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dirty="0">
              <a:latin typeface="Montserrat" pitchFamily="2" charset="77"/>
            </a:rPr>
            <a:t>Final Version Published</a:t>
          </a:r>
        </a:p>
        <a:p>
          <a:pPr marL="57150" lvl="1" indent="-57150" algn="l" defTabSz="400050">
            <a:lnSpc>
              <a:spcPct val="90000"/>
            </a:lnSpc>
            <a:spcBef>
              <a:spcPct val="0"/>
            </a:spcBef>
            <a:spcAft>
              <a:spcPct val="15000"/>
            </a:spcAft>
            <a:buChar char="•"/>
          </a:pPr>
          <a:r>
            <a:rPr lang="en-GB" sz="900" kern="1200" dirty="0">
              <a:latin typeface="Montserrat" pitchFamily="2" charset="77"/>
            </a:rPr>
            <a:t>Launch event</a:t>
          </a:r>
        </a:p>
        <a:p>
          <a:pPr marL="57150" lvl="1" indent="-57150" algn="l" defTabSz="400050">
            <a:lnSpc>
              <a:spcPct val="90000"/>
            </a:lnSpc>
            <a:spcBef>
              <a:spcPct val="0"/>
            </a:spcBef>
            <a:spcAft>
              <a:spcPct val="15000"/>
            </a:spcAft>
            <a:buChar char="•"/>
          </a:pPr>
          <a:r>
            <a:rPr lang="en-GB" sz="900" kern="1200" dirty="0">
              <a:latin typeface="Montserrat" pitchFamily="2" charset="77"/>
            </a:rPr>
            <a:t>Reports and 'how to' guides</a:t>
          </a:r>
        </a:p>
        <a:p>
          <a:pPr marL="57150" lvl="1" indent="-57150" algn="l" defTabSz="400050">
            <a:lnSpc>
              <a:spcPct val="90000"/>
            </a:lnSpc>
            <a:spcBef>
              <a:spcPct val="0"/>
            </a:spcBef>
            <a:spcAft>
              <a:spcPct val="15000"/>
            </a:spcAft>
            <a:buChar char="•"/>
          </a:pPr>
          <a:r>
            <a:rPr lang="en-GB" sz="900" kern="1200" dirty="0">
              <a:latin typeface="Montserrat" pitchFamily="2" charset="77"/>
            </a:rPr>
            <a:t>Website and Communications Campaign</a:t>
          </a:r>
        </a:p>
      </dsp:txBody>
      <dsp:txXfrm>
        <a:off x="5193710" y="2274533"/>
        <a:ext cx="2108986" cy="126539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345F75-E2F6-CC3D-FD00-1990DA3296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20A928-32A8-7E94-73D8-52DE461FD726}"/>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212B615-6B67-C8BF-656B-FD52F55C4F8B}"/>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33744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13842-AEB0-1365-4344-25CA4C3D31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6DC331-E074-6BE2-4B15-798AA42CACA8}"/>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90CFA1F-C17A-09CD-ECE8-309A66B79D2A}"/>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1500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C404403-D1E4-B354-3D5B-20D27DEF81A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92D1B2C4-3674-9380-25D8-A4815E14CA1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12F9314A-2064-D0CA-14BD-6FAB17A8A37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07696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C8749-30B7-4D71-142C-A1330A7867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5DA600-55B0-1CC6-23E3-9FFC25C3023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02B3017-CB72-8B3A-8B0A-F33B53273080}"/>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54110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8FE655-6047-0EAE-E632-7BCC01A1C6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B13B99-168C-5733-B845-F69331FA627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B03195D-9A22-7C1A-3E06-BFCBA8C46B25}"/>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15866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31478428-9944-C68E-4B6B-9282DF57A8A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12BF7551-02C3-E32A-B24D-49BEB761D4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29C1CE11-B102-09E7-231E-F9E7D3920FD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26498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5DA616F7-55BE-C5E6-AE80-3A6F7065C69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484EAF02-1356-E551-022A-22D69A372CF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CF930E8B-B9DF-E3A9-DAB0-AB27F2BC31F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509632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61CD7BFC-C525-47B7-2706-5183C0950C17}"/>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A7F7158-96B9-7318-EAC1-558A032F199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F18BA8DB-92CC-E278-431F-74D4DA64FE0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27733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905A9EE6-581B-D4B9-6C13-C0370A58FEFF}"/>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CA975EC-C2E6-E3FC-40E9-2BE3A794853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095616E1-10C3-11DF-3E66-A9C7CE762EA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109110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FE1D84DC-59DF-DBF1-F844-2740CED982D5}"/>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36F28A46-070B-AE0C-519E-EB5991DA75A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1D178BCF-A303-62E8-A828-020A25D2A03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97634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a:extLst>
            <a:ext uri="{FF2B5EF4-FFF2-40B4-BE49-F238E27FC236}">
              <a16:creationId xmlns:a16="http://schemas.microsoft.com/office/drawing/2014/main" id="{C4CBA254-4448-3E8A-75A8-8435D47F5142}"/>
            </a:ext>
          </a:extLst>
        </p:cNvPr>
        <p:cNvGrpSpPr/>
        <p:nvPr/>
      </p:nvGrpSpPr>
      <p:grpSpPr>
        <a:xfrm>
          <a:off x="0" y="0"/>
          <a:ext cx="0" cy="0"/>
          <a:chOff x="0" y="0"/>
          <a:chExt cx="0" cy="0"/>
        </a:xfrm>
      </p:grpSpPr>
      <p:sp>
        <p:nvSpPr>
          <p:cNvPr id="129" name="Google Shape;129;g10e6be573fa_0_94:notes">
            <a:extLst>
              <a:ext uri="{FF2B5EF4-FFF2-40B4-BE49-F238E27FC236}">
                <a16:creationId xmlns:a16="http://schemas.microsoft.com/office/drawing/2014/main" id="{994E8CB7-3FE0-8A5F-EFDF-13E49E0900C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0e6be573fa_0_94:notes">
            <a:extLst>
              <a:ext uri="{FF2B5EF4-FFF2-40B4-BE49-F238E27FC236}">
                <a16:creationId xmlns:a16="http://schemas.microsoft.com/office/drawing/2014/main" id="{7C931EE1-98D8-1E89-CD41-7537DDD8DF0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9417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075E0C48-4B89-6225-D7C6-05A222590F33}"/>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6B6B92C4-6775-4366-2007-35BAB858983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EDFA9038-67FD-0580-8C95-DF3BE19D0F7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203335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CAEEDC76-8BE9-2B5B-0BE3-1721457219EA}"/>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6B62ADA3-E0EE-D409-0708-EEA654EA12A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2ADAF013-0E22-3D0B-CA2F-233B3EFF7B2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72425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60D24772-2EA3-B83F-0024-DE042F19D252}"/>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300E4045-BC66-9B27-3D15-A6D023C9035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85A743F3-DF25-08A7-4192-63D3F3732E5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92315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F7ABA09B-9EAC-299B-7FB5-4751A0DCE0FF}"/>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3276AA7-AB3D-13B6-FB24-ED4DF2E2BF7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1CF6A451-F519-A70C-A88F-12FE96A42C4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088923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C079F6F4-0661-8F11-3541-D02B33A977BF}"/>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6A1C7EDA-E74C-03E0-7128-2B798B33D44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0C6088C2-DDAA-62B2-8275-7811251CEB4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311809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0C24E628-A9E6-B3E8-8262-FA3C27F2EBA5}"/>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143603C6-EDB3-0EDB-9425-9182C5EFC15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2474BDCC-72E9-64BC-FFC3-FEC9F35F0B9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342900" marR="0" lvl="0" indent="-342900" algn="l" defTabSz="914400" rtl="0" eaLnBrk="1" fontAlgn="auto" latinLnBrk="0" hangingPunct="1">
              <a:lnSpc>
                <a:spcPct val="115000"/>
              </a:lnSpc>
              <a:spcBef>
                <a:spcPts val="0"/>
              </a:spcBef>
              <a:spcAft>
                <a:spcPts val="800"/>
              </a:spcAft>
              <a:buClr>
                <a:srgbClr val="000000"/>
              </a:buClr>
              <a:buSzPts val="1100"/>
              <a:buFont typeface="Times New Roman" panose="02020603050405020304" pitchFamily="18" charset="0"/>
              <a:buChar char="●"/>
              <a:tabLst>
                <a:tab pos="685800" algn="l"/>
              </a:tabLst>
              <a:defRPr/>
            </a:pPr>
            <a:r>
              <a:rPr lang="en-GB" sz="1800" b="0" u="none" strike="noStrike" dirty="0">
                <a:solidFill>
                  <a:srgbClr val="000000"/>
                </a:solidFill>
                <a:effectLst/>
              </a:rPr>
              <a:t>Inclusivity - Promote fairness and universal access to include diverse members of the public to promote equity – </a:t>
            </a:r>
            <a:r>
              <a:rPr lang="en-GB" sz="1800" b="0" u="none" strike="noStrike" dirty="0">
                <a:solidFill>
                  <a:srgbClr val="000000"/>
                </a:solidFill>
                <a:effectLst/>
                <a:highlight>
                  <a:srgbClr val="FFFF00"/>
                </a:highlight>
              </a:rPr>
              <a:t>ensuring affected communities are involved and heard throughout the life of the project</a:t>
            </a:r>
            <a:endParaRPr lang="en-GB" sz="1800" b="0" i="0" u="none" strike="noStrike" dirty="0">
              <a:solidFill>
                <a:srgbClr val="000000"/>
              </a:solidFill>
              <a:effectLst/>
              <a:latin typeface="Helvetica" pitchFamily="2" charset="0"/>
            </a:endParaRPr>
          </a:p>
          <a:p>
            <a:pPr marL="342900" marR="0" lvl="0" indent="-342900" algn="l" defTabSz="914400" rtl="0" eaLnBrk="1" fontAlgn="auto" latinLnBrk="0" hangingPunct="1">
              <a:lnSpc>
                <a:spcPct val="115000"/>
              </a:lnSpc>
              <a:spcBef>
                <a:spcPts val="0"/>
              </a:spcBef>
              <a:spcAft>
                <a:spcPts val="800"/>
              </a:spcAft>
              <a:buClr>
                <a:srgbClr val="000000"/>
              </a:buClr>
              <a:buSzPts val="1100"/>
              <a:buFont typeface="Times New Roman" panose="02020603050405020304" pitchFamily="18" charset="0"/>
              <a:buChar char="●"/>
              <a:tabLst>
                <a:tab pos="685800" algn="l"/>
              </a:tabLst>
              <a:defRPr/>
            </a:pPr>
            <a:r>
              <a:rPr lang="en-GB" sz="1800" b="0" u="none" strike="noStrike" dirty="0">
                <a:solidFill>
                  <a:srgbClr val="000000"/>
                </a:solidFill>
                <a:effectLst/>
              </a:rPr>
              <a:t>An independent body has oversight over partners’ use of data and AI to hold them accountable – </a:t>
            </a:r>
            <a:r>
              <a:rPr lang="en-GB" sz="1800" b="0" u="none" strike="noStrike" dirty="0">
                <a:solidFill>
                  <a:srgbClr val="000000"/>
                </a:solidFill>
                <a:effectLst/>
                <a:highlight>
                  <a:srgbClr val="FFFF00"/>
                </a:highlight>
              </a:rPr>
              <a:t>including yearly evaluation and review </a:t>
            </a:r>
            <a:endParaRPr lang="en-GB" sz="1800" b="0" i="0" u="none" strike="noStrike" dirty="0">
              <a:solidFill>
                <a:srgbClr val="000000"/>
              </a:solidFill>
              <a:effectLst/>
              <a:highlight>
                <a:srgbClr val="FFFF00"/>
              </a:highlight>
              <a:latin typeface="Helvetica" pitchFamily="2" charset="0"/>
            </a:endParaRPr>
          </a:p>
          <a:p>
            <a:pPr marL="342900" lvl="0" indent="-342900">
              <a:lnSpc>
                <a:spcPct val="115000"/>
              </a:lnSpc>
              <a:spcAft>
                <a:spcPts val="800"/>
              </a:spcAft>
              <a:buFont typeface="Times New Roman" panose="02020603050405020304" pitchFamily="18" charset="0"/>
              <a:buChar char="●"/>
              <a:tabLst>
                <a:tab pos="685800" algn="l"/>
              </a:tabLs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024241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E0122526-9B6C-EA42-B907-08F13E996F51}"/>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AE435D94-289E-4DFE-8CC9-5E892C01CD0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5F9AB4B6-9659-4DFA-7A9D-13D171BED10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317138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6FCF811F-2E9E-6971-95B2-209C76AC584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FB82A42-AC3D-9A90-2FDD-C54E41B4111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84D9006F-22D1-3865-E521-8B6B695ECFC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436145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507FA09F-8E10-6BD2-C30D-BFD65B6E5F9C}"/>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EBA72872-10B2-ABDA-088E-110850BBD6D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52CA8EF2-3763-324C-FF3A-BF7933A8BC8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494135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DC38F8AC-EF15-EAB4-5AB2-6BB5427B34D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869237D4-64C2-05C6-32AF-8E1D46FABDB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53FCFDAF-E609-C9AE-B307-827C0B58733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17928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310E2D89-DF4B-4F0B-5043-FA12A299E7B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9B17E854-8CA5-B0AD-1F89-568084FA676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A363FE10-0EB7-B27D-ED2E-7C0D55CEC3E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08686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32B40E07-27BA-E915-7A67-49824FD048F7}"/>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CEFAEEB1-2AD5-35D7-01C7-244BA208FB4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E3B5C088-C75B-E1AC-6AA8-879B68D7646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32767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Facilitator note: </a:t>
            </a:r>
          </a:p>
          <a:p>
            <a:endParaRPr lang="en-US"/>
          </a:p>
        </p:txBody>
      </p:sp>
    </p:spTree>
    <p:extLst>
      <p:ext uri="{BB962C8B-B14F-4D97-AF65-F5344CB8AC3E}">
        <p14:creationId xmlns:p14="http://schemas.microsoft.com/office/powerpoint/2010/main" val="3570642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DBF8B00-059D-0FF3-4B41-70299D64252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E8B249-6ACA-5E87-9181-A2A1F89557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C137EFB5-6443-5517-3368-2FDDCB46C2B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1631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79D39-3621-2138-3E70-AC5D996CAB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922AB4-5349-1B9B-0927-03E0B54D5E4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1C6B386-9E8A-8404-0EC8-8D04DFFFADD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78564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4AB18-C378-65DA-0B4E-F12F6E6188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521513-3EBC-9DEB-0D1B-CACAD333802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122D5BA-D50E-4019-DA76-33B09C132C3D}"/>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11490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7ECF3-3AB5-E9AB-0121-3F51094DAE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1AF537-1100-0389-C369-EA4625E1377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D07EFC6-1D2C-749C-305A-ADA699BFF421}"/>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06848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1C3CB-511F-E952-3A61-184C705252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31A887-1358-EC41-E775-247FDF3005C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50DD148-A5E6-020F-A667-1C651B451E4F}"/>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72695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8F92C-4B02-4DC9-6995-3020C4568E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CF5AD3-3BEF-3B9A-A477-1EB9CF95CDF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A363A46-BF9C-2DEB-1E0A-661FFDB47330}"/>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420211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27427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800"/>
              <a:buFont typeface="Montserrat Medium"/>
              <a:buNone/>
              <a:defRPr sz="2800">
                <a:solidFill>
                  <a:schemeClr val="lt1"/>
                </a:solidFill>
                <a:latin typeface="Montserrat Medium"/>
                <a:ea typeface="Montserrat Medium"/>
                <a:cs typeface="Montserrat Medium"/>
                <a:sym typeface="Montserrat Medium"/>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a:blip r:embed="rId2">
            <a:alphaModFix/>
          </a:blip>
          <a:stretch>
            <a:fillRect/>
          </a:stretch>
        </p:blipFill>
        <p:spPr>
          <a:xfrm>
            <a:off x="8315050" y="4177575"/>
            <a:ext cx="573050" cy="72279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FFCA66"/>
        </a:solid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SzPts val="4000"/>
              <a:buFont typeface="Montserrat"/>
              <a:buNone/>
              <a:defRPr sz="4000" b="1">
                <a:latin typeface="Montserrat"/>
                <a:ea typeface="Montserrat"/>
                <a:cs typeface="Montserrat"/>
                <a:sym typeface="Montserrat"/>
              </a:defRPr>
            </a:lvl1pPr>
            <a:lvl2pPr lvl="1" algn="ctr" rtl="0">
              <a:spcBef>
                <a:spcPts val="0"/>
              </a:spcBef>
              <a:spcAft>
                <a:spcPts val="0"/>
              </a:spcAft>
              <a:buClr>
                <a:srgbClr val="274271"/>
              </a:buClr>
              <a:buSzPts val="5200"/>
              <a:buNone/>
              <a:defRPr sz="5200">
                <a:solidFill>
                  <a:srgbClr val="274271"/>
                </a:solidFill>
              </a:defRPr>
            </a:lvl2pPr>
            <a:lvl3pPr lvl="2" algn="ctr" rtl="0">
              <a:spcBef>
                <a:spcPts val="0"/>
              </a:spcBef>
              <a:spcAft>
                <a:spcPts val="0"/>
              </a:spcAft>
              <a:buClr>
                <a:srgbClr val="274271"/>
              </a:buClr>
              <a:buSzPts val="5200"/>
              <a:buNone/>
              <a:defRPr sz="5200">
                <a:solidFill>
                  <a:srgbClr val="274271"/>
                </a:solidFill>
              </a:defRPr>
            </a:lvl3pPr>
            <a:lvl4pPr lvl="3" algn="ctr" rtl="0">
              <a:spcBef>
                <a:spcPts val="0"/>
              </a:spcBef>
              <a:spcAft>
                <a:spcPts val="0"/>
              </a:spcAft>
              <a:buClr>
                <a:srgbClr val="274271"/>
              </a:buClr>
              <a:buSzPts val="5200"/>
              <a:buNone/>
              <a:defRPr sz="5200">
                <a:solidFill>
                  <a:srgbClr val="274271"/>
                </a:solidFill>
              </a:defRPr>
            </a:lvl4pPr>
            <a:lvl5pPr lvl="4" algn="ctr" rtl="0">
              <a:spcBef>
                <a:spcPts val="0"/>
              </a:spcBef>
              <a:spcAft>
                <a:spcPts val="0"/>
              </a:spcAft>
              <a:buClr>
                <a:srgbClr val="274271"/>
              </a:buClr>
              <a:buSzPts val="5200"/>
              <a:buNone/>
              <a:defRPr sz="5200">
                <a:solidFill>
                  <a:srgbClr val="274271"/>
                </a:solidFill>
              </a:defRPr>
            </a:lvl5pPr>
            <a:lvl6pPr lvl="5" algn="ctr" rtl="0">
              <a:spcBef>
                <a:spcPts val="0"/>
              </a:spcBef>
              <a:spcAft>
                <a:spcPts val="0"/>
              </a:spcAft>
              <a:buClr>
                <a:srgbClr val="274271"/>
              </a:buClr>
              <a:buSzPts val="5200"/>
              <a:buNone/>
              <a:defRPr sz="5200">
                <a:solidFill>
                  <a:srgbClr val="274271"/>
                </a:solidFill>
              </a:defRPr>
            </a:lvl6pPr>
            <a:lvl7pPr lvl="6" algn="ctr" rtl="0">
              <a:spcBef>
                <a:spcPts val="0"/>
              </a:spcBef>
              <a:spcAft>
                <a:spcPts val="0"/>
              </a:spcAft>
              <a:buClr>
                <a:srgbClr val="274271"/>
              </a:buClr>
              <a:buSzPts val="5200"/>
              <a:buNone/>
              <a:defRPr sz="5200">
                <a:solidFill>
                  <a:srgbClr val="274271"/>
                </a:solidFill>
              </a:defRPr>
            </a:lvl7pPr>
            <a:lvl8pPr lvl="7" algn="ctr" rtl="0">
              <a:spcBef>
                <a:spcPts val="0"/>
              </a:spcBef>
              <a:spcAft>
                <a:spcPts val="0"/>
              </a:spcAft>
              <a:buClr>
                <a:srgbClr val="274271"/>
              </a:buClr>
              <a:buSzPts val="5200"/>
              <a:buNone/>
              <a:defRPr sz="5200">
                <a:solidFill>
                  <a:srgbClr val="274271"/>
                </a:solidFill>
              </a:defRPr>
            </a:lvl8pPr>
            <a:lvl9pPr lvl="8" algn="ctr" rtl="0">
              <a:spcBef>
                <a:spcPts val="0"/>
              </a:spcBef>
              <a:spcAft>
                <a:spcPts val="0"/>
              </a:spcAft>
              <a:buClr>
                <a:srgbClr val="274271"/>
              </a:buClr>
              <a:buSzPts val="5200"/>
              <a:buNone/>
              <a:defRPr sz="5200">
                <a:solidFill>
                  <a:srgbClr val="274271"/>
                </a:solidFill>
              </a:defRPr>
            </a:lvl9pPr>
          </a:lstStyle>
          <a:p>
            <a:endParaRPr/>
          </a:p>
        </p:txBody>
      </p:sp>
      <p:pic>
        <p:nvPicPr>
          <p:cNvPr id="15" name="Google Shape;15;p3"/>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
        <p:nvSpPr>
          <p:cNvPr id="16" name="Google Shape;16;p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1">
  <p:cSld name="SECTION_HEADER_1">
    <p:bg>
      <p:bgPr>
        <a:solidFill>
          <a:srgbClr val="274271"/>
        </a:solidFill>
        <a:effectLst/>
      </p:bgPr>
    </p:bg>
    <p:spTree>
      <p:nvGrpSpPr>
        <p:cNvPr id="1" name="Shape 17"/>
        <p:cNvGrpSpPr/>
        <p:nvPr/>
      </p:nvGrpSpPr>
      <p:grpSpPr>
        <a:xfrm>
          <a:off x="0" y="0"/>
          <a:ext cx="0" cy="0"/>
          <a:chOff x="0" y="0"/>
          <a:chExt cx="0" cy="0"/>
        </a:xfrm>
      </p:grpSpPr>
      <p:sp>
        <p:nvSpPr>
          <p:cNvPr id="18" name="Google Shape;18;p4"/>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rtl="0">
              <a:spcBef>
                <a:spcPts val="0"/>
              </a:spcBef>
              <a:spcAft>
                <a:spcPts val="0"/>
              </a:spcAft>
              <a:buClr>
                <a:schemeClr val="lt1"/>
              </a:buClr>
              <a:buSzPts val="5200"/>
              <a:buNone/>
              <a:defRPr sz="5200">
                <a:solidFill>
                  <a:schemeClr val="lt1"/>
                </a:solidFill>
              </a:defRPr>
            </a:lvl2pPr>
            <a:lvl3pPr lvl="2" algn="ctr" rtl="0">
              <a:spcBef>
                <a:spcPts val="0"/>
              </a:spcBef>
              <a:spcAft>
                <a:spcPts val="0"/>
              </a:spcAft>
              <a:buClr>
                <a:schemeClr val="lt1"/>
              </a:buClr>
              <a:buSzPts val="5200"/>
              <a:buNone/>
              <a:defRPr sz="5200">
                <a:solidFill>
                  <a:schemeClr val="lt1"/>
                </a:solidFill>
              </a:defRPr>
            </a:lvl3pPr>
            <a:lvl4pPr lvl="3" algn="ctr" rtl="0">
              <a:spcBef>
                <a:spcPts val="0"/>
              </a:spcBef>
              <a:spcAft>
                <a:spcPts val="0"/>
              </a:spcAft>
              <a:buClr>
                <a:schemeClr val="lt1"/>
              </a:buClr>
              <a:buSzPts val="5200"/>
              <a:buNone/>
              <a:defRPr sz="5200">
                <a:solidFill>
                  <a:schemeClr val="lt1"/>
                </a:solidFill>
              </a:defRPr>
            </a:lvl4pPr>
            <a:lvl5pPr lvl="4" algn="ctr" rtl="0">
              <a:spcBef>
                <a:spcPts val="0"/>
              </a:spcBef>
              <a:spcAft>
                <a:spcPts val="0"/>
              </a:spcAft>
              <a:buClr>
                <a:schemeClr val="lt1"/>
              </a:buClr>
              <a:buSzPts val="5200"/>
              <a:buNone/>
              <a:defRPr sz="5200">
                <a:solidFill>
                  <a:schemeClr val="lt1"/>
                </a:solidFill>
              </a:defRPr>
            </a:lvl5pPr>
            <a:lvl6pPr lvl="5" algn="ctr" rtl="0">
              <a:spcBef>
                <a:spcPts val="0"/>
              </a:spcBef>
              <a:spcAft>
                <a:spcPts val="0"/>
              </a:spcAft>
              <a:buClr>
                <a:schemeClr val="lt1"/>
              </a:buClr>
              <a:buSzPts val="5200"/>
              <a:buNone/>
              <a:defRPr sz="5200">
                <a:solidFill>
                  <a:schemeClr val="lt1"/>
                </a:solidFill>
              </a:defRPr>
            </a:lvl6pPr>
            <a:lvl7pPr lvl="6" algn="ctr" rtl="0">
              <a:spcBef>
                <a:spcPts val="0"/>
              </a:spcBef>
              <a:spcAft>
                <a:spcPts val="0"/>
              </a:spcAft>
              <a:buClr>
                <a:schemeClr val="lt1"/>
              </a:buClr>
              <a:buSzPts val="5200"/>
              <a:buNone/>
              <a:defRPr sz="5200">
                <a:solidFill>
                  <a:schemeClr val="lt1"/>
                </a:solidFill>
              </a:defRPr>
            </a:lvl7pPr>
            <a:lvl8pPr lvl="7" algn="ctr" rtl="0">
              <a:spcBef>
                <a:spcPts val="0"/>
              </a:spcBef>
              <a:spcAft>
                <a:spcPts val="0"/>
              </a:spcAft>
              <a:buClr>
                <a:schemeClr val="lt1"/>
              </a:buClr>
              <a:buSzPts val="5200"/>
              <a:buNone/>
              <a:defRPr sz="5200">
                <a:solidFill>
                  <a:schemeClr val="lt1"/>
                </a:solidFill>
              </a:defRPr>
            </a:lvl8pPr>
            <a:lvl9pPr lvl="8" algn="ctr" rtl="0">
              <a:spcBef>
                <a:spcPts val="0"/>
              </a:spcBef>
              <a:spcAft>
                <a:spcPts val="0"/>
              </a:spcAft>
              <a:buClr>
                <a:schemeClr val="lt1"/>
              </a:buClr>
              <a:buSzPts val="5200"/>
              <a:buNone/>
              <a:defRPr sz="5200">
                <a:solidFill>
                  <a:schemeClr val="lt1"/>
                </a:solidFill>
              </a:defRPr>
            </a:lvl9pPr>
          </a:lstStyle>
          <a:p>
            <a:endParaRPr/>
          </a:p>
        </p:txBody>
      </p:sp>
      <p:pic>
        <p:nvPicPr>
          <p:cNvPr id="19" name="Google Shape;19;p4"/>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pic>
        <p:nvPicPr>
          <p:cNvPr id="20" name="Google Shape;20;p4"/>
          <p:cNvPicPr preferRelativeResize="0"/>
          <p:nvPr/>
        </p:nvPicPr>
        <p:blipFill>
          <a:blip r:embed="rId3">
            <a:alphaModFix/>
          </a:blip>
          <a:stretch>
            <a:fillRect/>
          </a:stretch>
        </p:blipFill>
        <p:spPr>
          <a:xfrm>
            <a:off x="8315050" y="4177575"/>
            <a:ext cx="573050" cy="722799"/>
          </a:xfrm>
          <a:prstGeom prst="rect">
            <a:avLst/>
          </a:prstGeom>
          <a:noFill/>
          <a:ln>
            <a:noFill/>
          </a:ln>
        </p:spPr>
      </p:pic>
      <p:sp>
        <p:nvSpPr>
          <p:cNvPr id="21" name="Google Shape;21;p4"/>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
        <p:nvSpPr>
          <p:cNvPr id="24" name="Google Shape;24;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30200">
              <a:spcBef>
                <a:spcPts val="0"/>
              </a:spcBef>
              <a:spcAft>
                <a:spcPts val="0"/>
              </a:spcAft>
              <a:buSzPts val="1600"/>
              <a:buFont typeface="Montserrat"/>
              <a:buChar char="●"/>
              <a:defRPr>
                <a:latin typeface="Montserrat"/>
                <a:ea typeface="Montserrat"/>
                <a:cs typeface="Montserrat"/>
                <a:sym typeface="Montserrat"/>
              </a:defRPr>
            </a:lvl1pPr>
            <a:lvl2pPr marL="914400" lvl="1" indent="-304800">
              <a:spcBef>
                <a:spcPts val="0"/>
              </a:spcBef>
              <a:spcAft>
                <a:spcPts val="0"/>
              </a:spcAft>
              <a:buSzPts val="1200"/>
              <a:buFont typeface="Montserrat"/>
              <a:buChar char="○"/>
              <a:defRPr>
                <a:latin typeface="Montserrat"/>
                <a:ea typeface="Montserrat"/>
                <a:cs typeface="Montserrat"/>
                <a:sym typeface="Montserrat"/>
              </a:defRPr>
            </a:lvl2pPr>
            <a:lvl3pPr marL="1371600" lvl="2" indent="-304800">
              <a:spcBef>
                <a:spcPts val="0"/>
              </a:spcBef>
              <a:spcAft>
                <a:spcPts val="0"/>
              </a:spcAft>
              <a:buSzPts val="1200"/>
              <a:buFont typeface="Montserrat"/>
              <a:buChar char="■"/>
              <a:defRPr>
                <a:latin typeface="Montserrat"/>
                <a:ea typeface="Montserrat"/>
                <a:cs typeface="Montserrat"/>
                <a:sym typeface="Montserrat"/>
              </a:defRPr>
            </a:lvl3pPr>
            <a:lvl4pPr marL="1828800" lvl="3" indent="-304800">
              <a:spcBef>
                <a:spcPts val="0"/>
              </a:spcBef>
              <a:spcAft>
                <a:spcPts val="0"/>
              </a:spcAft>
              <a:buSzPts val="1200"/>
              <a:buFont typeface="Montserrat"/>
              <a:buChar char="●"/>
              <a:defRPr>
                <a:latin typeface="Montserrat"/>
                <a:ea typeface="Montserrat"/>
                <a:cs typeface="Montserrat"/>
                <a:sym typeface="Montserrat"/>
              </a:defRPr>
            </a:lvl4pPr>
            <a:lvl5pPr marL="2286000" lvl="4" indent="-304800">
              <a:spcBef>
                <a:spcPts val="0"/>
              </a:spcBef>
              <a:spcAft>
                <a:spcPts val="0"/>
              </a:spcAft>
              <a:buSzPts val="1200"/>
              <a:buFont typeface="Montserrat"/>
              <a:buChar char="○"/>
              <a:defRPr>
                <a:latin typeface="Montserrat"/>
                <a:ea typeface="Montserrat"/>
                <a:cs typeface="Montserrat"/>
                <a:sym typeface="Montserrat"/>
              </a:defRPr>
            </a:lvl5pPr>
            <a:lvl6pPr marL="2743200" lvl="5" indent="-304800">
              <a:spcBef>
                <a:spcPts val="0"/>
              </a:spcBef>
              <a:spcAft>
                <a:spcPts val="0"/>
              </a:spcAft>
              <a:buSzPts val="1200"/>
              <a:buFont typeface="Montserrat"/>
              <a:buChar char="■"/>
              <a:defRPr>
                <a:latin typeface="Montserrat"/>
                <a:ea typeface="Montserrat"/>
                <a:cs typeface="Montserrat"/>
                <a:sym typeface="Montserrat"/>
              </a:defRPr>
            </a:lvl6pPr>
            <a:lvl7pPr marL="3200400" lvl="6" indent="-304800">
              <a:spcBef>
                <a:spcPts val="0"/>
              </a:spcBef>
              <a:spcAft>
                <a:spcPts val="0"/>
              </a:spcAft>
              <a:buSzPts val="1200"/>
              <a:buFont typeface="Montserrat"/>
              <a:buChar char="●"/>
              <a:defRPr>
                <a:latin typeface="Montserrat"/>
                <a:ea typeface="Montserrat"/>
                <a:cs typeface="Montserrat"/>
                <a:sym typeface="Montserrat"/>
              </a:defRPr>
            </a:lvl7pPr>
            <a:lvl8pPr marL="3657600" lvl="7" indent="-304800">
              <a:spcBef>
                <a:spcPts val="0"/>
              </a:spcBef>
              <a:spcAft>
                <a:spcPts val="0"/>
              </a:spcAft>
              <a:buSzPts val="1200"/>
              <a:buFont typeface="Montserrat"/>
              <a:buChar char="○"/>
              <a:defRPr>
                <a:latin typeface="Montserrat"/>
                <a:ea typeface="Montserrat"/>
                <a:cs typeface="Montserrat"/>
                <a:sym typeface="Montserrat"/>
              </a:defRPr>
            </a:lvl8pPr>
            <a:lvl9pPr marL="4114800" lvl="8" indent="-304800">
              <a:spcBef>
                <a:spcPts val="0"/>
              </a:spcBef>
              <a:spcAft>
                <a:spcPts val="0"/>
              </a:spcAft>
              <a:buSzPts val="1200"/>
              <a:buFont typeface="Montserrat"/>
              <a:buChar char="■"/>
              <a:defRPr>
                <a:latin typeface="Montserrat"/>
                <a:ea typeface="Montserrat"/>
                <a:cs typeface="Montserrat"/>
                <a:sym typeface="Montserrat"/>
              </a:defRPr>
            </a:lvl9pPr>
          </a:lstStyle>
          <a:p>
            <a:endParaRPr/>
          </a:p>
        </p:txBody>
      </p:sp>
      <p:sp>
        <p:nvSpPr>
          <p:cNvPr id="25" name="Google Shape;25;p5"/>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a:buNone/>
              <a:defRPr b="1">
                <a:solidFill>
                  <a:srgbClr val="FF9797"/>
                </a:solidFill>
                <a:latin typeface="Montserrat"/>
                <a:ea typeface="Montserrat"/>
                <a:cs typeface="Montserrat"/>
                <a:sym typeface="Montserrat"/>
              </a:defRPr>
            </a:lvl1pPr>
            <a:lvl2pPr lvl="1" algn="l">
              <a:buNone/>
              <a:defRPr b="1">
                <a:solidFill>
                  <a:srgbClr val="FF9797"/>
                </a:solidFill>
                <a:latin typeface="Montserrat"/>
                <a:ea typeface="Montserrat"/>
                <a:cs typeface="Montserrat"/>
                <a:sym typeface="Montserrat"/>
              </a:defRPr>
            </a:lvl2pPr>
            <a:lvl3pPr lvl="2" algn="l">
              <a:buNone/>
              <a:defRPr b="1">
                <a:solidFill>
                  <a:srgbClr val="FF9797"/>
                </a:solidFill>
                <a:latin typeface="Montserrat"/>
                <a:ea typeface="Montserrat"/>
                <a:cs typeface="Montserrat"/>
                <a:sym typeface="Montserrat"/>
              </a:defRPr>
            </a:lvl3pPr>
            <a:lvl4pPr lvl="3" algn="l">
              <a:buNone/>
              <a:defRPr b="1">
                <a:solidFill>
                  <a:srgbClr val="FF9797"/>
                </a:solidFill>
                <a:latin typeface="Montserrat"/>
                <a:ea typeface="Montserrat"/>
                <a:cs typeface="Montserrat"/>
                <a:sym typeface="Montserrat"/>
              </a:defRPr>
            </a:lvl4pPr>
            <a:lvl5pPr lvl="4" algn="l">
              <a:buNone/>
              <a:defRPr b="1">
                <a:solidFill>
                  <a:srgbClr val="FF9797"/>
                </a:solidFill>
                <a:latin typeface="Montserrat"/>
                <a:ea typeface="Montserrat"/>
                <a:cs typeface="Montserrat"/>
                <a:sym typeface="Montserrat"/>
              </a:defRPr>
            </a:lvl5pPr>
            <a:lvl6pPr lvl="5" algn="l">
              <a:buNone/>
              <a:defRPr b="1">
                <a:solidFill>
                  <a:srgbClr val="FF9797"/>
                </a:solidFill>
                <a:latin typeface="Montserrat"/>
                <a:ea typeface="Montserrat"/>
                <a:cs typeface="Montserrat"/>
                <a:sym typeface="Montserrat"/>
              </a:defRPr>
            </a:lvl6pPr>
            <a:lvl7pPr lvl="6" algn="l">
              <a:buNone/>
              <a:defRPr b="1">
                <a:solidFill>
                  <a:srgbClr val="FF9797"/>
                </a:solidFill>
                <a:latin typeface="Montserrat"/>
                <a:ea typeface="Montserrat"/>
                <a:cs typeface="Montserrat"/>
                <a:sym typeface="Montserrat"/>
              </a:defRPr>
            </a:lvl7pPr>
            <a:lvl8pPr lvl="7" algn="l">
              <a:buNone/>
              <a:defRPr b="1">
                <a:solidFill>
                  <a:srgbClr val="FF9797"/>
                </a:solidFill>
                <a:latin typeface="Montserrat"/>
                <a:ea typeface="Montserrat"/>
                <a:cs typeface="Montserrat"/>
                <a:sym typeface="Montserrat"/>
              </a:defRPr>
            </a:lvl8pPr>
            <a:lvl9pPr lvl="8" algn="l">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26" name="Google Shape;26;p5"/>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1" name="Google Shape;31;p6"/>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
        <p:nvSpPr>
          <p:cNvPr id="32" name="Google Shape;32;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7"/>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5" name="Google Shape;35;p7"/>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
        <p:nvSpPr>
          <p:cNvPr id="36" name="Google Shape;36;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p8"/>
          <p:cNvSpPr txBox="1">
            <a:spLocks noGrp="1"/>
          </p:cNvSpPr>
          <p:nvPr>
            <p:ph type="body" idx="1"/>
          </p:nvPr>
        </p:nvSpPr>
        <p:spPr>
          <a:xfrm>
            <a:off x="311700" y="1389600"/>
            <a:ext cx="39465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9" name="Google Shape;39;p8"/>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40" name="Google Shape;40;p8"/>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
        <p:nvSpPr>
          <p:cNvPr id="41" name="Google Shape;41;p8"/>
          <p:cNvSpPr txBox="1">
            <a:spLocks noGrp="1"/>
          </p:cNvSpPr>
          <p:nvPr>
            <p:ph type="title"/>
          </p:nvPr>
        </p:nvSpPr>
        <p:spPr>
          <a:xfrm>
            <a:off x="311700" y="445025"/>
            <a:ext cx="32220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6"/>
        <p:cNvGrpSpPr/>
        <p:nvPr/>
      </p:nvGrpSpPr>
      <p:grpSpPr>
        <a:xfrm>
          <a:off x="0" y="0"/>
          <a:ext cx="0" cy="0"/>
          <a:chOff x="0" y="0"/>
          <a:chExt cx="0" cy="0"/>
        </a:xfrm>
      </p:grpSpPr>
      <p:sp>
        <p:nvSpPr>
          <p:cNvPr id="47" name="Google Shape;47;p10"/>
          <p:cNvSpPr/>
          <p:nvPr/>
        </p:nvSpPr>
        <p:spPr>
          <a:xfrm>
            <a:off x="4572000" y="-125"/>
            <a:ext cx="4572000" cy="5143500"/>
          </a:xfrm>
          <a:prstGeom prst="rect">
            <a:avLst/>
          </a:prstGeom>
          <a:solidFill>
            <a:srgbClr val="274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10"/>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1pPr>
            <a:lvl2pPr lvl="1">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2pPr>
            <a:lvl3pPr lvl="2">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3pPr>
            <a:lvl4pPr lvl="3">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4pPr>
            <a:lvl5pPr lvl="4">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5pPr>
            <a:lvl6pPr lvl="5">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6pPr>
            <a:lvl7pPr lvl="6">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7pPr>
            <a:lvl8pPr lvl="7">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8pPr>
            <a:lvl9pPr lvl="8">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9pPr>
          </a:lstStyle>
          <a:p>
            <a:endParaRPr/>
          </a:p>
        </p:txBody>
      </p:sp>
      <p:sp>
        <p:nvSpPr>
          <p:cNvPr id="49" name="Google Shape;49;p10"/>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2100"/>
              <a:buFont typeface="Montserrat Medium"/>
              <a:buNone/>
              <a:defRPr sz="2100">
                <a:latin typeface="Montserrat Medium"/>
                <a:ea typeface="Montserrat Medium"/>
                <a:cs typeface="Montserrat Medium"/>
                <a:sym typeface="Montserrat Medium"/>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1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30200">
              <a:spcBef>
                <a:spcPts val="0"/>
              </a:spcBef>
              <a:spcAft>
                <a:spcPts val="0"/>
              </a:spcAft>
              <a:buClr>
                <a:schemeClr val="lt1"/>
              </a:buClr>
              <a:buSzPts val="1600"/>
              <a:buFont typeface="Montserrat Medium"/>
              <a:buChar char="●"/>
              <a:defRPr>
                <a:solidFill>
                  <a:schemeClr val="lt1"/>
                </a:solidFill>
                <a:latin typeface="Montserrat Medium"/>
                <a:ea typeface="Montserrat Medium"/>
                <a:cs typeface="Montserrat Medium"/>
                <a:sym typeface="Montserrat Medium"/>
              </a:defRPr>
            </a:lvl1pPr>
            <a:lvl2pPr marL="914400" lvl="1"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2pPr>
            <a:lvl3pPr marL="1371600" lvl="2"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3pPr>
            <a:lvl4pPr marL="1828800" lvl="3"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4pPr>
            <a:lvl5pPr marL="2286000" lvl="4"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5pPr>
            <a:lvl6pPr marL="2743200" lvl="5"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6pPr>
            <a:lvl7pPr marL="3200400" lvl="6"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7pPr>
            <a:lvl8pPr marL="3657600" lvl="7"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8pPr>
            <a:lvl9pPr marL="4114800" lvl="8"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9pPr>
          </a:lstStyle>
          <a:p>
            <a:endParaRPr/>
          </a:p>
        </p:txBody>
      </p:sp>
      <p:sp>
        <p:nvSpPr>
          <p:cNvPr id="51" name="Google Shape;51;p10"/>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52" name="Google Shape;52;p10"/>
          <p:cNvPicPr preferRelativeResize="0"/>
          <p:nvPr/>
        </p:nvPicPr>
        <p:blipFill>
          <a:blip r:embed="rId2">
            <a:alphaModFix/>
          </a:blip>
          <a:stretch>
            <a:fillRect/>
          </a:stretch>
        </p:blipFill>
        <p:spPr>
          <a:xfrm>
            <a:off x="8315050" y="4177575"/>
            <a:ext cx="573050" cy="722799"/>
          </a:xfrm>
          <a:prstGeom prst="rect">
            <a:avLst/>
          </a:prstGeom>
          <a:noFill/>
          <a:ln>
            <a:noFill/>
          </a:ln>
        </p:spPr>
      </p:pic>
    </p:spTree>
    <p:extLst>
      <p:ext uri="{BB962C8B-B14F-4D97-AF65-F5344CB8AC3E}">
        <p14:creationId xmlns:p14="http://schemas.microsoft.com/office/powerpoint/2010/main" val="1477930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pic>
        <p:nvPicPr>
          <p:cNvPr id="63" name="Google Shape;63;p1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64" name="Google Shape;64;p1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3226246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sz="2800" b="1">
                <a:solidFill>
                  <a:srgbClr val="274271"/>
                </a:solidFill>
                <a:latin typeface="Montserrat"/>
                <a:ea typeface="Montserrat"/>
                <a:cs typeface="Montserrat"/>
                <a:sym typeface="Montserrat"/>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30200">
              <a:lnSpc>
                <a:spcPct val="115000"/>
              </a:lnSpc>
              <a:spcBef>
                <a:spcPts val="0"/>
              </a:spcBef>
              <a:spcAft>
                <a:spcPts val="0"/>
              </a:spcAft>
              <a:buClr>
                <a:srgbClr val="434343"/>
              </a:buClr>
              <a:buSzPts val="1600"/>
              <a:buFont typeface="Montserrat Medium"/>
              <a:buChar char="●"/>
              <a:defRPr sz="1600">
                <a:solidFill>
                  <a:srgbClr val="434343"/>
                </a:solidFill>
                <a:latin typeface="Montserrat Medium"/>
                <a:ea typeface="Montserrat Medium"/>
                <a:cs typeface="Montserrat Medium"/>
                <a:sym typeface="Montserrat Medium"/>
              </a:defRPr>
            </a:lvl1pPr>
            <a:lvl2pPr marL="914400" lvl="1"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2pPr>
            <a:lvl3pPr marL="1371600" lvl="2"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3pPr>
            <a:lvl4pPr marL="1828800" lvl="3"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4pPr>
            <a:lvl5pPr marL="2286000" lvl="4"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5pPr>
            <a:lvl6pPr marL="2743200" lvl="5"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6pPr>
            <a:lvl7pPr marL="3200400" lvl="6"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7pPr>
            <a:lvl8pPr marL="3657600" lvl="7"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8pPr>
            <a:lvl9pPr marL="4114800" lvl="8"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9pPr>
          </a:lstStyle>
          <a:p>
            <a:endParaRPr/>
          </a:p>
        </p:txBody>
      </p:sp>
      <p:sp>
        <p:nvSpPr>
          <p:cNvPr id="8" name="Google Shape;8;p1"/>
          <p:cNvSpPr txBox="1">
            <a:spLocks noGrp="1"/>
          </p:cNvSpPr>
          <p:nvPr>
            <p:ph type="sldNum" idx="12"/>
          </p:nvPr>
        </p:nvSpPr>
        <p:spPr>
          <a:xfrm>
            <a:off x="311708" y="4663217"/>
            <a:ext cx="548700" cy="393600"/>
          </a:xfrm>
          <a:prstGeom prst="rect">
            <a:avLst/>
          </a:prstGeom>
          <a:noFill/>
          <a:ln>
            <a:noFill/>
          </a:ln>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61" r:id="rId8"/>
    <p:sldLayoutId id="2147483662"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2.png"/><Relationship Id="rId7" Type="http://schemas.openxmlformats.org/officeDocument/2006/relationships/diagramLayout" Target="../diagrams/layout2.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Data" Target="../diagrams/data2.xml"/><Relationship Id="rId5" Type="http://schemas.openxmlformats.org/officeDocument/2006/relationships/image" Target="../media/image15.png"/><Relationship Id="rId10" Type="http://schemas.microsoft.com/office/2007/relationships/diagramDrawing" Target="../diagrams/drawing2.xml"/><Relationship Id="rId4" Type="http://schemas.openxmlformats.org/officeDocument/2006/relationships/image" Target="../media/image13.png"/><Relationship Id="rId9" Type="http://schemas.openxmlformats.org/officeDocument/2006/relationships/diagramColors" Target="../diagrams/colors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3" Type="http://schemas.openxmlformats.org/officeDocument/2006/relationships/hyperlink" Target="mailto:mlcsu.dia@nhs.net"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s://www.liverpool.ac.uk/health-and-life-sciences/engage-with-us/take-part/"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3" Type="http://schemas.openxmlformats.org/officeDocument/2006/relationships/hyperlink" Target="https://www.liverpool.ac.uk/health-and-life-sciences/engage-with-us/public-engagement/events/"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3.png"/></Relationships>
</file>

<file path=ppt/slides/_rels/slide42.xml.rels><?xml version="1.0" encoding="UTF-8" standalone="yes"?>
<Relationships xmlns="http://schemas.openxmlformats.org/package/2006/relationships"><Relationship Id="rId3" Type="http://schemas.openxmlformats.org/officeDocument/2006/relationships/hyperlink" Target="https://lcrlistens.liverpoolcityregion-ca.gov.uk/" TargetMode="External"/><Relationship Id="rId2" Type="http://schemas.openxmlformats.org/officeDocument/2006/relationships/hyperlink" Target="https://www.liverpoolcityregion-ca.gov.uk/lcrlistens" TargetMode="External"/><Relationship Id="rId1" Type="http://schemas.openxmlformats.org/officeDocument/2006/relationships/slideLayout" Target="../slideLayouts/slideLayout4.xml"/><Relationship Id="rId4" Type="http://schemas.openxmlformats.org/officeDocument/2006/relationships/hyperlink" Target="https://www.liverpoolcityregion-ca.gov.uk/equality-diversity-and-inclusion"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www.futurelearn.com/subjects/it-and-computer-science-courses/artificial-intelligence" TargetMode="External"/><Relationship Id="rId7" Type="http://schemas.openxmlformats.org/officeDocument/2006/relationships/hyperlink" Target="https://data.cdrc.ac.uk/" TargetMode="External"/><Relationship Id="rId2" Type="http://schemas.openxmlformats.org/officeDocument/2006/relationships/hyperlink" Target="https://www.futurelearn.com/courses/technology-power-and-online-activism" TargetMode="External"/><Relationship Id="rId1" Type="http://schemas.openxmlformats.org/officeDocument/2006/relationships/slideLayout" Target="../slideLayouts/slideLayout4.xml"/><Relationship Id="rId6" Type="http://schemas.openxmlformats.org/officeDocument/2006/relationships/hyperlink" Target="https://mapmaker.cdrc.ac.uk/#/output-area-classification-2021" TargetMode="External"/><Relationship Id="rId5" Type="http://schemas.openxmlformats.org/officeDocument/2006/relationships/hyperlink" Target="https://www.ons.gov.uk/" TargetMode="External"/><Relationship Id="rId4" Type="http://schemas.openxmlformats.org/officeDocument/2006/relationships/hyperlink" Target="https://wirral.communityinsight.org/map/"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digitalgood.net/" TargetMode="External"/><Relationship Id="rId2" Type="http://schemas.openxmlformats.org/officeDocument/2006/relationships/hyperlink" Target="https://weandai.org/" TargetMode="External"/><Relationship Id="rId1" Type="http://schemas.openxmlformats.org/officeDocument/2006/relationships/slideLayout" Target="../slideLayouts/slideLayout4.xml"/><Relationship Id="rId6" Type="http://schemas.openxmlformats.org/officeDocument/2006/relationships/hyperlink" Target="https://www.opendatamanchester.org.uk/" TargetMode="External"/><Relationship Id="rId5" Type="http://schemas.openxmlformats.org/officeDocument/2006/relationships/hyperlink" Target="https://connectedbydata.org/" TargetMode="External"/><Relationship Id="rId4" Type="http://schemas.openxmlformats.org/officeDocument/2006/relationships/hyperlink" Target="https://www.adalovelaceinstitute.org/"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2.png"/><Relationship Id="rId7" Type="http://schemas.openxmlformats.org/officeDocument/2006/relationships/diagramLayout" Target="../diagrams/layout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Data" Target="../diagrams/data1.xml"/><Relationship Id="rId5" Type="http://schemas.openxmlformats.org/officeDocument/2006/relationships/image" Target="../media/image15.png"/><Relationship Id="rId10" Type="http://schemas.microsoft.com/office/2007/relationships/diagramDrawing" Target="../diagrams/drawing1.xml"/><Relationship Id="rId4" Type="http://schemas.openxmlformats.org/officeDocument/2006/relationships/image" Target="../media/image13.png"/><Relationship Id="rId9" Type="http://schemas.openxmlformats.org/officeDocument/2006/relationships/diagramColors" Target="../diagrams/colors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74271"/>
        </a:solidFill>
        <a:effectLst/>
      </p:bgPr>
    </p:bg>
    <p:spTree>
      <p:nvGrpSpPr>
        <p:cNvPr id="1" name="Shape 68"/>
        <p:cNvGrpSpPr/>
        <p:nvPr/>
      </p:nvGrpSpPr>
      <p:grpSpPr>
        <a:xfrm>
          <a:off x="0" y="0"/>
          <a:ext cx="0" cy="0"/>
          <a:chOff x="0" y="0"/>
          <a:chExt cx="0" cy="0"/>
        </a:xfrm>
      </p:grpSpPr>
      <p:sp>
        <p:nvSpPr>
          <p:cNvPr id="69" name="Google Shape;69;p14"/>
          <p:cNvSpPr txBox="1">
            <a:spLocks noGrp="1"/>
          </p:cNvSpPr>
          <p:nvPr>
            <p:ph type="ctrTitle"/>
          </p:nvPr>
        </p:nvSpPr>
        <p:spPr>
          <a:xfrm>
            <a:off x="311703" y="744575"/>
            <a:ext cx="692512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200" b="1" dirty="0">
                <a:solidFill>
                  <a:schemeClr val="lt1"/>
                </a:solidFill>
                <a:latin typeface="Montserrat"/>
                <a:ea typeface="Montserrat"/>
                <a:cs typeface="Montserrat"/>
                <a:sym typeface="Montserrat"/>
              </a:rPr>
              <a:t>Liverpool City Region Residents’ Assembly on </a:t>
            </a:r>
            <a:br>
              <a:rPr lang="en" sz="3200" b="1" dirty="0">
                <a:solidFill>
                  <a:schemeClr val="lt1"/>
                </a:solidFill>
                <a:latin typeface="Montserrat"/>
                <a:ea typeface="Montserrat"/>
                <a:cs typeface="Montserrat"/>
                <a:sym typeface="Montserrat"/>
              </a:rPr>
            </a:br>
            <a:r>
              <a:rPr lang="en" sz="3200" b="1" dirty="0">
                <a:solidFill>
                  <a:schemeClr val="lt1"/>
                </a:solidFill>
                <a:latin typeface="Montserrat"/>
                <a:ea typeface="Montserrat"/>
                <a:cs typeface="Montserrat"/>
                <a:sym typeface="Montserrat"/>
              </a:rPr>
              <a:t>Data and AI </a:t>
            </a:r>
            <a:r>
              <a:rPr lang="en" sz="3200" dirty="0"/>
              <a:t>Innovation</a:t>
            </a:r>
            <a:endParaRPr sz="3200" b="1" dirty="0">
              <a:solidFill>
                <a:schemeClr val="lt1"/>
              </a:solidFill>
              <a:latin typeface="Montserrat"/>
              <a:ea typeface="Montserrat"/>
              <a:cs typeface="Montserrat"/>
              <a:sym typeface="Montserrat"/>
            </a:endParaRPr>
          </a:p>
        </p:txBody>
      </p:sp>
      <p:sp>
        <p:nvSpPr>
          <p:cNvPr id="70" name="Google Shape;70;p14"/>
          <p:cNvSpPr txBox="1">
            <a:spLocks noGrp="1"/>
          </p:cNvSpPr>
          <p:nvPr>
            <p:ph type="subTitle" idx="1"/>
          </p:nvPr>
        </p:nvSpPr>
        <p:spPr>
          <a:xfrm>
            <a:off x="311700" y="2571750"/>
            <a:ext cx="8520600" cy="79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solidFill>
                  <a:schemeClr val="lt1"/>
                </a:solidFill>
                <a:latin typeface="Montserrat Medium"/>
                <a:ea typeface="Montserrat Medium"/>
                <a:cs typeface="Montserrat Medium"/>
                <a:sym typeface="Montserrat Medium"/>
              </a:rPr>
              <a:t>Debrief</a:t>
            </a:r>
            <a:endParaRPr dirty="0">
              <a:solidFill>
                <a:schemeClr val="lt1"/>
              </a:solidFill>
              <a:latin typeface="Montserrat Medium"/>
              <a:ea typeface="Montserrat Medium"/>
              <a:cs typeface="Montserrat Medium"/>
              <a:sym typeface="Montserrat Medium"/>
            </a:endParaRPr>
          </a:p>
        </p:txBody>
      </p:sp>
      <p:pic>
        <p:nvPicPr>
          <p:cNvPr id="71" name="Google Shape;71;p14"/>
          <p:cNvPicPr preferRelativeResize="0"/>
          <p:nvPr/>
        </p:nvPicPr>
        <p:blipFill>
          <a:blip r:embed="rId3">
            <a:alphaModFix/>
          </a:blip>
          <a:stretch>
            <a:fillRect/>
          </a:stretch>
        </p:blipFill>
        <p:spPr>
          <a:xfrm>
            <a:off x="311700" y="243325"/>
            <a:ext cx="1094975" cy="730000"/>
          </a:xfrm>
          <a:prstGeom prst="rect">
            <a:avLst/>
          </a:prstGeom>
          <a:noFill/>
          <a:ln>
            <a:noFill/>
          </a:ln>
        </p:spPr>
      </p:pic>
      <p:pic>
        <p:nvPicPr>
          <p:cNvPr id="72" name="Google Shape;72;p14"/>
          <p:cNvPicPr preferRelativeResize="0"/>
          <p:nvPr/>
        </p:nvPicPr>
        <p:blipFill>
          <a:blip r:embed="rId4">
            <a:alphaModFix/>
          </a:blip>
          <a:stretch>
            <a:fillRect/>
          </a:stretch>
        </p:blipFill>
        <p:spPr>
          <a:xfrm>
            <a:off x="6406750" y="3855603"/>
            <a:ext cx="2737248" cy="1287894"/>
          </a:xfrm>
          <a:prstGeom prst="rect">
            <a:avLst/>
          </a:prstGeom>
          <a:noFill/>
          <a:ln>
            <a:noFill/>
          </a:ln>
        </p:spPr>
      </p:pic>
      <p:pic>
        <p:nvPicPr>
          <p:cNvPr id="73" name="Google Shape;73;p14"/>
          <p:cNvPicPr preferRelativeResize="0"/>
          <p:nvPr/>
        </p:nvPicPr>
        <p:blipFill>
          <a:blip r:embed="rId5">
            <a:alphaModFix/>
          </a:blip>
          <a:stretch>
            <a:fillRect/>
          </a:stretch>
        </p:blipFill>
        <p:spPr>
          <a:xfrm>
            <a:off x="795250" y="3763300"/>
            <a:ext cx="1948525" cy="917449"/>
          </a:xfrm>
          <a:prstGeom prst="rect">
            <a:avLst/>
          </a:prstGeom>
          <a:noFill/>
          <a:ln>
            <a:noFill/>
          </a:ln>
        </p:spPr>
      </p:pic>
      <p:pic>
        <p:nvPicPr>
          <p:cNvPr id="74" name="Google Shape;74;p14"/>
          <p:cNvPicPr preferRelativeResize="0"/>
          <p:nvPr/>
        </p:nvPicPr>
        <p:blipFill>
          <a:blip r:embed="rId6">
            <a:alphaModFix/>
          </a:blip>
          <a:stretch>
            <a:fillRect/>
          </a:stretch>
        </p:blipFill>
        <p:spPr>
          <a:xfrm rot="-5400000">
            <a:off x="-397288" y="3913013"/>
            <a:ext cx="2452975" cy="1154949"/>
          </a:xfrm>
          <a:prstGeom prst="rect">
            <a:avLst/>
          </a:prstGeom>
          <a:noFill/>
          <a:ln>
            <a:noFill/>
          </a:ln>
        </p:spPr>
      </p:pic>
      <p:pic>
        <p:nvPicPr>
          <p:cNvPr id="75" name="Google Shape;75;p14"/>
          <p:cNvPicPr preferRelativeResize="0"/>
          <p:nvPr/>
        </p:nvPicPr>
        <p:blipFill>
          <a:blip r:embed="rId7">
            <a:alphaModFix/>
          </a:blip>
          <a:stretch>
            <a:fillRect/>
          </a:stretch>
        </p:blipFill>
        <p:spPr>
          <a:xfrm>
            <a:off x="6460825" y="3264000"/>
            <a:ext cx="1266975" cy="596550"/>
          </a:xfrm>
          <a:prstGeom prst="rect">
            <a:avLst/>
          </a:prstGeom>
          <a:noFill/>
          <a:ln>
            <a:noFill/>
          </a:ln>
        </p:spPr>
      </p:pic>
      <p:pic>
        <p:nvPicPr>
          <p:cNvPr id="76" name="Google Shape;76;p14"/>
          <p:cNvPicPr preferRelativeResize="0"/>
          <p:nvPr/>
        </p:nvPicPr>
        <p:blipFill>
          <a:blip r:embed="rId6">
            <a:alphaModFix/>
          </a:blip>
          <a:stretch>
            <a:fillRect/>
          </a:stretch>
        </p:blipFill>
        <p:spPr>
          <a:xfrm>
            <a:off x="7965512" y="376800"/>
            <a:ext cx="1266975" cy="596524"/>
          </a:xfrm>
          <a:prstGeom prst="rect">
            <a:avLst/>
          </a:prstGeom>
          <a:noFill/>
          <a:ln>
            <a:noFill/>
          </a:ln>
        </p:spPr>
      </p:pic>
      <p:pic>
        <p:nvPicPr>
          <p:cNvPr id="77" name="Google Shape;77;p14"/>
          <p:cNvPicPr preferRelativeResize="0"/>
          <p:nvPr/>
        </p:nvPicPr>
        <p:blipFill>
          <a:blip r:embed="rId4">
            <a:alphaModFix/>
          </a:blip>
          <a:stretch>
            <a:fillRect/>
          </a:stretch>
        </p:blipFill>
        <p:spPr>
          <a:xfrm>
            <a:off x="7005078" y="605875"/>
            <a:ext cx="1684571" cy="792600"/>
          </a:xfrm>
          <a:prstGeom prst="rect">
            <a:avLst/>
          </a:prstGeom>
          <a:noFill/>
          <a:ln>
            <a:noFill/>
          </a:ln>
        </p:spPr>
      </p:pic>
      <p:pic>
        <p:nvPicPr>
          <p:cNvPr id="2" name="Picture 1">
            <a:extLst>
              <a:ext uri="{FF2B5EF4-FFF2-40B4-BE49-F238E27FC236}">
                <a16:creationId xmlns:a16="http://schemas.microsoft.com/office/drawing/2014/main" id="{F9DADA4D-12D8-E8F1-B92A-93851B22F80D}"/>
              </a:ext>
            </a:extLst>
          </p:cNvPr>
          <p:cNvPicPr>
            <a:picLocks noChangeAspect="1"/>
          </p:cNvPicPr>
          <p:nvPr/>
        </p:nvPicPr>
        <p:blipFill>
          <a:blip r:embed="rId8"/>
          <a:stretch>
            <a:fillRect/>
          </a:stretch>
        </p:blipFill>
        <p:spPr>
          <a:xfrm>
            <a:off x="1587876" y="324825"/>
            <a:ext cx="1094975" cy="55269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AAE4E9-705F-1962-85E7-D8C5F41B43A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0B610CE-FD67-D5D7-A332-23A0703C4B0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10</a:t>
            </a:fld>
            <a:endParaRPr lang="en" dirty="0"/>
          </a:p>
        </p:txBody>
      </p:sp>
      <p:pic>
        <p:nvPicPr>
          <p:cNvPr id="3" name="Picture 2">
            <a:extLst>
              <a:ext uri="{FF2B5EF4-FFF2-40B4-BE49-F238E27FC236}">
                <a16:creationId xmlns:a16="http://schemas.microsoft.com/office/drawing/2014/main" id="{7DAB4395-787F-73A6-AB46-40F72AC1D91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90166" y="782681"/>
            <a:ext cx="4636002" cy="3089713"/>
          </a:xfrm>
          <a:prstGeom prst="rect">
            <a:avLst/>
          </a:prstGeom>
          <a:effectLst>
            <a:outerShdw blurRad="50800" dist="38100" dir="2700000" algn="tl" rotWithShape="0">
              <a:prstClr val="black">
                <a:alpha val="40000"/>
              </a:prstClr>
            </a:outerShdw>
          </a:effectLst>
        </p:spPr>
      </p:pic>
      <p:pic>
        <p:nvPicPr>
          <p:cNvPr id="6" name="Picture 5" descr="A person sitting in a room&#10;&#10;AI-generated content may be incorrect.">
            <a:extLst>
              <a:ext uri="{FF2B5EF4-FFF2-40B4-BE49-F238E27FC236}">
                <a16:creationId xmlns:a16="http://schemas.microsoft.com/office/drawing/2014/main" id="{85A39244-8B98-9080-388B-AF72FAC6AE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0408" y="766282"/>
            <a:ext cx="2070120" cy="310611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56499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0E2BD9-C151-DA7E-F4C0-8CC8FA2DF52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044EAEA-3882-E818-D18A-3E9589EEE81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11</a:t>
            </a:fld>
            <a:endParaRPr lang="en" dirty="0"/>
          </a:p>
        </p:txBody>
      </p:sp>
      <p:pic>
        <p:nvPicPr>
          <p:cNvPr id="4" name="Picture 3">
            <a:extLst>
              <a:ext uri="{FF2B5EF4-FFF2-40B4-BE49-F238E27FC236}">
                <a16:creationId xmlns:a16="http://schemas.microsoft.com/office/drawing/2014/main" id="{1512FA8C-6D69-8EF3-44B5-81A74A0C6D6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5932" y="1060583"/>
            <a:ext cx="4533501" cy="3022333"/>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D17D53C0-41BE-25FF-40C5-1E81354CD2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1411" y="1060583"/>
            <a:ext cx="2014582" cy="302233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1421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91E086F-ECCE-F8A3-CC81-BD9C00D885E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12</a:t>
            </a:fld>
            <a:endParaRPr lang="en" dirty="0"/>
          </a:p>
        </p:txBody>
      </p:sp>
      <p:pic>
        <p:nvPicPr>
          <p:cNvPr id="3" name="Picture 2">
            <a:extLst>
              <a:ext uri="{FF2B5EF4-FFF2-40B4-BE49-F238E27FC236}">
                <a16:creationId xmlns:a16="http://schemas.microsoft.com/office/drawing/2014/main" id="{C24404CA-FACB-8EBB-8F25-053ABB5587B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35629" y="1155031"/>
            <a:ext cx="3857624" cy="2571749"/>
          </a:xfrm>
          <a:prstGeom prst="rect">
            <a:avLst/>
          </a:prstGeom>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D9DF9F54-9994-FDF1-6D8A-C9C5C76F07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4493" y="1155031"/>
            <a:ext cx="3857625" cy="257175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26966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E9577-5C8B-FCBD-FBC0-3D8D6C2420B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2AF8A9-2E4C-528F-DDCC-F69DBEDB825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13</a:t>
            </a:fld>
            <a:endParaRPr lang="en" dirty="0"/>
          </a:p>
        </p:txBody>
      </p:sp>
      <p:sp>
        <p:nvSpPr>
          <p:cNvPr id="5" name="Title 4">
            <a:extLst>
              <a:ext uri="{FF2B5EF4-FFF2-40B4-BE49-F238E27FC236}">
                <a16:creationId xmlns:a16="http://schemas.microsoft.com/office/drawing/2014/main" id="{AFA8AF88-C55A-4DFF-8F65-C03C429AE40D}"/>
              </a:ext>
            </a:extLst>
          </p:cNvPr>
          <p:cNvSpPr>
            <a:spLocks noGrp="1"/>
          </p:cNvSpPr>
          <p:nvPr>
            <p:ph type="title"/>
          </p:nvPr>
        </p:nvSpPr>
        <p:spPr/>
        <p:txBody>
          <a:bodyPr>
            <a:normAutofit fontScale="90000"/>
          </a:bodyPr>
          <a:lstStyle/>
          <a:p>
            <a:r>
              <a:rPr lang="en-US" dirty="0"/>
              <a:t>Deliberation</a:t>
            </a:r>
          </a:p>
        </p:txBody>
      </p:sp>
      <p:pic>
        <p:nvPicPr>
          <p:cNvPr id="6" name="Google Shape;109;p17">
            <a:extLst>
              <a:ext uri="{FF2B5EF4-FFF2-40B4-BE49-F238E27FC236}">
                <a16:creationId xmlns:a16="http://schemas.microsoft.com/office/drawing/2014/main" id="{77FFCC68-227D-4707-9AF6-43D8C2BFBF62}"/>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0D6CE8EA-2F41-085F-5197-1379A7CA145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0DC22C03-1587-D834-04A9-6BA524943547}"/>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3" name="Diagram 2">
            <a:extLst>
              <a:ext uri="{FF2B5EF4-FFF2-40B4-BE49-F238E27FC236}">
                <a16:creationId xmlns:a16="http://schemas.microsoft.com/office/drawing/2014/main" id="{3E662F35-75DA-1E65-9CF5-93DE733EE44A}"/>
              </a:ext>
            </a:extLst>
          </p:cNvPr>
          <p:cNvGraphicFramePr/>
          <p:nvPr/>
        </p:nvGraphicFramePr>
        <p:xfrm>
          <a:off x="860408" y="702388"/>
          <a:ext cx="73083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Oval 1">
            <a:extLst>
              <a:ext uri="{FF2B5EF4-FFF2-40B4-BE49-F238E27FC236}">
                <a16:creationId xmlns:a16="http://schemas.microsoft.com/office/drawing/2014/main" id="{F8516A75-0222-11B9-7DB1-7A634267027D}"/>
              </a:ext>
            </a:extLst>
          </p:cNvPr>
          <p:cNvSpPr/>
          <p:nvPr/>
        </p:nvSpPr>
        <p:spPr>
          <a:xfrm>
            <a:off x="5105400" y="2082783"/>
            <a:ext cx="576943" cy="50512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60</a:t>
            </a:r>
          </a:p>
        </p:txBody>
      </p:sp>
      <p:sp>
        <p:nvSpPr>
          <p:cNvPr id="9" name="Oval 8">
            <a:extLst>
              <a:ext uri="{FF2B5EF4-FFF2-40B4-BE49-F238E27FC236}">
                <a16:creationId xmlns:a16="http://schemas.microsoft.com/office/drawing/2014/main" id="{EB314DE3-3AF7-EB6B-727F-6AC7BAF7430A}"/>
              </a:ext>
            </a:extLst>
          </p:cNvPr>
          <p:cNvSpPr/>
          <p:nvPr/>
        </p:nvSpPr>
        <p:spPr>
          <a:xfrm>
            <a:off x="5105399" y="3911764"/>
            <a:ext cx="576943" cy="50512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12</a:t>
            </a:r>
          </a:p>
        </p:txBody>
      </p:sp>
      <p:sp>
        <p:nvSpPr>
          <p:cNvPr id="10" name="Oval 9">
            <a:extLst>
              <a:ext uri="{FF2B5EF4-FFF2-40B4-BE49-F238E27FC236}">
                <a16:creationId xmlns:a16="http://schemas.microsoft.com/office/drawing/2014/main" id="{D6A89559-9763-AC76-F1F3-98B75ADAF21C}"/>
              </a:ext>
            </a:extLst>
          </p:cNvPr>
          <p:cNvSpPr/>
          <p:nvPr/>
        </p:nvSpPr>
        <p:spPr>
          <a:xfrm>
            <a:off x="2405960" y="3911765"/>
            <a:ext cx="576943" cy="50512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12</a:t>
            </a:r>
          </a:p>
        </p:txBody>
      </p:sp>
      <p:sp>
        <p:nvSpPr>
          <p:cNvPr id="11" name="Oval 10">
            <a:extLst>
              <a:ext uri="{FF2B5EF4-FFF2-40B4-BE49-F238E27FC236}">
                <a16:creationId xmlns:a16="http://schemas.microsoft.com/office/drawing/2014/main" id="{09F3EC80-0210-97D4-1AD8-91CC8A7AB659}"/>
              </a:ext>
            </a:extLst>
          </p:cNvPr>
          <p:cNvSpPr/>
          <p:nvPr/>
        </p:nvSpPr>
        <p:spPr>
          <a:xfrm>
            <a:off x="7717752" y="2066625"/>
            <a:ext cx="576943" cy="50512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22</a:t>
            </a:r>
          </a:p>
        </p:txBody>
      </p:sp>
    </p:spTree>
    <p:extLst>
      <p:ext uri="{BB962C8B-B14F-4D97-AF65-F5344CB8AC3E}">
        <p14:creationId xmlns:p14="http://schemas.microsoft.com/office/powerpoint/2010/main" val="484044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9BE842-9C6D-C6AE-B165-08EACE7F42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AB2B0A-D717-8AC5-1381-93C788EDC75D}"/>
              </a:ext>
            </a:extLst>
          </p:cNvPr>
          <p:cNvSpPr>
            <a:spLocks noGrp="1"/>
          </p:cNvSpPr>
          <p:nvPr>
            <p:ph type="title"/>
          </p:nvPr>
        </p:nvSpPr>
        <p:spPr/>
        <p:txBody>
          <a:bodyPr>
            <a:normAutofit fontScale="90000"/>
          </a:bodyPr>
          <a:lstStyle/>
          <a:p>
            <a:r>
              <a:rPr lang="en-US" dirty="0"/>
              <a:t>Ranking of 22 initial principles</a:t>
            </a:r>
          </a:p>
        </p:txBody>
      </p:sp>
      <p:sp>
        <p:nvSpPr>
          <p:cNvPr id="4" name="Slide Number Placeholder 3">
            <a:extLst>
              <a:ext uri="{FF2B5EF4-FFF2-40B4-BE49-F238E27FC236}">
                <a16:creationId xmlns:a16="http://schemas.microsoft.com/office/drawing/2014/main" id="{7A2A1E73-E762-6F58-DC3F-BFA2CF46B07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14</a:t>
            </a:fld>
            <a:endParaRPr lang="en" dirty="0"/>
          </a:p>
        </p:txBody>
      </p:sp>
      <p:graphicFrame>
        <p:nvGraphicFramePr>
          <p:cNvPr id="5" name="Table 4">
            <a:extLst>
              <a:ext uri="{FF2B5EF4-FFF2-40B4-BE49-F238E27FC236}">
                <a16:creationId xmlns:a16="http://schemas.microsoft.com/office/drawing/2014/main" id="{2AE2D692-5E9C-196D-E57F-59E0CD2D5BEB}"/>
              </a:ext>
            </a:extLst>
          </p:cNvPr>
          <p:cNvGraphicFramePr>
            <a:graphicFrameLocks noGrp="1"/>
          </p:cNvGraphicFramePr>
          <p:nvPr/>
        </p:nvGraphicFramePr>
        <p:xfrm>
          <a:off x="487681" y="1152522"/>
          <a:ext cx="8159930" cy="3205543"/>
        </p:xfrm>
        <a:graphic>
          <a:graphicData uri="http://schemas.openxmlformats.org/drawingml/2006/table">
            <a:tbl>
              <a:tblPr>
                <a:tableStyleId>{2D5ABB26-0587-4C30-8999-92F81FD0307C}</a:tableStyleId>
              </a:tblPr>
              <a:tblGrid>
                <a:gridCol w="6339290">
                  <a:extLst>
                    <a:ext uri="{9D8B030D-6E8A-4147-A177-3AD203B41FA5}">
                      <a16:colId xmlns:a16="http://schemas.microsoft.com/office/drawing/2014/main" val="752834164"/>
                    </a:ext>
                  </a:extLst>
                </a:gridCol>
                <a:gridCol w="1820640">
                  <a:extLst>
                    <a:ext uri="{9D8B030D-6E8A-4147-A177-3AD203B41FA5}">
                      <a16:colId xmlns:a16="http://schemas.microsoft.com/office/drawing/2014/main" val="4222810654"/>
                    </a:ext>
                  </a:extLst>
                </a:gridCol>
              </a:tblGrid>
              <a:tr h="200500">
                <a:tc>
                  <a:txBody>
                    <a:bodyPr/>
                    <a:lstStyle/>
                    <a:p>
                      <a:pPr algn="l" fontAlgn="b">
                        <a:buNone/>
                      </a:pPr>
                      <a:r>
                        <a:rPr lang="en-GB" sz="1600" b="1" u="none" strike="noStrike" dirty="0">
                          <a:solidFill>
                            <a:srgbClr val="000000"/>
                          </a:solidFill>
                          <a:effectLst/>
                        </a:rPr>
                        <a:t>Principle</a:t>
                      </a:r>
                    </a:p>
                  </a:txBody>
                  <a:tcPr marL="5089" marR="5089" marT="5089"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600" b="1" u="none" strike="noStrike" dirty="0">
                          <a:solidFill>
                            <a:srgbClr val="000000"/>
                          </a:solidFill>
                          <a:effectLst/>
                        </a:rPr>
                        <a:t>Rank</a:t>
                      </a:r>
                      <a:endParaRPr lang="en-GB" sz="1600" b="1"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3106541"/>
                  </a:ext>
                </a:extLst>
              </a:tr>
              <a:tr h="108562">
                <a:tc>
                  <a:txBody>
                    <a:bodyPr/>
                    <a:lstStyle/>
                    <a:p>
                      <a:pPr algn="l" fontAlgn="b"/>
                      <a:r>
                        <a:rPr lang="en-GB" sz="1600" b="0" u="none" strike="noStrike" dirty="0">
                          <a:solidFill>
                            <a:srgbClr val="000000"/>
                          </a:solidFill>
                          <a:effectLst/>
                        </a:rPr>
                        <a:t>Data and AI should be used for the good and benefit of community/city region.</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1st</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488037"/>
                  </a:ext>
                </a:extLst>
              </a:tr>
              <a:tr h="200500">
                <a:tc>
                  <a:txBody>
                    <a:bodyPr/>
                    <a:lstStyle/>
                    <a:p>
                      <a:pPr algn="l" fontAlgn="b"/>
                      <a:r>
                        <a:rPr lang="en-GB" sz="1600" b="0" u="none" strike="noStrike" dirty="0">
                          <a:solidFill>
                            <a:srgbClr val="000000"/>
                          </a:solidFill>
                          <a:effectLst/>
                        </a:rPr>
                        <a:t>Security- ensure that the 5 safes (safe projects, people, settings, outputs, data) and GDPR are being adhered to. </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2nd</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2225275"/>
                  </a:ext>
                </a:extLst>
              </a:tr>
              <a:tr h="200500">
                <a:tc>
                  <a:txBody>
                    <a:bodyPr/>
                    <a:lstStyle/>
                    <a:p>
                      <a:pPr algn="l" fontAlgn="b"/>
                      <a:r>
                        <a:rPr lang="en-GB" sz="1600" b="0" u="none" strike="noStrike" dirty="0">
                          <a:solidFill>
                            <a:srgbClr val="000000"/>
                          </a:solidFill>
                          <a:effectLst/>
                        </a:rPr>
                        <a:t>Accountability - must be accountability at all levels, and must have a declaration of responsibility. If the project breaches the charter it is cut from the data source.</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3rd</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6142944"/>
                  </a:ext>
                </a:extLst>
              </a:tr>
              <a:tr h="200500">
                <a:tc>
                  <a:txBody>
                    <a:bodyPr/>
                    <a:lstStyle/>
                    <a:p>
                      <a:pPr algn="l" fontAlgn="b"/>
                      <a:r>
                        <a:rPr lang="en-GB" sz="1600" b="0" u="none" strike="noStrike" dirty="0">
                          <a:solidFill>
                            <a:srgbClr val="000000"/>
                          </a:solidFill>
                          <a:effectLst/>
                        </a:rPr>
                        <a:t>Transparency: Inspire trust between acting bodies and LCR Residents by being honest in how data is collected, used, and implemented.</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4th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972950"/>
                  </a:ext>
                </a:extLst>
              </a:tr>
              <a:tr h="200500">
                <a:tc>
                  <a:txBody>
                    <a:bodyPr/>
                    <a:lstStyle/>
                    <a:p>
                      <a:pPr algn="l" fontAlgn="b"/>
                      <a:r>
                        <a:rPr lang="en-GB" sz="1600" b="0" u="none" strike="noStrike" dirty="0">
                          <a:solidFill>
                            <a:srgbClr val="000000"/>
                          </a:solidFill>
                          <a:effectLst/>
                        </a:rPr>
                        <a:t>Inclusivity - Promote fairness and universal access to include diverse members of the public to promote equity</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5th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247031"/>
                  </a:ext>
                </a:extLst>
              </a:tr>
              <a:tr h="108562">
                <a:tc>
                  <a:txBody>
                    <a:bodyPr/>
                    <a:lstStyle/>
                    <a:p>
                      <a:pPr algn="l" fontAlgn="b"/>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fontAlgn="b"/>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60503865"/>
                  </a:ext>
                </a:extLst>
              </a:tr>
            </a:tbl>
          </a:graphicData>
        </a:graphic>
      </p:graphicFrame>
    </p:spTree>
    <p:extLst>
      <p:ext uri="{BB962C8B-B14F-4D97-AF65-F5344CB8AC3E}">
        <p14:creationId xmlns:p14="http://schemas.microsoft.com/office/powerpoint/2010/main" val="1446978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C69B3-89FD-D15C-0C9F-2ADF4AB1FF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ECAE5E-EC65-4F04-834D-8C9EC06D1959}"/>
              </a:ext>
            </a:extLst>
          </p:cNvPr>
          <p:cNvSpPr>
            <a:spLocks noGrp="1"/>
          </p:cNvSpPr>
          <p:nvPr>
            <p:ph type="title"/>
          </p:nvPr>
        </p:nvSpPr>
        <p:spPr/>
        <p:txBody>
          <a:bodyPr>
            <a:normAutofit fontScale="90000"/>
          </a:bodyPr>
          <a:lstStyle/>
          <a:p>
            <a:r>
              <a:rPr lang="en-US" dirty="0"/>
              <a:t>Ranking of 22 initial principles</a:t>
            </a:r>
          </a:p>
        </p:txBody>
      </p:sp>
      <p:sp>
        <p:nvSpPr>
          <p:cNvPr id="4" name="Slide Number Placeholder 3">
            <a:extLst>
              <a:ext uri="{FF2B5EF4-FFF2-40B4-BE49-F238E27FC236}">
                <a16:creationId xmlns:a16="http://schemas.microsoft.com/office/drawing/2014/main" id="{C8A6A793-9EB7-C2D7-CF08-E01AF13B221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15</a:t>
            </a:fld>
            <a:endParaRPr lang="en" dirty="0"/>
          </a:p>
        </p:txBody>
      </p:sp>
      <p:graphicFrame>
        <p:nvGraphicFramePr>
          <p:cNvPr id="5" name="Table 4">
            <a:extLst>
              <a:ext uri="{FF2B5EF4-FFF2-40B4-BE49-F238E27FC236}">
                <a16:creationId xmlns:a16="http://schemas.microsoft.com/office/drawing/2014/main" id="{F17FE857-A6E1-89D4-5E49-3B18FFB333FC}"/>
              </a:ext>
            </a:extLst>
          </p:cNvPr>
          <p:cNvGraphicFramePr>
            <a:graphicFrameLocks noGrp="1"/>
          </p:cNvGraphicFramePr>
          <p:nvPr/>
        </p:nvGraphicFramePr>
        <p:xfrm>
          <a:off x="492035" y="1017725"/>
          <a:ext cx="7380949" cy="3474672"/>
        </p:xfrm>
        <a:graphic>
          <a:graphicData uri="http://schemas.openxmlformats.org/drawingml/2006/table">
            <a:tbl>
              <a:tblPr>
                <a:tableStyleId>{2D5ABB26-0587-4C30-8999-92F81FD0307C}</a:tableStyleId>
              </a:tblPr>
              <a:tblGrid>
                <a:gridCol w="6631141">
                  <a:extLst>
                    <a:ext uri="{9D8B030D-6E8A-4147-A177-3AD203B41FA5}">
                      <a16:colId xmlns:a16="http://schemas.microsoft.com/office/drawing/2014/main" val="752834164"/>
                    </a:ext>
                  </a:extLst>
                </a:gridCol>
                <a:gridCol w="749808">
                  <a:extLst>
                    <a:ext uri="{9D8B030D-6E8A-4147-A177-3AD203B41FA5}">
                      <a16:colId xmlns:a16="http://schemas.microsoft.com/office/drawing/2014/main" val="4222810654"/>
                    </a:ext>
                  </a:extLst>
                </a:gridCol>
              </a:tblGrid>
              <a:tr h="380401">
                <a:tc>
                  <a:txBody>
                    <a:bodyPr/>
                    <a:lstStyle/>
                    <a:p>
                      <a:pPr algn="l" fontAlgn="b">
                        <a:buNone/>
                      </a:pPr>
                      <a:r>
                        <a:rPr lang="en-GB" sz="1600" b="1" u="none" strike="noStrike" dirty="0">
                          <a:solidFill>
                            <a:srgbClr val="000000"/>
                          </a:solidFill>
                          <a:effectLst/>
                        </a:rPr>
                        <a:t>Principle</a:t>
                      </a:r>
                    </a:p>
                  </a:txBody>
                  <a:tcPr marL="5089" marR="5089" marT="5089"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600" b="1" u="none" strike="noStrike" dirty="0">
                          <a:solidFill>
                            <a:srgbClr val="000000"/>
                          </a:solidFill>
                          <a:effectLst/>
                        </a:rPr>
                        <a:t>Rank</a:t>
                      </a:r>
                      <a:endParaRPr lang="en-GB" sz="1600" b="1"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3106541"/>
                  </a:ext>
                </a:extLst>
              </a:tr>
              <a:tr h="753025">
                <a:tc>
                  <a:txBody>
                    <a:bodyPr/>
                    <a:lstStyle/>
                    <a:p>
                      <a:pPr algn="l" fontAlgn="b"/>
                      <a:r>
                        <a:rPr lang="en-GB" sz="1600" b="0" u="none" strike="noStrike" dirty="0">
                          <a:solidFill>
                            <a:srgbClr val="000000"/>
                          </a:solidFill>
                          <a:effectLst/>
                        </a:rPr>
                        <a:t>Privacy: Protecting the dignity, identities and privacy of LCR Residents. </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6th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9404979"/>
                  </a:ext>
                </a:extLst>
              </a:tr>
              <a:tr h="326873">
                <a:tc>
                  <a:txBody>
                    <a:bodyPr/>
                    <a:lstStyle/>
                    <a:p>
                      <a:pPr algn="l" fontAlgn="b"/>
                      <a:r>
                        <a:rPr lang="en-GB" sz="1600" b="0" u="none" strike="noStrike" dirty="0">
                          <a:solidFill>
                            <a:srgbClr val="000000"/>
                          </a:solidFill>
                          <a:effectLst/>
                        </a:rPr>
                        <a:t>Legal: Abide by a legal framework and adherence to the rule of law</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7th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5479706"/>
                  </a:ext>
                </a:extLst>
              </a:tr>
              <a:tr h="380401">
                <a:tc>
                  <a:txBody>
                    <a:bodyPr/>
                    <a:lstStyle/>
                    <a:p>
                      <a:pPr algn="l" fontAlgn="b"/>
                      <a:r>
                        <a:rPr lang="en-GB" sz="1600" b="0" u="none" strike="noStrike" dirty="0">
                          <a:solidFill>
                            <a:srgbClr val="000000"/>
                          </a:solidFill>
                          <a:effectLst/>
                        </a:rPr>
                        <a:t>All partners must sign up and adhere to the principles of the charter</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7th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1803561"/>
                  </a:ext>
                </a:extLst>
              </a:tr>
              <a:tr h="380401">
                <a:tc>
                  <a:txBody>
                    <a:bodyPr/>
                    <a:lstStyle/>
                    <a:p>
                      <a:pPr algn="l" fontAlgn="b"/>
                      <a:r>
                        <a:rPr lang="en-GB" sz="1600" b="0" u="none" strike="noStrike" dirty="0">
                          <a:solidFill>
                            <a:srgbClr val="000000"/>
                          </a:solidFill>
                          <a:effectLst/>
                        </a:rPr>
                        <a:t>Trustworthy – projects which use AI are flagged to raise awareness</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9th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0761959"/>
                  </a:ext>
                </a:extLst>
              </a:tr>
              <a:tr h="380401">
                <a:tc>
                  <a:txBody>
                    <a:bodyPr/>
                    <a:lstStyle/>
                    <a:p>
                      <a:pPr algn="l" fontAlgn="b"/>
                      <a:r>
                        <a:rPr lang="en-GB" sz="1600" b="0" u="none" strike="noStrike" dirty="0">
                          <a:solidFill>
                            <a:srgbClr val="000000"/>
                          </a:solidFill>
                          <a:effectLst/>
                        </a:rPr>
                        <a:t>Governance: ensuring that actions have consequences.</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10th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7307380"/>
                  </a:ext>
                </a:extLst>
              </a:tr>
              <a:tr h="380401">
                <a:tc>
                  <a:txBody>
                    <a:bodyPr/>
                    <a:lstStyle/>
                    <a:p>
                      <a:pPr algn="l" fontAlgn="b"/>
                      <a:r>
                        <a:rPr lang="en-GB" sz="1600" b="0" u="none" strike="noStrike" dirty="0">
                          <a:solidFill>
                            <a:srgbClr val="000000"/>
                          </a:solidFill>
                          <a:effectLst/>
                        </a:rPr>
                        <a:t>Data and AI is utilised to drive innovation</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11th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4850665"/>
                  </a:ext>
                </a:extLst>
              </a:tr>
              <a:tr h="380401">
                <a:tc>
                  <a:txBody>
                    <a:bodyPr/>
                    <a:lstStyle/>
                    <a:p>
                      <a:pPr algn="l" fontAlgn="b"/>
                      <a:r>
                        <a:rPr lang="en-GB" sz="1600" b="0" u="none" strike="noStrike" dirty="0">
                          <a:solidFill>
                            <a:srgbClr val="000000"/>
                          </a:solidFill>
                          <a:effectLst/>
                        </a:rPr>
                        <a:t>An independent body has oversight over partners’ use of data and AI to hold them accountable</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12th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8690375"/>
                  </a:ext>
                </a:extLst>
              </a:tr>
            </a:tbl>
          </a:graphicData>
        </a:graphic>
      </p:graphicFrame>
    </p:spTree>
    <p:extLst>
      <p:ext uri="{BB962C8B-B14F-4D97-AF65-F5344CB8AC3E}">
        <p14:creationId xmlns:p14="http://schemas.microsoft.com/office/powerpoint/2010/main" val="3930905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BAE5BA-32E1-8744-7E90-589FDD6E6E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E62AEC-0779-CBA8-DBA5-EE32BACD6896}"/>
              </a:ext>
            </a:extLst>
          </p:cNvPr>
          <p:cNvSpPr>
            <a:spLocks noGrp="1"/>
          </p:cNvSpPr>
          <p:nvPr>
            <p:ph type="title"/>
          </p:nvPr>
        </p:nvSpPr>
        <p:spPr/>
        <p:txBody>
          <a:bodyPr>
            <a:normAutofit fontScale="90000"/>
          </a:bodyPr>
          <a:lstStyle/>
          <a:p>
            <a:r>
              <a:rPr lang="en-US" dirty="0"/>
              <a:t>Ranking of 22 initial principles</a:t>
            </a:r>
          </a:p>
        </p:txBody>
      </p:sp>
      <p:sp>
        <p:nvSpPr>
          <p:cNvPr id="4" name="Slide Number Placeholder 3">
            <a:extLst>
              <a:ext uri="{FF2B5EF4-FFF2-40B4-BE49-F238E27FC236}">
                <a16:creationId xmlns:a16="http://schemas.microsoft.com/office/drawing/2014/main" id="{4EB2E33A-CAB0-B76B-F213-AD38C625A93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16</a:t>
            </a:fld>
            <a:endParaRPr lang="en" dirty="0"/>
          </a:p>
        </p:txBody>
      </p:sp>
      <p:graphicFrame>
        <p:nvGraphicFramePr>
          <p:cNvPr id="5" name="Table 4">
            <a:extLst>
              <a:ext uri="{FF2B5EF4-FFF2-40B4-BE49-F238E27FC236}">
                <a16:creationId xmlns:a16="http://schemas.microsoft.com/office/drawing/2014/main" id="{CB75DD30-FC44-91C0-52A6-17D58896B1F5}"/>
              </a:ext>
            </a:extLst>
          </p:cNvPr>
          <p:cNvGraphicFramePr>
            <a:graphicFrameLocks noGrp="1"/>
          </p:cNvGraphicFramePr>
          <p:nvPr/>
        </p:nvGraphicFramePr>
        <p:xfrm>
          <a:off x="487681" y="1152522"/>
          <a:ext cx="8159930" cy="2804124"/>
        </p:xfrm>
        <a:graphic>
          <a:graphicData uri="http://schemas.openxmlformats.org/drawingml/2006/table">
            <a:tbl>
              <a:tblPr>
                <a:tableStyleId>{2D5ABB26-0587-4C30-8999-92F81FD0307C}</a:tableStyleId>
              </a:tblPr>
              <a:tblGrid>
                <a:gridCol w="6339290">
                  <a:extLst>
                    <a:ext uri="{9D8B030D-6E8A-4147-A177-3AD203B41FA5}">
                      <a16:colId xmlns:a16="http://schemas.microsoft.com/office/drawing/2014/main" val="752834164"/>
                    </a:ext>
                  </a:extLst>
                </a:gridCol>
                <a:gridCol w="1820640">
                  <a:extLst>
                    <a:ext uri="{9D8B030D-6E8A-4147-A177-3AD203B41FA5}">
                      <a16:colId xmlns:a16="http://schemas.microsoft.com/office/drawing/2014/main" val="4222810654"/>
                    </a:ext>
                  </a:extLst>
                </a:gridCol>
              </a:tblGrid>
              <a:tr h="200500">
                <a:tc>
                  <a:txBody>
                    <a:bodyPr/>
                    <a:lstStyle/>
                    <a:p>
                      <a:pPr algn="l" fontAlgn="b">
                        <a:buNone/>
                      </a:pPr>
                      <a:r>
                        <a:rPr lang="en-GB" sz="1600" b="1" u="none" strike="noStrike" dirty="0">
                          <a:solidFill>
                            <a:srgbClr val="000000"/>
                          </a:solidFill>
                          <a:effectLst/>
                        </a:rPr>
                        <a:t>Principle</a:t>
                      </a:r>
                    </a:p>
                  </a:txBody>
                  <a:tcPr marL="5089" marR="5089" marT="5089"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600" b="1" u="none" strike="noStrike" dirty="0">
                          <a:solidFill>
                            <a:srgbClr val="000000"/>
                          </a:solidFill>
                          <a:effectLst/>
                        </a:rPr>
                        <a:t>Rank</a:t>
                      </a:r>
                      <a:endParaRPr lang="en-GB" sz="1600" b="1"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3106541"/>
                  </a:ext>
                </a:extLst>
              </a:tr>
              <a:tr h="200500">
                <a:tc>
                  <a:txBody>
                    <a:bodyPr/>
                    <a:lstStyle/>
                    <a:p>
                      <a:pPr algn="l" fontAlgn="b"/>
                      <a:r>
                        <a:rPr lang="en-GB" sz="1600" b="0" u="none" strike="noStrike" dirty="0">
                          <a:solidFill>
                            <a:srgbClr val="000000"/>
                          </a:solidFill>
                          <a:effectLst/>
                        </a:rPr>
                        <a:t>Privacy – individuals have the opportunity to opt out but are not left out of the outcomes</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13th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0835074"/>
                  </a:ext>
                </a:extLst>
              </a:tr>
              <a:tr h="200500">
                <a:tc>
                  <a:txBody>
                    <a:bodyPr/>
                    <a:lstStyle/>
                    <a:p>
                      <a:pPr algn="l" fontAlgn="b"/>
                      <a:r>
                        <a:rPr lang="en-GB" sz="1600" b="0" u="none" strike="noStrike" dirty="0">
                          <a:solidFill>
                            <a:srgbClr val="000000"/>
                          </a:solidFill>
                          <a:effectLst/>
                        </a:rPr>
                        <a:t>Counteracting negative impacts (e.g. job losses, environment) - ensuring long term viability and employment without compromising the wellbeing of future generations</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14th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0215020"/>
                  </a:ext>
                </a:extLst>
              </a:tr>
              <a:tr h="200500">
                <a:tc>
                  <a:txBody>
                    <a:bodyPr/>
                    <a:lstStyle/>
                    <a:p>
                      <a:pPr algn="l" fontAlgn="b"/>
                      <a:r>
                        <a:rPr lang="en-GB" sz="1600" b="0" u="none" strike="noStrike" dirty="0">
                          <a:solidFill>
                            <a:srgbClr val="000000"/>
                          </a:solidFill>
                          <a:effectLst/>
                        </a:rPr>
                        <a:t>Community Led – Affected communities are involved and heard throughout the life of the project</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15th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9964649"/>
                  </a:ext>
                </a:extLst>
              </a:tr>
              <a:tr h="108562">
                <a:tc>
                  <a:txBody>
                    <a:bodyPr/>
                    <a:lstStyle/>
                    <a:p>
                      <a:pPr algn="l" fontAlgn="b"/>
                      <a:r>
                        <a:rPr lang="en-GB" sz="1600" b="0" u="none" strike="noStrike" dirty="0">
                          <a:solidFill>
                            <a:srgbClr val="000000"/>
                          </a:solidFill>
                          <a:effectLst/>
                        </a:rPr>
                        <a:t>Evaluation &amp; review – regular review of the charter principles by LCR residents</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16th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0176735"/>
                  </a:ext>
                </a:extLst>
              </a:tr>
              <a:tr h="340279">
                <a:tc>
                  <a:txBody>
                    <a:bodyPr/>
                    <a:lstStyle/>
                    <a:p>
                      <a:pPr algn="l" fontAlgn="b"/>
                      <a:r>
                        <a:rPr lang="en-GB" sz="1600" b="0" u="none" strike="noStrike" dirty="0">
                          <a:solidFill>
                            <a:srgbClr val="000000"/>
                          </a:solidFill>
                          <a:effectLst/>
                        </a:rPr>
                        <a:t>Governance - ensure efficiency of implementation and outcomes.</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17th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1227999"/>
                  </a:ext>
                </a:extLst>
              </a:tr>
            </a:tbl>
          </a:graphicData>
        </a:graphic>
      </p:graphicFrame>
    </p:spTree>
    <p:extLst>
      <p:ext uri="{BB962C8B-B14F-4D97-AF65-F5344CB8AC3E}">
        <p14:creationId xmlns:p14="http://schemas.microsoft.com/office/powerpoint/2010/main" val="27203384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BB60E-1B09-2CBF-DFE4-9E6B3C689F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6A49B5-C916-9D9E-5000-CAFC393EC9D7}"/>
              </a:ext>
            </a:extLst>
          </p:cNvPr>
          <p:cNvSpPr>
            <a:spLocks noGrp="1"/>
          </p:cNvSpPr>
          <p:nvPr>
            <p:ph type="title"/>
          </p:nvPr>
        </p:nvSpPr>
        <p:spPr/>
        <p:txBody>
          <a:bodyPr>
            <a:normAutofit fontScale="90000"/>
          </a:bodyPr>
          <a:lstStyle/>
          <a:p>
            <a:r>
              <a:rPr lang="en-US" dirty="0"/>
              <a:t>Ranking of 22 initial principles</a:t>
            </a:r>
          </a:p>
        </p:txBody>
      </p:sp>
      <p:sp>
        <p:nvSpPr>
          <p:cNvPr id="4" name="Slide Number Placeholder 3">
            <a:extLst>
              <a:ext uri="{FF2B5EF4-FFF2-40B4-BE49-F238E27FC236}">
                <a16:creationId xmlns:a16="http://schemas.microsoft.com/office/drawing/2014/main" id="{A0543D70-BEF2-9BE1-CB47-667062FBFF2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17</a:t>
            </a:fld>
            <a:endParaRPr lang="en" dirty="0"/>
          </a:p>
        </p:txBody>
      </p:sp>
      <p:graphicFrame>
        <p:nvGraphicFramePr>
          <p:cNvPr id="5" name="Table 4">
            <a:extLst>
              <a:ext uri="{FF2B5EF4-FFF2-40B4-BE49-F238E27FC236}">
                <a16:creationId xmlns:a16="http://schemas.microsoft.com/office/drawing/2014/main" id="{8A94B631-E42A-9D55-264E-39A742D134C9}"/>
              </a:ext>
            </a:extLst>
          </p:cNvPr>
          <p:cNvGraphicFramePr>
            <a:graphicFrameLocks noGrp="1"/>
          </p:cNvGraphicFramePr>
          <p:nvPr/>
        </p:nvGraphicFramePr>
        <p:xfrm>
          <a:off x="487681" y="1152522"/>
          <a:ext cx="8159930" cy="3007996"/>
        </p:xfrm>
        <a:graphic>
          <a:graphicData uri="http://schemas.openxmlformats.org/drawingml/2006/table">
            <a:tbl>
              <a:tblPr>
                <a:tableStyleId>{2D5ABB26-0587-4C30-8999-92F81FD0307C}</a:tableStyleId>
              </a:tblPr>
              <a:tblGrid>
                <a:gridCol w="6339290">
                  <a:extLst>
                    <a:ext uri="{9D8B030D-6E8A-4147-A177-3AD203B41FA5}">
                      <a16:colId xmlns:a16="http://schemas.microsoft.com/office/drawing/2014/main" val="752834164"/>
                    </a:ext>
                  </a:extLst>
                </a:gridCol>
                <a:gridCol w="1820640">
                  <a:extLst>
                    <a:ext uri="{9D8B030D-6E8A-4147-A177-3AD203B41FA5}">
                      <a16:colId xmlns:a16="http://schemas.microsoft.com/office/drawing/2014/main" val="4222810654"/>
                    </a:ext>
                  </a:extLst>
                </a:gridCol>
              </a:tblGrid>
              <a:tr h="377931">
                <a:tc>
                  <a:txBody>
                    <a:bodyPr/>
                    <a:lstStyle/>
                    <a:p>
                      <a:pPr algn="l" fontAlgn="b">
                        <a:buNone/>
                      </a:pPr>
                      <a:r>
                        <a:rPr lang="en-GB" sz="1600" b="1" u="none" strike="noStrike" dirty="0">
                          <a:solidFill>
                            <a:srgbClr val="000000"/>
                          </a:solidFill>
                          <a:effectLst/>
                        </a:rPr>
                        <a:t>Principle</a:t>
                      </a:r>
                    </a:p>
                  </a:txBody>
                  <a:tcPr marL="5089" marR="5089" marT="5089"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600" b="1" u="none" strike="noStrike" dirty="0">
                          <a:solidFill>
                            <a:srgbClr val="000000"/>
                          </a:solidFill>
                          <a:effectLst/>
                        </a:rPr>
                        <a:t>Rank</a:t>
                      </a:r>
                      <a:endParaRPr lang="en-GB" sz="1600" b="1"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3106541"/>
                  </a:ext>
                </a:extLst>
              </a:tr>
              <a:tr h="748136">
                <a:tc>
                  <a:txBody>
                    <a:bodyPr/>
                    <a:lstStyle/>
                    <a:p>
                      <a:pPr algn="l" fontAlgn="b"/>
                      <a:r>
                        <a:rPr lang="en-GB" sz="1600" b="0" u="none" strike="noStrike" dirty="0">
                          <a:solidFill>
                            <a:srgbClr val="000000"/>
                          </a:solidFill>
                          <a:effectLst/>
                        </a:rPr>
                        <a:t>Purpose Limitation; ensure that the data used is for the intended purpose</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18th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45872272"/>
                  </a:ext>
                </a:extLst>
              </a:tr>
              <a:tr h="377931">
                <a:tc>
                  <a:txBody>
                    <a:bodyPr/>
                    <a:lstStyle/>
                    <a:p>
                      <a:pPr algn="l" fontAlgn="b"/>
                      <a:r>
                        <a:rPr lang="en-GB" sz="1600" b="0" u="none" strike="noStrike" dirty="0">
                          <a:solidFill>
                            <a:srgbClr val="000000"/>
                          </a:solidFill>
                          <a:effectLst/>
                        </a:rPr>
                        <a:t>Ensure audit processes for data and AI systems</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19th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10770667"/>
                  </a:ext>
                </a:extLst>
              </a:tr>
              <a:tr h="377931">
                <a:tc>
                  <a:txBody>
                    <a:bodyPr/>
                    <a:lstStyle/>
                    <a:p>
                      <a:pPr algn="l" fontAlgn="b"/>
                      <a:r>
                        <a:rPr lang="en-GB" sz="1600" b="0" u="none" strike="noStrike" dirty="0">
                          <a:solidFill>
                            <a:srgbClr val="000000"/>
                          </a:solidFill>
                          <a:effectLst/>
                        </a:rPr>
                        <a:t>Data and AI is used in environmentally sustainable ways </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20th</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0244446"/>
                  </a:ext>
                </a:extLst>
              </a:tr>
              <a:tr h="748136">
                <a:tc>
                  <a:txBody>
                    <a:bodyPr/>
                    <a:lstStyle/>
                    <a:p>
                      <a:pPr algn="l" fontAlgn="b"/>
                      <a:r>
                        <a:rPr lang="en-GB" sz="1600" b="0" u="none" strike="noStrike" dirty="0">
                          <a:solidFill>
                            <a:srgbClr val="000000"/>
                          </a:solidFill>
                          <a:effectLst/>
                        </a:rPr>
                        <a:t>Outcomes published alongside a data repository to identify data and algorithms being used</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600" b="0" u="none" strike="noStrike" dirty="0">
                          <a:solidFill>
                            <a:srgbClr val="000000"/>
                          </a:solidFill>
                          <a:effectLst/>
                        </a:rPr>
                        <a:t>21st</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8038751"/>
                  </a:ext>
                </a:extLst>
              </a:tr>
              <a:tr h="377931">
                <a:tc>
                  <a:txBody>
                    <a:bodyPr/>
                    <a:lstStyle/>
                    <a:p>
                      <a:pPr algn="l" fontAlgn="b"/>
                      <a:r>
                        <a:rPr lang="en-GB" sz="1600" b="0" u="none" strike="noStrike" dirty="0">
                          <a:solidFill>
                            <a:srgbClr val="000000"/>
                          </a:solidFill>
                          <a:effectLst/>
                        </a:rPr>
                        <a:t>Data should be held for only as long as it needs to be.</a:t>
                      </a:r>
                      <a:endParaRPr lang="en-GB" sz="16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fontAlgn="b"/>
                      <a:r>
                        <a:rPr lang="en-GB" sz="1600" b="0" u="none" strike="noStrike" dirty="0">
                          <a:solidFill>
                            <a:srgbClr val="000000"/>
                          </a:solidFill>
                          <a:effectLst/>
                        </a:rPr>
                        <a:t>22nd </a:t>
                      </a:r>
                      <a:endParaRPr lang="en-GB" sz="16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60503865"/>
                  </a:ext>
                </a:extLst>
              </a:tr>
            </a:tbl>
          </a:graphicData>
        </a:graphic>
      </p:graphicFrame>
    </p:spTree>
    <p:extLst>
      <p:ext uri="{BB962C8B-B14F-4D97-AF65-F5344CB8AC3E}">
        <p14:creationId xmlns:p14="http://schemas.microsoft.com/office/powerpoint/2010/main" val="3950472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BB1C503-9251-6CB5-A148-6639953F719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18</a:t>
            </a:fld>
            <a:endParaRPr lang="en" dirty="0"/>
          </a:p>
        </p:txBody>
      </p:sp>
      <p:graphicFrame>
        <p:nvGraphicFramePr>
          <p:cNvPr id="5" name="Chart 4">
            <a:extLst>
              <a:ext uri="{FF2B5EF4-FFF2-40B4-BE49-F238E27FC236}">
                <a16:creationId xmlns:a16="http://schemas.microsoft.com/office/drawing/2014/main" id="{85F01768-1B13-A0D4-2698-52042074B0EF}"/>
              </a:ext>
            </a:extLst>
          </p:cNvPr>
          <p:cNvGraphicFramePr>
            <a:graphicFrameLocks/>
          </p:cNvGraphicFramePr>
          <p:nvPr/>
        </p:nvGraphicFramePr>
        <p:xfrm>
          <a:off x="311707" y="366647"/>
          <a:ext cx="9301849" cy="4611792"/>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28E34EED-7900-3872-96EE-886C4519B38A}"/>
              </a:ext>
            </a:extLst>
          </p:cNvPr>
          <p:cNvSpPr txBox="1"/>
          <p:nvPr/>
        </p:nvSpPr>
        <p:spPr>
          <a:xfrm>
            <a:off x="1124712" y="996696"/>
            <a:ext cx="415498" cy="230832"/>
          </a:xfrm>
          <a:prstGeom prst="rect">
            <a:avLst/>
          </a:prstGeom>
          <a:noFill/>
        </p:spPr>
        <p:txBody>
          <a:bodyPr wrap="none" rtlCol="0">
            <a:spAutoFit/>
          </a:bodyPr>
          <a:lstStyle/>
          <a:p>
            <a:r>
              <a:rPr lang="en-US" sz="900" dirty="0"/>
              <a:t>49%</a:t>
            </a:r>
          </a:p>
        </p:txBody>
      </p:sp>
      <p:sp>
        <p:nvSpPr>
          <p:cNvPr id="3" name="TextBox 2">
            <a:extLst>
              <a:ext uri="{FF2B5EF4-FFF2-40B4-BE49-F238E27FC236}">
                <a16:creationId xmlns:a16="http://schemas.microsoft.com/office/drawing/2014/main" id="{69A64D20-ED29-FAF0-9AC4-130F56ED532C}"/>
              </a:ext>
            </a:extLst>
          </p:cNvPr>
          <p:cNvSpPr txBox="1"/>
          <p:nvPr/>
        </p:nvSpPr>
        <p:spPr>
          <a:xfrm>
            <a:off x="1464495" y="1626745"/>
            <a:ext cx="415498" cy="230832"/>
          </a:xfrm>
          <a:prstGeom prst="rect">
            <a:avLst/>
          </a:prstGeom>
          <a:noFill/>
        </p:spPr>
        <p:txBody>
          <a:bodyPr wrap="none" rtlCol="0">
            <a:spAutoFit/>
          </a:bodyPr>
          <a:lstStyle/>
          <a:p>
            <a:r>
              <a:rPr lang="en-US" sz="900" dirty="0"/>
              <a:t>35%</a:t>
            </a:r>
          </a:p>
        </p:txBody>
      </p:sp>
      <p:sp>
        <p:nvSpPr>
          <p:cNvPr id="6" name="TextBox 5">
            <a:extLst>
              <a:ext uri="{FF2B5EF4-FFF2-40B4-BE49-F238E27FC236}">
                <a16:creationId xmlns:a16="http://schemas.microsoft.com/office/drawing/2014/main" id="{CF7A8302-B481-87BD-DBA9-664BE8FC36E7}"/>
              </a:ext>
            </a:extLst>
          </p:cNvPr>
          <p:cNvSpPr txBox="1"/>
          <p:nvPr/>
        </p:nvSpPr>
        <p:spPr>
          <a:xfrm>
            <a:off x="1814877" y="2144834"/>
            <a:ext cx="415498" cy="230832"/>
          </a:xfrm>
          <a:prstGeom prst="rect">
            <a:avLst/>
          </a:prstGeom>
          <a:noFill/>
        </p:spPr>
        <p:txBody>
          <a:bodyPr wrap="none" rtlCol="0">
            <a:spAutoFit/>
          </a:bodyPr>
          <a:lstStyle/>
          <a:p>
            <a:r>
              <a:rPr lang="en-US" sz="900" dirty="0"/>
              <a:t>24%</a:t>
            </a:r>
          </a:p>
        </p:txBody>
      </p:sp>
      <p:sp>
        <p:nvSpPr>
          <p:cNvPr id="7" name="TextBox 6">
            <a:extLst>
              <a:ext uri="{FF2B5EF4-FFF2-40B4-BE49-F238E27FC236}">
                <a16:creationId xmlns:a16="http://schemas.microsoft.com/office/drawing/2014/main" id="{39CC20DF-E8C2-5217-B8B0-9EAAE6EB008F}"/>
              </a:ext>
            </a:extLst>
          </p:cNvPr>
          <p:cNvSpPr txBox="1"/>
          <p:nvPr/>
        </p:nvSpPr>
        <p:spPr>
          <a:xfrm>
            <a:off x="2159025" y="2386638"/>
            <a:ext cx="415498" cy="230832"/>
          </a:xfrm>
          <a:prstGeom prst="rect">
            <a:avLst/>
          </a:prstGeom>
          <a:noFill/>
        </p:spPr>
        <p:txBody>
          <a:bodyPr wrap="none" rtlCol="0">
            <a:spAutoFit/>
          </a:bodyPr>
          <a:lstStyle/>
          <a:p>
            <a:r>
              <a:rPr lang="en-US" sz="900" dirty="0"/>
              <a:t>18%</a:t>
            </a:r>
          </a:p>
        </p:txBody>
      </p:sp>
      <p:sp>
        <p:nvSpPr>
          <p:cNvPr id="8" name="TextBox 7">
            <a:extLst>
              <a:ext uri="{FF2B5EF4-FFF2-40B4-BE49-F238E27FC236}">
                <a16:creationId xmlns:a16="http://schemas.microsoft.com/office/drawing/2014/main" id="{C2144911-804F-2AD8-0DB1-20262F483DED}"/>
              </a:ext>
            </a:extLst>
          </p:cNvPr>
          <p:cNvSpPr txBox="1"/>
          <p:nvPr/>
        </p:nvSpPr>
        <p:spPr>
          <a:xfrm>
            <a:off x="2515574" y="2394993"/>
            <a:ext cx="415498" cy="230832"/>
          </a:xfrm>
          <a:prstGeom prst="rect">
            <a:avLst/>
          </a:prstGeom>
          <a:noFill/>
        </p:spPr>
        <p:txBody>
          <a:bodyPr wrap="none" rtlCol="0">
            <a:spAutoFit/>
          </a:bodyPr>
          <a:lstStyle/>
          <a:p>
            <a:r>
              <a:rPr lang="en-US" sz="900" dirty="0"/>
              <a:t>18%</a:t>
            </a:r>
          </a:p>
        </p:txBody>
      </p:sp>
      <p:sp>
        <p:nvSpPr>
          <p:cNvPr id="9" name="TextBox 8">
            <a:extLst>
              <a:ext uri="{FF2B5EF4-FFF2-40B4-BE49-F238E27FC236}">
                <a16:creationId xmlns:a16="http://schemas.microsoft.com/office/drawing/2014/main" id="{C531F310-4DF4-80F9-73B6-8913D3C78992}"/>
              </a:ext>
            </a:extLst>
          </p:cNvPr>
          <p:cNvSpPr txBox="1"/>
          <p:nvPr/>
        </p:nvSpPr>
        <p:spPr>
          <a:xfrm>
            <a:off x="2849683" y="2485644"/>
            <a:ext cx="415498" cy="230832"/>
          </a:xfrm>
          <a:prstGeom prst="rect">
            <a:avLst/>
          </a:prstGeom>
          <a:noFill/>
        </p:spPr>
        <p:txBody>
          <a:bodyPr wrap="none" rtlCol="0">
            <a:spAutoFit/>
          </a:bodyPr>
          <a:lstStyle/>
          <a:p>
            <a:r>
              <a:rPr lang="en-US" sz="900" dirty="0"/>
              <a:t>16%</a:t>
            </a:r>
          </a:p>
        </p:txBody>
      </p:sp>
      <p:sp>
        <p:nvSpPr>
          <p:cNvPr id="10" name="TextBox 9">
            <a:extLst>
              <a:ext uri="{FF2B5EF4-FFF2-40B4-BE49-F238E27FC236}">
                <a16:creationId xmlns:a16="http://schemas.microsoft.com/office/drawing/2014/main" id="{D8C50BE8-AFC1-E341-29C4-C087EB562D08}"/>
              </a:ext>
            </a:extLst>
          </p:cNvPr>
          <p:cNvSpPr txBox="1"/>
          <p:nvPr/>
        </p:nvSpPr>
        <p:spPr>
          <a:xfrm>
            <a:off x="3183792" y="2485644"/>
            <a:ext cx="415498" cy="230832"/>
          </a:xfrm>
          <a:prstGeom prst="rect">
            <a:avLst/>
          </a:prstGeom>
          <a:noFill/>
        </p:spPr>
        <p:txBody>
          <a:bodyPr wrap="none" rtlCol="0">
            <a:spAutoFit/>
          </a:bodyPr>
          <a:lstStyle/>
          <a:p>
            <a:r>
              <a:rPr lang="en-US" sz="900" dirty="0"/>
              <a:t>16%</a:t>
            </a:r>
          </a:p>
        </p:txBody>
      </p:sp>
      <p:sp>
        <p:nvSpPr>
          <p:cNvPr id="11" name="TextBox 10">
            <a:extLst>
              <a:ext uri="{FF2B5EF4-FFF2-40B4-BE49-F238E27FC236}">
                <a16:creationId xmlns:a16="http://schemas.microsoft.com/office/drawing/2014/main" id="{6C078BF3-8BE5-CE6D-DF07-7223AB8F2259}"/>
              </a:ext>
            </a:extLst>
          </p:cNvPr>
          <p:cNvSpPr txBox="1"/>
          <p:nvPr/>
        </p:nvSpPr>
        <p:spPr>
          <a:xfrm>
            <a:off x="3540341" y="2502054"/>
            <a:ext cx="415498" cy="230832"/>
          </a:xfrm>
          <a:prstGeom prst="rect">
            <a:avLst/>
          </a:prstGeom>
          <a:noFill/>
        </p:spPr>
        <p:txBody>
          <a:bodyPr wrap="none" rtlCol="0">
            <a:spAutoFit/>
          </a:bodyPr>
          <a:lstStyle/>
          <a:p>
            <a:r>
              <a:rPr lang="en-US" sz="900" dirty="0"/>
              <a:t>16%</a:t>
            </a:r>
          </a:p>
        </p:txBody>
      </p:sp>
      <p:sp>
        <p:nvSpPr>
          <p:cNvPr id="12" name="TextBox 11">
            <a:extLst>
              <a:ext uri="{FF2B5EF4-FFF2-40B4-BE49-F238E27FC236}">
                <a16:creationId xmlns:a16="http://schemas.microsoft.com/office/drawing/2014/main" id="{D8639AD8-4415-8F2E-5CEE-44FC49D1328B}"/>
              </a:ext>
            </a:extLst>
          </p:cNvPr>
          <p:cNvSpPr txBox="1"/>
          <p:nvPr/>
        </p:nvSpPr>
        <p:spPr>
          <a:xfrm>
            <a:off x="3896890" y="2617470"/>
            <a:ext cx="415498" cy="230832"/>
          </a:xfrm>
          <a:prstGeom prst="rect">
            <a:avLst/>
          </a:prstGeom>
          <a:noFill/>
        </p:spPr>
        <p:txBody>
          <a:bodyPr wrap="none" rtlCol="0">
            <a:spAutoFit/>
          </a:bodyPr>
          <a:lstStyle/>
          <a:p>
            <a:r>
              <a:rPr lang="en-US" sz="900" dirty="0"/>
              <a:t>13%</a:t>
            </a:r>
          </a:p>
        </p:txBody>
      </p:sp>
      <p:sp>
        <p:nvSpPr>
          <p:cNvPr id="13" name="TextBox 12">
            <a:extLst>
              <a:ext uri="{FF2B5EF4-FFF2-40B4-BE49-F238E27FC236}">
                <a16:creationId xmlns:a16="http://schemas.microsoft.com/office/drawing/2014/main" id="{4132B3E4-7E5E-97FF-C6D1-E2B37527F929}"/>
              </a:ext>
            </a:extLst>
          </p:cNvPr>
          <p:cNvSpPr txBox="1"/>
          <p:nvPr/>
        </p:nvSpPr>
        <p:spPr>
          <a:xfrm>
            <a:off x="4244295" y="2625825"/>
            <a:ext cx="415498" cy="230832"/>
          </a:xfrm>
          <a:prstGeom prst="rect">
            <a:avLst/>
          </a:prstGeom>
          <a:noFill/>
        </p:spPr>
        <p:txBody>
          <a:bodyPr wrap="none" rtlCol="0">
            <a:spAutoFit/>
          </a:bodyPr>
          <a:lstStyle/>
          <a:p>
            <a:r>
              <a:rPr lang="en-US" sz="900" dirty="0"/>
              <a:t>13%</a:t>
            </a:r>
          </a:p>
        </p:txBody>
      </p:sp>
      <p:sp>
        <p:nvSpPr>
          <p:cNvPr id="14" name="TextBox 13">
            <a:extLst>
              <a:ext uri="{FF2B5EF4-FFF2-40B4-BE49-F238E27FC236}">
                <a16:creationId xmlns:a16="http://schemas.microsoft.com/office/drawing/2014/main" id="{7F99FA36-9C32-613E-9D23-9045230A8E40}"/>
              </a:ext>
            </a:extLst>
          </p:cNvPr>
          <p:cNvSpPr txBox="1"/>
          <p:nvPr/>
        </p:nvSpPr>
        <p:spPr>
          <a:xfrm>
            <a:off x="4572000" y="2634180"/>
            <a:ext cx="415498" cy="230832"/>
          </a:xfrm>
          <a:prstGeom prst="rect">
            <a:avLst/>
          </a:prstGeom>
          <a:noFill/>
        </p:spPr>
        <p:txBody>
          <a:bodyPr wrap="none" rtlCol="0">
            <a:spAutoFit/>
          </a:bodyPr>
          <a:lstStyle/>
          <a:p>
            <a:r>
              <a:rPr lang="en-US" sz="900" dirty="0"/>
              <a:t>13%</a:t>
            </a:r>
          </a:p>
        </p:txBody>
      </p:sp>
      <p:sp>
        <p:nvSpPr>
          <p:cNvPr id="15" name="TextBox 14">
            <a:extLst>
              <a:ext uri="{FF2B5EF4-FFF2-40B4-BE49-F238E27FC236}">
                <a16:creationId xmlns:a16="http://schemas.microsoft.com/office/drawing/2014/main" id="{E2901A2D-15CD-C1F5-0933-6046BB71596B}"/>
              </a:ext>
            </a:extLst>
          </p:cNvPr>
          <p:cNvSpPr txBox="1"/>
          <p:nvPr/>
        </p:nvSpPr>
        <p:spPr>
          <a:xfrm>
            <a:off x="4948022" y="2737994"/>
            <a:ext cx="415498" cy="230832"/>
          </a:xfrm>
          <a:prstGeom prst="rect">
            <a:avLst/>
          </a:prstGeom>
          <a:noFill/>
        </p:spPr>
        <p:txBody>
          <a:bodyPr wrap="none" rtlCol="0">
            <a:spAutoFit/>
          </a:bodyPr>
          <a:lstStyle/>
          <a:p>
            <a:r>
              <a:rPr lang="en-US" sz="900" dirty="0"/>
              <a:t>11%</a:t>
            </a:r>
          </a:p>
        </p:txBody>
      </p:sp>
      <p:sp>
        <p:nvSpPr>
          <p:cNvPr id="16" name="TextBox 15">
            <a:extLst>
              <a:ext uri="{FF2B5EF4-FFF2-40B4-BE49-F238E27FC236}">
                <a16:creationId xmlns:a16="http://schemas.microsoft.com/office/drawing/2014/main" id="{7EFD5876-F263-7D11-6E03-7433503CF0D0}"/>
              </a:ext>
            </a:extLst>
          </p:cNvPr>
          <p:cNvSpPr txBox="1"/>
          <p:nvPr/>
        </p:nvSpPr>
        <p:spPr>
          <a:xfrm>
            <a:off x="5294015" y="2745695"/>
            <a:ext cx="415498" cy="230832"/>
          </a:xfrm>
          <a:prstGeom prst="rect">
            <a:avLst/>
          </a:prstGeom>
          <a:noFill/>
        </p:spPr>
        <p:txBody>
          <a:bodyPr wrap="none" rtlCol="0">
            <a:spAutoFit/>
          </a:bodyPr>
          <a:lstStyle/>
          <a:p>
            <a:r>
              <a:rPr lang="en-US" sz="900" dirty="0"/>
              <a:t>11%</a:t>
            </a:r>
          </a:p>
        </p:txBody>
      </p:sp>
      <p:sp>
        <p:nvSpPr>
          <p:cNvPr id="17" name="TextBox 16">
            <a:extLst>
              <a:ext uri="{FF2B5EF4-FFF2-40B4-BE49-F238E27FC236}">
                <a16:creationId xmlns:a16="http://schemas.microsoft.com/office/drawing/2014/main" id="{B2622FB8-CDBF-5D1B-F16E-E7F54AB3B189}"/>
              </a:ext>
            </a:extLst>
          </p:cNvPr>
          <p:cNvSpPr txBox="1"/>
          <p:nvPr/>
        </p:nvSpPr>
        <p:spPr>
          <a:xfrm>
            <a:off x="5664022" y="2786172"/>
            <a:ext cx="351378" cy="230832"/>
          </a:xfrm>
          <a:prstGeom prst="rect">
            <a:avLst/>
          </a:prstGeom>
          <a:noFill/>
        </p:spPr>
        <p:txBody>
          <a:bodyPr wrap="none" rtlCol="0">
            <a:spAutoFit/>
          </a:bodyPr>
          <a:lstStyle/>
          <a:p>
            <a:r>
              <a:rPr lang="en-US" sz="900" dirty="0"/>
              <a:t>9%</a:t>
            </a:r>
          </a:p>
        </p:txBody>
      </p:sp>
      <p:sp>
        <p:nvSpPr>
          <p:cNvPr id="18" name="TextBox 17">
            <a:extLst>
              <a:ext uri="{FF2B5EF4-FFF2-40B4-BE49-F238E27FC236}">
                <a16:creationId xmlns:a16="http://schemas.microsoft.com/office/drawing/2014/main" id="{AC26867E-567A-CE7D-EE24-5DC7C236D482}"/>
              </a:ext>
            </a:extLst>
          </p:cNvPr>
          <p:cNvSpPr txBox="1"/>
          <p:nvPr/>
        </p:nvSpPr>
        <p:spPr>
          <a:xfrm>
            <a:off x="6011522" y="2892444"/>
            <a:ext cx="351378" cy="230832"/>
          </a:xfrm>
          <a:prstGeom prst="rect">
            <a:avLst/>
          </a:prstGeom>
          <a:noFill/>
        </p:spPr>
        <p:txBody>
          <a:bodyPr wrap="none" rtlCol="0">
            <a:spAutoFit/>
          </a:bodyPr>
          <a:lstStyle/>
          <a:p>
            <a:r>
              <a:rPr lang="en-US" sz="900" dirty="0"/>
              <a:t>7%</a:t>
            </a:r>
          </a:p>
        </p:txBody>
      </p:sp>
      <p:sp>
        <p:nvSpPr>
          <p:cNvPr id="19" name="TextBox 18">
            <a:extLst>
              <a:ext uri="{FF2B5EF4-FFF2-40B4-BE49-F238E27FC236}">
                <a16:creationId xmlns:a16="http://schemas.microsoft.com/office/drawing/2014/main" id="{FC7F745D-3E46-1396-F4D3-2E2C557E94DD}"/>
              </a:ext>
            </a:extLst>
          </p:cNvPr>
          <p:cNvSpPr txBox="1"/>
          <p:nvPr/>
        </p:nvSpPr>
        <p:spPr>
          <a:xfrm>
            <a:off x="6360670" y="2901345"/>
            <a:ext cx="351378" cy="230832"/>
          </a:xfrm>
          <a:prstGeom prst="rect">
            <a:avLst/>
          </a:prstGeom>
          <a:noFill/>
        </p:spPr>
        <p:txBody>
          <a:bodyPr wrap="none" rtlCol="0">
            <a:spAutoFit/>
          </a:bodyPr>
          <a:lstStyle/>
          <a:p>
            <a:r>
              <a:rPr lang="en-US" sz="900" dirty="0"/>
              <a:t>7%</a:t>
            </a:r>
          </a:p>
        </p:txBody>
      </p:sp>
      <p:sp>
        <p:nvSpPr>
          <p:cNvPr id="20" name="TextBox 19">
            <a:extLst>
              <a:ext uri="{FF2B5EF4-FFF2-40B4-BE49-F238E27FC236}">
                <a16:creationId xmlns:a16="http://schemas.microsoft.com/office/drawing/2014/main" id="{424BC025-A986-5334-773C-B279D6C03D83}"/>
              </a:ext>
            </a:extLst>
          </p:cNvPr>
          <p:cNvSpPr txBox="1"/>
          <p:nvPr/>
        </p:nvSpPr>
        <p:spPr>
          <a:xfrm>
            <a:off x="6725876" y="2898840"/>
            <a:ext cx="351378" cy="230832"/>
          </a:xfrm>
          <a:prstGeom prst="rect">
            <a:avLst/>
          </a:prstGeom>
          <a:noFill/>
        </p:spPr>
        <p:txBody>
          <a:bodyPr wrap="none" rtlCol="0">
            <a:spAutoFit/>
          </a:bodyPr>
          <a:lstStyle/>
          <a:p>
            <a:r>
              <a:rPr lang="en-US" sz="900" dirty="0"/>
              <a:t>7%</a:t>
            </a:r>
          </a:p>
        </p:txBody>
      </p:sp>
      <p:sp>
        <p:nvSpPr>
          <p:cNvPr id="21" name="TextBox 20">
            <a:extLst>
              <a:ext uri="{FF2B5EF4-FFF2-40B4-BE49-F238E27FC236}">
                <a16:creationId xmlns:a16="http://schemas.microsoft.com/office/drawing/2014/main" id="{A053CF92-2706-AA48-DD3E-462BFFAF9651}"/>
              </a:ext>
            </a:extLst>
          </p:cNvPr>
          <p:cNvSpPr txBox="1"/>
          <p:nvPr/>
        </p:nvSpPr>
        <p:spPr>
          <a:xfrm>
            <a:off x="7052351" y="2974605"/>
            <a:ext cx="351378" cy="230832"/>
          </a:xfrm>
          <a:prstGeom prst="rect">
            <a:avLst/>
          </a:prstGeom>
          <a:noFill/>
        </p:spPr>
        <p:txBody>
          <a:bodyPr wrap="none" rtlCol="0">
            <a:spAutoFit/>
          </a:bodyPr>
          <a:lstStyle/>
          <a:p>
            <a:r>
              <a:rPr lang="en-US" sz="900" dirty="0"/>
              <a:t>5%</a:t>
            </a:r>
          </a:p>
        </p:txBody>
      </p:sp>
      <p:sp>
        <p:nvSpPr>
          <p:cNvPr id="22" name="TextBox 21">
            <a:extLst>
              <a:ext uri="{FF2B5EF4-FFF2-40B4-BE49-F238E27FC236}">
                <a16:creationId xmlns:a16="http://schemas.microsoft.com/office/drawing/2014/main" id="{74B5EF14-87A6-EFE1-84C3-85013C67806B}"/>
              </a:ext>
            </a:extLst>
          </p:cNvPr>
          <p:cNvSpPr txBox="1"/>
          <p:nvPr/>
        </p:nvSpPr>
        <p:spPr>
          <a:xfrm>
            <a:off x="7406258" y="2983749"/>
            <a:ext cx="351378" cy="230832"/>
          </a:xfrm>
          <a:prstGeom prst="rect">
            <a:avLst/>
          </a:prstGeom>
          <a:noFill/>
        </p:spPr>
        <p:txBody>
          <a:bodyPr wrap="none" rtlCol="0">
            <a:spAutoFit/>
          </a:bodyPr>
          <a:lstStyle/>
          <a:p>
            <a:r>
              <a:rPr lang="en-US" sz="900" dirty="0"/>
              <a:t>5%</a:t>
            </a:r>
          </a:p>
        </p:txBody>
      </p:sp>
      <p:sp>
        <p:nvSpPr>
          <p:cNvPr id="23" name="TextBox 22">
            <a:extLst>
              <a:ext uri="{FF2B5EF4-FFF2-40B4-BE49-F238E27FC236}">
                <a16:creationId xmlns:a16="http://schemas.microsoft.com/office/drawing/2014/main" id="{4808D8F4-B81F-36BD-B853-6CBAA89C51FE}"/>
              </a:ext>
            </a:extLst>
          </p:cNvPr>
          <p:cNvSpPr txBox="1"/>
          <p:nvPr/>
        </p:nvSpPr>
        <p:spPr>
          <a:xfrm>
            <a:off x="7748492" y="3134382"/>
            <a:ext cx="351378" cy="230832"/>
          </a:xfrm>
          <a:prstGeom prst="rect">
            <a:avLst/>
          </a:prstGeom>
          <a:noFill/>
        </p:spPr>
        <p:txBody>
          <a:bodyPr wrap="none" rtlCol="0">
            <a:spAutoFit/>
          </a:bodyPr>
          <a:lstStyle/>
          <a:p>
            <a:r>
              <a:rPr lang="en-US" sz="900" dirty="0"/>
              <a:t>2%</a:t>
            </a:r>
          </a:p>
        </p:txBody>
      </p:sp>
      <p:sp>
        <p:nvSpPr>
          <p:cNvPr id="24" name="TextBox 23">
            <a:extLst>
              <a:ext uri="{FF2B5EF4-FFF2-40B4-BE49-F238E27FC236}">
                <a16:creationId xmlns:a16="http://schemas.microsoft.com/office/drawing/2014/main" id="{C8468BE5-3979-7B04-0669-E3AF71E742EA}"/>
              </a:ext>
            </a:extLst>
          </p:cNvPr>
          <p:cNvSpPr txBox="1"/>
          <p:nvPr/>
        </p:nvSpPr>
        <p:spPr>
          <a:xfrm>
            <a:off x="8101951" y="3141564"/>
            <a:ext cx="351378" cy="230832"/>
          </a:xfrm>
          <a:prstGeom prst="rect">
            <a:avLst/>
          </a:prstGeom>
          <a:noFill/>
        </p:spPr>
        <p:txBody>
          <a:bodyPr wrap="none" rtlCol="0">
            <a:spAutoFit/>
          </a:bodyPr>
          <a:lstStyle/>
          <a:p>
            <a:r>
              <a:rPr lang="en-US" sz="900" dirty="0"/>
              <a:t>2%</a:t>
            </a:r>
          </a:p>
        </p:txBody>
      </p:sp>
      <p:sp>
        <p:nvSpPr>
          <p:cNvPr id="25" name="TextBox 24">
            <a:extLst>
              <a:ext uri="{FF2B5EF4-FFF2-40B4-BE49-F238E27FC236}">
                <a16:creationId xmlns:a16="http://schemas.microsoft.com/office/drawing/2014/main" id="{EFE91AA3-8685-2C4A-E052-790038CDEC1A}"/>
              </a:ext>
            </a:extLst>
          </p:cNvPr>
          <p:cNvSpPr txBox="1"/>
          <p:nvPr/>
        </p:nvSpPr>
        <p:spPr>
          <a:xfrm>
            <a:off x="8446266" y="3135741"/>
            <a:ext cx="351378" cy="230832"/>
          </a:xfrm>
          <a:prstGeom prst="rect">
            <a:avLst/>
          </a:prstGeom>
          <a:noFill/>
        </p:spPr>
        <p:txBody>
          <a:bodyPr wrap="none" rtlCol="0">
            <a:spAutoFit/>
          </a:bodyPr>
          <a:lstStyle/>
          <a:p>
            <a:r>
              <a:rPr lang="en-US" sz="900" dirty="0"/>
              <a:t>2%</a:t>
            </a:r>
          </a:p>
        </p:txBody>
      </p:sp>
    </p:spTree>
    <p:extLst>
      <p:ext uri="{BB962C8B-B14F-4D97-AF65-F5344CB8AC3E}">
        <p14:creationId xmlns:p14="http://schemas.microsoft.com/office/powerpoint/2010/main" val="181789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30CEC4-5B58-7F73-91E4-DA64ED9A51A0}"/>
              </a:ext>
            </a:extLst>
          </p:cNvPr>
          <p:cNvSpPr>
            <a:spLocks noGrp="1"/>
          </p:cNvSpPr>
          <p:nvPr>
            <p:ph type="title"/>
          </p:nvPr>
        </p:nvSpPr>
        <p:spPr/>
        <p:txBody>
          <a:bodyPr>
            <a:normAutofit fontScale="90000"/>
          </a:bodyPr>
          <a:lstStyle/>
          <a:p>
            <a:r>
              <a:rPr lang="en-US" dirty="0"/>
              <a:t>Looking at rankings another way</a:t>
            </a:r>
          </a:p>
        </p:txBody>
      </p:sp>
      <p:sp>
        <p:nvSpPr>
          <p:cNvPr id="2" name="Slide Number Placeholder 1">
            <a:extLst>
              <a:ext uri="{FF2B5EF4-FFF2-40B4-BE49-F238E27FC236}">
                <a16:creationId xmlns:a16="http://schemas.microsoft.com/office/drawing/2014/main" id="{7FF174A7-01A1-BC0B-80E9-1F605522F3A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19</a:t>
            </a:fld>
            <a:endParaRPr lang="en" dirty="0"/>
          </a:p>
        </p:txBody>
      </p:sp>
      <p:sp>
        <p:nvSpPr>
          <p:cNvPr id="6" name="TextBox 5">
            <a:extLst>
              <a:ext uri="{FF2B5EF4-FFF2-40B4-BE49-F238E27FC236}">
                <a16:creationId xmlns:a16="http://schemas.microsoft.com/office/drawing/2014/main" id="{B1CAFCD8-4DFA-4E53-B5E5-7D808A8E6FC7}"/>
              </a:ext>
            </a:extLst>
          </p:cNvPr>
          <p:cNvSpPr txBox="1"/>
          <p:nvPr/>
        </p:nvSpPr>
        <p:spPr>
          <a:xfrm>
            <a:off x="311700" y="1190720"/>
            <a:ext cx="7977052" cy="584775"/>
          </a:xfrm>
          <a:prstGeom prst="rect">
            <a:avLst/>
          </a:prstGeom>
          <a:noFill/>
        </p:spPr>
        <p:txBody>
          <a:bodyPr wrap="square" rtlCol="0">
            <a:spAutoFit/>
          </a:bodyPr>
          <a:lstStyle/>
          <a:p>
            <a:r>
              <a:rPr lang="en-US" sz="1600" b="1" dirty="0">
                <a:solidFill>
                  <a:schemeClr val="bg1"/>
                </a:solidFill>
                <a:highlight>
                  <a:srgbClr val="000080"/>
                </a:highlight>
              </a:rPr>
              <a:t>Every principle shows up at least once in individual ‘Top 3’ votes and 16 principles got at least 1 ‘top choice’ vote </a:t>
            </a:r>
          </a:p>
        </p:txBody>
      </p:sp>
      <p:sp>
        <p:nvSpPr>
          <p:cNvPr id="13" name="TextBox 12">
            <a:extLst>
              <a:ext uri="{FF2B5EF4-FFF2-40B4-BE49-F238E27FC236}">
                <a16:creationId xmlns:a16="http://schemas.microsoft.com/office/drawing/2014/main" id="{91855555-9FFD-A855-2D9B-24D43403FB83}"/>
              </a:ext>
            </a:extLst>
          </p:cNvPr>
          <p:cNvSpPr txBox="1"/>
          <p:nvPr/>
        </p:nvSpPr>
        <p:spPr>
          <a:xfrm>
            <a:off x="489711" y="1886935"/>
            <a:ext cx="7621030" cy="3539430"/>
          </a:xfrm>
          <a:prstGeom prst="rect">
            <a:avLst/>
          </a:prstGeom>
          <a:noFill/>
        </p:spPr>
        <p:txBody>
          <a:bodyPr wrap="square">
            <a:spAutoFit/>
          </a:bodyPr>
          <a:lstStyle/>
          <a:p>
            <a:r>
              <a:rPr lang="en-US" b="1" dirty="0"/>
              <a:t>Principles that received no first place votes:</a:t>
            </a:r>
          </a:p>
          <a:p>
            <a:pPr marL="342900" indent="-342900">
              <a:buFont typeface="+mj-lt"/>
              <a:buAutoNum type="arabicPeriod"/>
            </a:pPr>
            <a:r>
              <a:rPr lang="en-US" dirty="0"/>
              <a:t>Outcomes published alongside a data repository to identify data and algorithms being used</a:t>
            </a:r>
          </a:p>
          <a:p>
            <a:pPr marL="342900" indent="-342900">
              <a:buFont typeface="+mj-lt"/>
              <a:buAutoNum type="arabicPeriod"/>
            </a:pPr>
            <a:r>
              <a:rPr lang="en-US" dirty="0"/>
              <a:t>Data should be held for only as long as it needs to be.</a:t>
            </a:r>
          </a:p>
          <a:p>
            <a:pPr marL="342900" indent="-342900">
              <a:buFont typeface="+mj-lt"/>
              <a:buAutoNum type="arabicPeriod"/>
            </a:pPr>
            <a:r>
              <a:rPr lang="en-US" dirty="0"/>
              <a:t>Community Led – Affected communities are involved and heard throughout the life of the project</a:t>
            </a:r>
          </a:p>
          <a:p>
            <a:pPr marL="342900" indent="-342900">
              <a:buFont typeface="+mj-lt"/>
              <a:buAutoNum type="arabicPeriod"/>
            </a:pPr>
            <a:r>
              <a:rPr lang="en-US" dirty="0"/>
              <a:t>Evaluation &amp; review – regular review of the charter principles by LCR residents</a:t>
            </a:r>
          </a:p>
          <a:p>
            <a:pPr marL="342900" indent="-342900">
              <a:buFont typeface="+mj-lt"/>
              <a:buAutoNum type="arabicPeriod"/>
            </a:pPr>
            <a:endParaRPr lang="en-US" dirty="0"/>
          </a:p>
          <a:p>
            <a:pPr marL="342900" indent="-342900">
              <a:buFont typeface="+mj-lt"/>
              <a:buAutoNum type="arabicPeriod"/>
            </a:pPr>
            <a:endParaRPr lang="en-US" dirty="0"/>
          </a:p>
          <a:p>
            <a:pPr marL="342900" indent="-342900">
              <a:buFont typeface="+mj-lt"/>
              <a:buAutoNum type="arabicPeriod"/>
            </a:pPr>
            <a:r>
              <a:rPr lang="en-US" dirty="0"/>
              <a:t>(Secondary wording) Privacy – individuals have the opportunity to opt out but are not left out of the outcomes</a:t>
            </a:r>
          </a:p>
          <a:p>
            <a:pPr marL="342900" indent="-342900">
              <a:buFont typeface="+mj-lt"/>
              <a:buAutoNum type="arabicPeriod"/>
            </a:pPr>
            <a:r>
              <a:rPr lang="en-US" dirty="0"/>
              <a:t>(Secondary wording) Governance - ensure efficiency of implementation and outcomes.</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959286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4A089969-85F8-BF38-04A2-BD7CB54CDE18}"/>
            </a:ext>
          </a:extLst>
        </p:cNvPr>
        <p:cNvGrpSpPr/>
        <p:nvPr/>
      </p:nvGrpSpPr>
      <p:grpSpPr>
        <a:xfrm>
          <a:off x="0" y="0"/>
          <a:ext cx="0" cy="0"/>
          <a:chOff x="0" y="0"/>
          <a:chExt cx="0" cy="0"/>
        </a:xfrm>
      </p:grpSpPr>
      <p:sp>
        <p:nvSpPr>
          <p:cNvPr id="133" name="Google Shape;133;p19">
            <a:extLst>
              <a:ext uri="{FF2B5EF4-FFF2-40B4-BE49-F238E27FC236}">
                <a16:creationId xmlns:a16="http://schemas.microsoft.com/office/drawing/2014/main" id="{17A28989-CCF8-254D-CB53-4987B427E9E7}"/>
              </a:ext>
            </a:extLst>
          </p:cNvPr>
          <p:cNvSpPr txBox="1">
            <a:spLocks noGrp="1"/>
          </p:cNvSpPr>
          <p:nvPr>
            <p:ph type="title"/>
          </p:nvPr>
        </p:nvSpPr>
        <p:spPr>
          <a:xfrm>
            <a:off x="324509" y="764619"/>
            <a:ext cx="8520600" cy="572700"/>
          </a:xfrm>
          <a:prstGeom prst="rect">
            <a:avLst/>
          </a:prstGeom>
        </p:spPr>
        <p:txBody>
          <a:bodyPr spcFirstLastPara="1" wrap="square" lIns="91425" tIns="91425" rIns="91425" bIns="91425" anchor="b" anchorCtr="0">
            <a:normAutofit fontScale="90000"/>
          </a:bodyPr>
          <a:lstStyle/>
          <a:p>
            <a:pPr marL="139700" lvl="0" indent="0" algn="l" rtl="0">
              <a:lnSpc>
                <a:spcPct val="150000"/>
              </a:lnSpc>
              <a:spcBef>
                <a:spcPts val="0"/>
              </a:spcBef>
              <a:spcAft>
                <a:spcPts val="0"/>
              </a:spcAft>
              <a:buClr>
                <a:srgbClr val="FF9797"/>
              </a:buClr>
              <a:buSzPts val="1400"/>
              <a:buNone/>
            </a:pPr>
            <a:r>
              <a:rPr lang="en-GB" sz="4800" b="1" dirty="0">
                <a:latin typeface="Montserrat Medium"/>
                <a:ea typeface="Montserrat Medium"/>
                <a:cs typeface="Montserrat Medium"/>
                <a:sym typeface="Montserrat Medium"/>
              </a:rPr>
              <a:t>Agenda</a:t>
            </a:r>
            <a:endParaRPr lang="en-GB" sz="4000" b="1" dirty="0">
              <a:latin typeface="Montserrat Medium"/>
              <a:ea typeface="Montserrat Medium"/>
              <a:cs typeface="Montserrat Medium"/>
              <a:sym typeface="Montserrat Medium"/>
            </a:endParaRPr>
          </a:p>
        </p:txBody>
      </p:sp>
      <p:sp>
        <p:nvSpPr>
          <p:cNvPr id="141" name="Google Shape;141;p19">
            <a:extLst>
              <a:ext uri="{FF2B5EF4-FFF2-40B4-BE49-F238E27FC236}">
                <a16:creationId xmlns:a16="http://schemas.microsoft.com/office/drawing/2014/main" id="{C198C317-0B2E-3D1B-6CFB-F6A15AA6EA40}"/>
              </a:ext>
            </a:extLst>
          </p:cNvPr>
          <p:cNvSpPr txBox="1">
            <a:spLocks noGrp="1"/>
          </p:cNvSpPr>
          <p:nvPr>
            <p:ph type="sldNum" idx="12"/>
          </p:nvPr>
        </p:nvSpPr>
        <p:spPr>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solidFill>
                  <a:schemeClr val="lt1"/>
                </a:solidFill>
              </a:rPr>
              <a:t>2</a:t>
            </a:fld>
            <a:endParaRPr>
              <a:solidFill>
                <a:schemeClr val="lt1"/>
              </a:solidFill>
            </a:endParaRPr>
          </a:p>
        </p:txBody>
      </p:sp>
      <p:sp>
        <p:nvSpPr>
          <p:cNvPr id="134" name="Google Shape;134;p19">
            <a:extLst>
              <a:ext uri="{FF2B5EF4-FFF2-40B4-BE49-F238E27FC236}">
                <a16:creationId xmlns:a16="http://schemas.microsoft.com/office/drawing/2014/main" id="{98D8C82D-991B-F279-F0B4-64500EDF4483}"/>
              </a:ext>
            </a:extLst>
          </p:cNvPr>
          <p:cNvSpPr txBox="1">
            <a:spLocks noGrp="1"/>
          </p:cNvSpPr>
          <p:nvPr>
            <p:ph type="subTitle" idx="4294967295"/>
          </p:nvPr>
        </p:nvSpPr>
        <p:spPr>
          <a:xfrm>
            <a:off x="581733" y="1988475"/>
            <a:ext cx="6235446" cy="2844782"/>
          </a:xfrm>
          <a:prstGeom prst="rect">
            <a:avLst/>
          </a:prstGeom>
        </p:spPr>
        <p:txBody>
          <a:bodyPr spcFirstLastPara="1" wrap="square" lIns="91425" tIns="91425" rIns="91425" bIns="91425" anchor="t" anchorCtr="0">
            <a:normAutofit/>
          </a:bodyPr>
          <a:lstStyle/>
          <a:p>
            <a:pPr marL="482600" lvl="0" indent="-342900" algn="l" rtl="0">
              <a:spcBef>
                <a:spcPts val="0"/>
              </a:spcBef>
              <a:spcAft>
                <a:spcPts val="0"/>
              </a:spcAft>
              <a:buClr>
                <a:srgbClr val="FF9797"/>
              </a:buClr>
              <a:buSzPts val="1400"/>
              <a:buFont typeface="+mj-lt"/>
              <a:buAutoNum type="arabicPeriod"/>
            </a:pPr>
            <a:r>
              <a:rPr lang="en-GB" dirty="0">
                <a:solidFill>
                  <a:schemeClr val="tx1"/>
                </a:solidFill>
                <a:latin typeface="Montserrat Medium"/>
                <a:ea typeface="Montserrat Medium"/>
                <a:cs typeface="Montserrat Medium"/>
                <a:sym typeface="Montserrat Medium"/>
              </a:rPr>
              <a:t>Check-in</a:t>
            </a:r>
          </a:p>
          <a:p>
            <a:pPr marL="482600" lvl="0" indent="-342900" algn="l" rtl="0">
              <a:spcBef>
                <a:spcPts val="0"/>
              </a:spcBef>
              <a:spcAft>
                <a:spcPts val="0"/>
              </a:spcAft>
              <a:buClr>
                <a:srgbClr val="FF9797"/>
              </a:buClr>
              <a:buSzPts val="1400"/>
              <a:buFont typeface="+mj-lt"/>
              <a:buAutoNum type="arabicPeriod"/>
            </a:pPr>
            <a:r>
              <a:rPr lang="en-GB" dirty="0">
                <a:solidFill>
                  <a:schemeClr val="tx1"/>
                </a:solidFill>
              </a:rPr>
              <a:t>Feedback on Principles</a:t>
            </a:r>
          </a:p>
          <a:p>
            <a:pPr marL="482600" lvl="0" indent="-342900" algn="l" rtl="0">
              <a:spcBef>
                <a:spcPts val="0"/>
              </a:spcBef>
              <a:spcAft>
                <a:spcPts val="0"/>
              </a:spcAft>
              <a:buClr>
                <a:srgbClr val="FF9797"/>
              </a:buClr>
              <a:buSzPts val="1400"/>
              <a:buFont typeface="+mj-lt"/>
              <a:buAutoNum type="arabicPeriod"/>
            </a:pPr>
            <a:r>
              <a:rPr lang="en-GB" dirty="0">
                <a:solidFill>
                  <a:schemeClr val="tx1"/>
                </a:solidFill>
              </a:rPr>
              <a:t>Discussion on impact</a:t>
            </a:r>
          </a:p>
          <a:p>
            <a:pPr marL="482600" lvl="0" indent="-342900" algn="l" rtl="0">
              <a:spcBef>
                <a:spcPts val="0"/>
              </a:spcBef>
              <a:spcAft>
                <a:spcPts val="0"/>
              </a:spcAft>
              <a:buClr>
                <a:srgbClr val="FF9797"/>
              </a:buClr>
              <a:buSzPts val="1400"/>
              <a:buFont typeface="+mj-lt"/>
              <a:buAutoNum type="arabicPeriod"/>
            </a:pPr>
            <a:r>
              <a:rPr lang="en-GB" dirty="0">
                <a:solidFill>
                  <a:schemeClr val="tx1"/>
                </a:solidFill>
              </a:rPr>
              <a:t>Other opportunities to get involved</a:t>
            </a:r>
            <a:endParaRPr dirty="0">
              <a:solidFill>
                <a:schemeClr val="tx1"/>
              </a:solidFill>
            </a:endParaRPr>
          </a:p>
        </p:txBody>
      </p:sp>
      <p:pic>
        <p:nvPicPr>
          <p:cNvPr id="136" name="Google Shape;136;p19">
            <a:extLst>
              <a:ext uri="{FF2B5EF4-FFF2-40B4-BE49-F238E27FC236}">
                <a16:creationId xmlns:a16="http://schemas.microsoft.com/office/drawing/2014/main" id="{2062FECE-1755-AD96-EEE3-4ECE65D71388}"/>
              </a:ext>
            </a:extLst>
          </p:cNvPr>
          <p:cNvPicPr preferRelativeResize="0"/>
          <p:nvPr/>
        </p:nvPicPr>
        <p:blipFill>
          <a:blip r:embed="rId3">
            <a:alphaModFix/>
          </a:blip>
          <a:stretch>
            <a:fillRect/>
          </a:stretch>
        </p:blipFill>
        <p:spPr>
          <a:xfrm flipH="1">
            <a:off x="56525" y="4194300"/>
            <a:ext cx="2015975" cy="949201"/>
          </a:xfrm>
          <a:prstGeom prst="rect">
            <a:avLst/>
          </a:prstGeom>
          <a:noFill/>
          <a:ln>
            <a:noFill/>
          </a:ln>
        </p:spPr>
      </p:pic>
      <p:pic>
        <p:nvPicPr>
          <p:cNvPr id="137" name="Google Shape;137;p19">
            <a:extLst>
              <a:ext uri="{FF2B5EF4-FFF2-40B4-BE49-F238E27FC236}">
                <a16:creationId xmlns:a16="http://schemas.microsoft.com/office/drawing/2014/main" id="{6E328255-CDC0-DF6F-D341-3955A1F3F243}"/>
              </a:ext>
            </a:extLst>
          </p:cNvPr>
          <p:cNvPicPr preferRelativeResize="0"/>
          <p:nvPr/>
        </p:nvPicPr>
        <p:blipFill>
          <a:blip r:embed="rId4">
            <a:alphaModFix/>
          </a:blip>
          <a:stretch>
            <a:fillRect/>
          </a:stretch>
        </p:blipFill>
        <p:spPr>
          <a:xfrm rot="10800000" flipH="1">
            <a:off x="3059500" y="441905"/>
            <a:ext cx="887372" cy="417802"/>
          </a:xfrm>
          <a:prstGeom prst="rect">
            <a:avLst/>
          </a:prstGeom>
          <a:noFill/>
          <a:ln>
            <a:noFill/>
          </a:ln>
        </p:spPr>
      </p:pic>
      <p:pic>
        <p:nvPicPr>
          <p:cNvPr id="139" name="Google Shape;139;p19">
            <a:extLst>
              <a:ext uri="{FF2B5EF4-FFF2-40B4-BE49-F238E27FC236}">
                <a16:creationId xmlns:a16="http://schemas.microsoft.com/office/drawing/2014/main" id="{484C8549-4F0D-2002-5C50-38BDCE60287F}"/>
              </a:ext>
            </a:extLst>
          </p:cNvPr>
          <p:cNvPicPr preferRelativeResize="0"/>
          <p:nvPr/>
        </p:nvPicPr>
        <p:blipFill>
          <a:blip r:embed="rId5">
            <a:alphaModFix/>
          </a:blip>
          <a:stretch>
            <a:fillRect/>
          </a:stretch>
        </p:blipFill>
        <p:spPr>
          <a:xfrm rot="-16">
            <a:off x="3445505" y="238327"/>
            <a:ext cx="1544321" cy="726595"/>
          </a:xfrm>
          <a:prstGeom prst="rect">
            <a:avLst/>
          </a:prstGeom>
          <a:noFill/>
          <a:ln>
            <a:noFill/>
          </a:ln>
        </p:spPr>
      </p:pic>
      <p:pic>
        <p:nvPicPr>
          <p:cNvPr id="140" name="Google Shape;140;p19">
            <a:extLst>
              <a:ext uri="{FF2B5EF4-FFF2-40B4-BE49-F238E27FC236}">
                <a16:creationId xmlns:a16="http://schemas.microsoft.com/office/drawing/2014/main" id="{78190621-DA8C-9038-C8E4-B180AC1E9081}"/>
              </a:ext>
            </a:extLst>
          </p:cNvPr>
          <p:cNvPicPr preferRelativeResize="0"/>
          <p:nvPr/>
        </p:nvPicPr>
        <p:blipFill>
          <a:blip r:embed="rId6">
            <a:alphaModFix/>
          </a:blip>
          <a:stretch>
            <a:fillRect/>
          </a:stretch>
        </p:blipFill>
        <p:spPr>
          <a:xfrm rot="5400000">
            <a:off x="4712925" y="4358050"/>
            <a:ext cx="1874749" cy="882700"/>
          </a:xfrm>
          <a:prstGeom prst="rect">
            <a:avLst/>
          </a:prstGeom>
          <a:noFill/>
          <a:ln>
            <a:noFill/>
          </a:ln>
        </p:spPr>
      </p:pic>
      <p:pic>
        <p:nvPicPr>
          <p:cNvPr id="10" name="Picture 9">
            <a:extLst>
              <a:ext uri="{FF2B5EF4-FFF2-40B4-BE49-F238E27FC236}">
                <a16:creationId xmlns:a16="http://schemas.microsoft.com/office/drawing/2014/main" id="{32BAF89D-0015-D078-CB6D-01AE57F808B5}"/>
              </a:ext>
            </a:extLst>
          </p:cNvPr>
          <p:cNvPicPr>
            <a:picLocks noChangeAspect="1"/>
          </p:cNvPicPr>
          <p:nvPr/>
        </p:nvPicPr>
        <p:blipFill>
          <a:blip r:embed="rId7"/>
          <a:stretch>
            <a:fillRect/>
          </a:stretch>
        </p:blipFill>
        <p:spPr>
          <a:xfrm>
            <a:off x="7724516" y="325279"/>
            <a:ext cx="1094975" cy="552690"/>
          </a:xfrm>
          <a:prstGeom prst="rect">
            <a:avLst/>
          </a:prstGeom>
        </p:spPr>
      </p:pic>
      <p:sp>
        <p:nvSpPr>
          <p:cNvPr id="11" name="TextBox 10">
            <a:extLst>
              <a:ext uri="{FF2B5EF4-FFF2-40B4-BE49-F238E27FC236}">
                <a16:creationId xmlns:a16="http://schemas.microsoft.com/office/drawing/2014/main" id="{2D9A721F-4C75-A066-F786-08A48CEA946F}"/>
              </a:ext>
            </a:extLst>
          </p:cNvPr>
          <p:cNvSpPr txBox="1"/>
          <p:nvPr/>
        </p:nvSpPr>
        <p:spPr>
          <a:xfrm>
            <a:off x="568909" y="1446239"/>
            <a:ext cx="3648756" cy="307777"/>
          </a:xfrm>
          <a:prstGeom prst="rect">
            <a:avLst/>
          </a:prstGeom>
          <a:solidFill>
            <a:srgbClr val="002060"/>
          </a:solidFill>
          <a:effectLst>
            <a:outerShdw blurRad="50800" dist="38100" dir="2700000" algn="tl" rotWithShape="0">
              <a:prstClr val="black">
                <a:alpha val="40000"/>
              </a:prstClr>
            </a:outerShdw>
          </a:effectLst>
        </p:spPr>
        <p:txBody>
          <a:bodyPr wrap="none" rtlCol="0">
            <a:spAutoFit/>
          </a:bodyPr>
          <a:lstStyle/>
          <a:p>
            <a:r>
              <a:rPr lang="en-US" b="1" dirty="0">
                <a:solidFill>
                  <a:schemeClr val="bg1"/>
                </a:solidFill>
              </a:rPr>
              <a:t>Today’s Focus: Feedback and Reflection</a:t>
            </a:r>
          </a:p>
        </p:txBody>
      </p:sp>
    </p:spTree>
    <p:extLst>
      <p:ext uri="{BB962C8B-B14F-4D97-AF65-F5344CB8AC3E}">
        <p14:creationId xmlns:p14="http://schemas.microsoft.com/office/powerpoint/2010/main" val="2375591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D099B880-D3E8-449A-EAA0-A578631CFD57}"/>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407F36A7-DF92-300C-E7B7-3881A3D487B1}"/>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Stakeholder Feedback</a:t>
            </a:r>
            <a:endParaRPr dirty="0"/>
          </a:p>
        </p:txBody>
      </p:sp>
      <p:sp>
        <p:nvSpPr>
          <p:cNvPr id="108" name="Google Shape;108;p17">
            <a:extLst>
              <a:ext uri="{FF2B5EF4-FFF2-40B4-BE49-F238E27FC236}">
                <a16:creationId xmlns:a16="http://schemas.microsoft.com/office/drawing/2014/main" id="{94EEAEA6-7F52-896A-516C-D3E2AE79C562}"/>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lnSpcReduction="10000"/>
          </a:bodyPr>
          <a:lstStyle/>
          <a:p>
            <a:pPr>
              <a:spcAft>
                <a:spcPts val="800"/>
              </a:spcAft>
            </a:pPr>
            <a:r>
              <a:rPr lang="en-GB" sz="20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Sensible and with good range.</a:t>
            </a:r>
          </a:p>
          <a:p>
            <a:pPr>
              <a:spcAft>
                <a:spcPts val="800"/>
              </a:spcAft>
            </a:pPr>
            <a:r>
              <a:rPr lang="en-GB" sz="20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Highlighting where there are conflicts.</a:t>
            </a:r>
          </a:p>
          <a:p>
            <a:pPr lvl="1">
              <a:spcAft>
                <a:spcPts val="800"/>
              </a:spcAft>
            </a:pPr>
            <a:r>
              <a:rPr lang="en-GB" sz="16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Job loss prevention versus creation.</a:t>
            </a:r>
          </a:p>
          <a:p>
            <a:pPr lvl="1">
              <a:spcAft>
                <a:spcPts val="800"/>
              </a:spcAft>
            </a:pPr>
            <a:r>
              <a:rPr lang="en-GB" sz="16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Privacy and opt-out versus benefit for all.</a:t>
            </a:r>
          </a:p>
          <a:p>
            <a:pPr>
              <a:spcAft>
                <a:spcPts val="800"/>
              </a:spcAft>
            </a:pPr>
            <a:r>
              <a:rPr lang="en-GB" sz="20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Similarity between some principles – e.g. legal and security.</a:t>
            </a:r>
          </a:p>
          <a:p>
            <a:pPr>
              <a:spcAft>
                <a:spcPts val="800"/>
              </a:spcAft>
            </a:pPr>
            <a:r>
              <a:rPr lang="en-GB" sz="20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What counts as a data and AI project – the boundaries of the charter.</a:t>
            </a:r>
          </a:p>
          <a:p>
            <a:pPr lvl="1">
              <a:spcAft>
                <a:spcPts val="800"/>
              </a:spcAft>
            </a:pPr>
            <a:r>
              <a:rPr lang="en-GB" sz="16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Developing, using/purchasing, or sharing data and AI.</a:t>
            </a:r>
          </a:p>
          <a:p>
            <a:pPr lvl="1">
              <a:spcAft>
                <a:spcPts val="800"/>
              </a:spcAft>
            </a:pPr>
            <a:r>
              <a:rPr lang="en-GB" sz="16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Levels of the principles, e.g. action for signers versus researchers and data scientists.</a:t>
            </a:r>
          </a:p>
        </p:txBody>
      </p:sp>
      <p:pic>
        <p:nvPicPr>
          <p:cNvPr id="112" name="Google Shape;112;p17">
            <a:extLst>
              <a:ext uri="{FF2B5EF4-FFF2-40B4-BE49-F238E27FC236}">
                <a16:creationId xmlns:a16="http://schemas.microsoft.com/office/drawing/2014/main" id="{E5CCBDEC-2E34-99B2-0B72-5DB35B67A531}"/>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0010181E-CAE8-01D4-71DF-DE04D947AFF8}"/>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CD923285-7AF5-CFBE-F549-4725A07CFA25}"/>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20</a:t>
            </a:fld>
            <a:endParaRPr dirty="0"/>
          </a:p>
        </p:txBody>
      </p:sp>
    </p:spTree>
    <p:extLst>
      <p:ext uri="{BB962C8B-B14F-4D97-AF65-F5344CB8AC3E}">
        <p14:creationId xmlns:p14="http://schemas.microsoft.com/office/powerpoint/2010/main" val="13961692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322F79-D3B9-BC61-41C4-26A90A6773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CEE88D-4C74-3171-AB1E-FD68A2D3E5AD}"/>
              </a:ext>
            </a:extLst>
          </p:cNvPr>
          <p:cNvSpPr>
            <a:spLocks noGrp="1"/>
          </p:cNvSpPr>
          <p:nvPr>
            <p:ph type="title"/>
          </p:nvPr>
        </p:nvSpPr>
        <p:spPr/>
        <p:txBody>
          <a:bodyPr>
            <a:normAutofit fontScale="90000"/>
          </a:bodyPr>
          <a:lstStyle/>
          <a:p>
            <a:r>
              <a:rPr lang="en-US" dirty="0"/>
              <a:t>Final (draft) principles for discussion</a:t>
            </a:r>
          </a:p>
        </p:txBody>
      </p:sp>
      <p:sp>
        <p:nvSpPr>
          <p:cNvPr id="4" name="Slide Number Placeholder 3">
            <a:extLst>
              <a:ext uri="{FF2B5EF4-FFF2-40B4-BE49-F238E27FC236}">
                <a16:creationId xmlns:a16="http://schemas.microsoft.com/office/drawing/2014/main" id="{79344D4E-B703-546D-2EED-9DF98949488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21</a:t>
            </a:fld>
            <a:endParaRPr lang="en" dirty="0"/>
          </a:p>
        </p:txBody>
      </p:sp>
      <p:graphicFrame>
        <p:nvGraphicFramePr>
          <p:cNvPr id="5" name="Table 4">
            <a:extLst>
              <a:ext uri="{FF2B5EF4-FFF2-40B4-BE49-F238E27FC236}">
                <a16:creationId xmlns:a16="http://schemas.microsoft.com/office/drawing/2014/main" id="{9463B66D-0D31-07E2-E56E-2C9F0368EACC}"/>
              </a:ext>
            </a:extLst>
          </p:cNvPr>
          <p:cNvGraphicFramePr>
            <a:graphicFrameLocks noGrp="1"/>
          </p:cNvGraphicFramePr>
          <p:nvPr>
            <p:extLst>
              <p:ext uri="{D42A27DB-BD31-4B8C-83A1-F6EECF244321}">
                <p14:modId xmlns:p14="http://schemas.microsoft.com/office/powerpoint/2010/main" val="2093476957"/>
              </p:ext>
            </p:extLst>
          </p:nvPr>
        </p:nvGraphicFramePr>
        <p:xfrm>
          <a:off x="487681" y="1152522"/>
          <a:ext cx="7714487" cy="2809303"/>
        </p:xfrm>
        <a:graphic>
          <a:graphicData uri="http://schemas.openxmlformats.org/drawingml/2006/table">
            <a:tbl>
              <a:tblPr>
                <a:tableStyleId>{2D5ABB26-0587-4C30-8999-92F81FD0307C}</a:tableStyleId>
              </a:tblPr>
              <a:tblGrid>
                <a:gridCol w="6937247">
                  <a:extLst>
                    <a:ext uri="{9D8B030D-6E8A-4147-A177-3AD203B41FA5}">
                      <a16:colId xmlns:a16="http://schemas.microsoft.com/office/drawing/2014/main" val="752834164"/>
                    </a:ext>
                  </a:extLst>
                </a:gridCol>
                <a:gridCol w="777240">
                  <a:extLst>
                    <a:ext uri="{9D8B030D-6E8A-4147-A177-3AD203B41FA5}">
                      <a16:colId xmlns:a16="http://schemas.microsoft.com/office/drawing/2014/main" val="4222810654"/>
                    </a:ext>
                  </a:extLst>
                </a:gridCol>
              </a:tblGrid>
              <a:tr h="200500">
                <a:tc>
                  <a:txBody>
                    <a:bodyPr/>
                    <a:lstStyle/>
                    <a:p>
                      <a:pPr algn="l" fontAlgn="b">
                        <a:buNone/>
                      </a:pPr>
                      <a:r>
                        <a:rPr lang="en-GB" sz="1400" b="1" u="none" strike="noStrike" dirty="0">
                          <a:solidFill>
                            <a:srgbClr val="000000"/>
                          </a:solidFill>
                          <a:effectLst/>
                        </a:rPr>
                        <a:t>Principle</a:t>
                      </a:r>
                    </a:p>
                  </a:txBody>
                  <a:tcPr marL="5089" marR="5089" marT="5089"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400" b="1" u="none" strike="noStrike" dirty="0">
                          <a:solidFill>
                            <a:srgbClr val="000000"/>
                          </a:solidFill>
                          <a:effectLst/>
                        </a:rPr>
                        <a:t>Rank</a:t>
                      </a:r>
                      <a:endParaRPr lang="en-GB" sz="1400" b="1"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3106541"/>
                  </a:ext>
                </a:extLst>
              </a:tr>
              <a:tr h="108562">
                <a:tc>
                  <a:txBody>
                    <a:bodyPr/>
                    <a:lstStyle/>
                    <a:p>
                      <a:r>
                        <a:rPr lang="en-GB" sz="1400" b="1" i="0" u="none" strike="noStrike" cap="none" dirty="0">
                          <a:solidFill>
                            <a:schemeClr val="tx1"/>
                          </a:solidFill>
                          <a:effectLst/>
                          <a:latin typeface="+mn-lt"/>
                          <a:ea typeface="+mn-ea"/>
                          <a:cs typeface="+mn-cs"/>
                          <a:sym typeface="Arial"/>
                        </a:rPr>
                        <a:t>Beneficial: </a:t>
                      </a:r>
                      <a:r>
                        <a:rPr lang="en-GB" sz="1400" b="0" i="0" u="none" strike="noStrike" cap="none" dirty="0">
                          <a:solidFill>
                            <a:schemeClr val="tx1"/>
                          </a:solidFill>
                          <a:effectLst/>
                          <a:latin typeface="+mn-lt"/>
                          <a:ea typeface="+mn-ea"/>
                          <a:cs typeface="+mn-cs"/>
                          <a:sym typeface="Arial"/>
                        </a:rPr>
                        <a:t>Use data and AI for the good and benefit of the community and the Liverpool City Region (LCR). </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1st</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9488037"/>
                  </a:ext>
                </a:extLst>
              </a:tr>
              <a:tr h="200500">
                <a:tc>
                  <a:txBody>
                    <a:bodyPr/>
                    <a:lstStyle/>
                    <a:p>
                      <a:r>
                        <a:rPr lang="en-GB" sz="1400" b="1" i="0" u="none" strike="noStrike" cap="none" dirty="0">
                          <a:solidFill>
                            <a:schemeClr val="tx1"/>
                          </a:solidFill>
                          <a:effectLst/>
                          <a:latin typeface="+mn-lt"/>
                          <a:ea typeface="+mn-ea"/>
                          <a:cs typeface="+mn-cs"/>
                          <a:sym typeface="Arial"/>
                        </a:rPr>
                        <a:t>Security</a:t>
                      </a:r>
                      <a:r>
                        <a:rPr lang="en-GB" sz="1400" b="0" i="0" u="none" strike="noStrike" cap="none" dirty="0">
                          <a:solidFill>
                            <a:schemeClr val="tx1"/>
                          </a:solidFill>
                          <a:effectLst/>
                          <a:latin typeface="+mn-lt"/>
                          <a:ea typeface="+mn-ea"/>
                          <a:cs typeface="+mn-cs"/>
                          <a:sym typeface="Arial"/>
                        </a:rPr>
                        <a:t>: Ensure that the Five Safes (Safe Data, Projects, People, Settings, and Outputs) and the UK General Data Protection Regulation are being adhered to. </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2nd</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2225275"/>
                  </a:ext>
                </a:extLst>
              </a:tr>
              <a:tr h="200500">
                <a:tc>
                  <a:txBody>
                    <a:bodyPr/>
                    <a:lstStyle/>
                    <a:p>
                      <a:r>
                        <a:rPr lang="en-GB" sz="1400" b="1" i="0" u="none" strike="noStrike" cap="none" dirty="0">
                          <a:solidFill>
                            <a:schemeClr val="tx1"/>
                          </a:solidFill>
                          <a:effectLst/>
                          <a:latin typeface="+mn-lt"/>
                          <a:ea typeface="+mn-ea"/>
                          <a:cs typeface="+mn-cs"/>
                          <a:sym typeface="Arial"/>
                        </a:rPr>
                        <a:t>Accountability</a:t>
                      </a:r>
                      <a:r>
                        <a:rPr lang="en-GB" sz="1400" b="0" i="0" u="none" strike="noStrike" cap="none" dirty="0">
                          <a:solidFill>
                            <a:schemeClr val="tx1"/>
                          </a:solidFill>
                          <a:effectLst/>
                          <a:latin typeface="+mn-lt"/>
                          <a:ea typeface="+mn-ea"/>
                          <a:cs typeface="+mn-cs"/>
                          <a:sym typeface="Arial"/>
                        </a:rPr>
                        <a:t>: Ensure accountability at all levels including a declaration of responsibility for each data and AI project. </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3rd</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6142944"/>
                  </a:ext>
                </a:extLst>
              </a:tr>
              <a:tr h="200500">
                <a:tc>
                  <a:txBody>
                    <a:bodyPr/>
                    <a:lstStyle/>
                    <a:p>
                      <a:r>
                        <a:rPr lang="en-GB" sz="1400" b="1" i="0" u="none" strike="noStrike" cap="none" dirty="0">
                          <a:solidFill>
                            <a:schemeClr val="tx1"/>
                          </a:solidFill>
                          <a:effectLst/>
                          <a:latin typeface="+mn-lt"/>
                          <a:ea typeface="+mn-ea"/>
                          <a:cs typeface="+mn-cs"/>
                          <a:sym typeface="Arial"/>
                        </a:rPr>
                        <a:t>Transparency</a:t>
                      </a:r>
                      <a:r>
                        <a:rPr lang="en-GB" sz="1400" b="0" i="0" u="none" strike="noStrike" cap="none" dirty="0">
                          <a:solidFill>
                            <a:schemeClr val="tx1"/>
                          </a:solidFill>
                          <a:effectLst/>
                          <a:latin typeface="+mn-lt"/>
                          <a:ea typeface="+mn-ea"/>
                          <a:cs typeface="+mn-cs"/>
                          <a:sym typeface="Arial"/>
                        </a:rPr>
                        <a:t>: Inspire trust between acting bodies and LCR residents by being honest in how data is collected, used, and implemented.</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4th</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972950"/>
                  </a:ext>
                </a:extLst>
              </a:tr>
              <a:tr h="200500">
                <a:tc>
                  <a:txBody>
                    <a:bodyPr/>
                    <a:lstStyle/>
                    <a:p>
                      <a:r>
                        <a:rPr lang="en-GB" sz="1400" b="1" i="0" u="none" strike="noStrike" cap="none" dirty="0">
                          <a:solidFill>
                            <a:schemeClr val="tx1"/>
                          </a:solidFill>
                          <a:effectLst/>
                          <a:latin typeface="+mn-lt"/>
                          <a:ea typeface="+mn-ea"/>
                          <a:cs typeface="+mn-cs"/>
                          <a:sym typeface="Arial"/>
                        </a:rPr>
                        <a:t>Inclusivity</a:t>
                      </a:r>
                      <a:r>
                        <a:rPr lang="en-GB" sz="1400" b="0" i="0" u="none" strike="noStrike" cap="none" dirty="0">
                          <a:solidFill>
                            <a:schemeClr val="tx1"/>
                          </a:solidFill>
                          <a:effectLst/>
                          <a:latin typeface="+mn-lt"/>
                          <a:ea typeface="+mn-ea"/>
                          <a:cs typeface="+mn-cs"/>
                          <a:sym typeface="Arial"/>
                        </a:rPr>
                        <a:t>: Promote fairness, universal access, and equity in the development of data and AI innovation. Ensure diverse and affected communities are involved and heard throughout the life of the project.</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5th</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247031"/>
                  </a:ext>
                </a:extLst>
              </a:tr>
              <a:tr h="108562">
                <a:tc>
                  <a:txBody>
                    <a:bodyPr/>
                    <a:lstStyle/>
                    <a:p>
                      <a:pPr algn="l" fontAlgn="b"/>
                      <a:endParaRPr lang="en-GB" sz="1400" b="0" i="0" u="none" strike="noStrike" dirty="0">
                        <a:solidFill>
                          <a:srgbClr val="000000"/>
                        </a:solidFill>
                        <a:effectLst/>
                        <a:latin typeface="Helvetica" pitchFamily="2" charset="0"/>
                      </a:endParaRP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fontAlgn="b"/>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060503865"/>
                  </a:ext>
                </a:extLst>
              </a:tr>
            </a:tbl>
          </a:graphicData>
        </a:graphic>
      </p:graphicFrame>
    </p:spTree>
    <p:extLst>
      <p:ext uri="{BB962C8B-B14F-4D97-AF65-F5344CB8AC3E}">
        <p14:creationId xmlns:p14="http://schemas.microsoft.com/office/powerpoint/2010/main" val="18115380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AEF94C-DF3A-AF95-8EF4-608E03DBE3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98864B-139D-3B8B-1F84-7E1B59472F99}"/>
              </a:ext>
            </a:extLst>
          </p:cNvPr>
          <p:cNvSpPr>
            <a:spLocks noGrp="1"/>
          </p:cNvSpPr>
          <p:nvPr>
            <p:ph type="title"/>
          </p:nvPr>
        </p:nvSpPr>
        <p:spPr/>
        <p:txBody>
          <a:bodyPr>
            <a:normAutofit fontScale="90000"/>
          </a:bodyPr>
          <a:lstStyle/>
          <a:p>
            <a:r>
              <a:rPr lang="en-US" dirty="0"/>
              <a:t>Final (draft) principles for discussion</a:t>
            </a:r>
          </a:p>
        </p:txBody>
      </p:sp>
      <p:sp>
        <p:nvSpPr>
          <p:cNvPr id="4" name="Slide Number Placeholder 3">
            <a:extLst>
              <a:ext uri="{FF2B5EF4-FFF2-40B4-BE49-F238E27FC236}">
                <a16:creationId xmlns:a16="http://schemas.microsoft.com/office/drawing/2014/main" id="{127ED7F7-A3D3-D129-FDA4-FDB2135DADB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22</a:t>
            </a:fld>
            <a:endParaRPr lang="en" dirty="0"/>
          </a:p>
        </p:txBody>
      </p:sp>
      <p:graphicFrame>
        <p:nvGraphicFramePr>
          <p:cNvPr id="5" name="Table 4">
            <a:extLst>
              <a:ext uri="{FF2B5EF4-FFF2-40B4-BE49-F238E27FC236}">
                <a16:creationId xmlns:a16="http://schemas.microsoft.com/office/drawing/2014/main" id="{514E13B4-B80B-23E3-45F7-8BBC8C87BB02}"/>
              </a:ext>
            </a:extLst>
          </p:cNvPr>
          <p:cNvGraphicFramePr>
            <a:graphicFrameLocks noGrp="1"/>
          </p:cNvGraphicFramePr>
          <p:nvPr>
            <p:extLst>
              <p:ext uri="{D42A27DB-BD31-4B8C-83A1-F6EECF244321}">
                <p14:modId xmlns:p14="http://schemas.microsoft.com/office/powerpoint/2010/main" val="2192373503"/>
              </p:ext>
            </p:extLst>
          </p:nvPr>
        </p:nvGraphicFramePr>
        <p:xfrm>
          <a:off x="444573" y="934929"/>
          <a:ext cx="7380949" cy="3518161"/>
        </p:xfrm>
        <a:graphic>
          <a:graphicData uri="http://schemas.openxmlformats.org/drawingml/2006/table">
            <a:tbl>
              <a:tblPr>
                <a:tableStyleId>{2D5ABB26-0587-4C30-8999-92F81FD0307C}</a:tableStyleId>
              </a:tblPr>
              <a:tblGrid>
                <a:gridCol w="6631141">
                  <a:extLst>
                    <a:ext uri="{9D8B030D-6E8A-4147-A177-3AD203B41FA5}">
                      <a16:colId xmlns:a16="http://schemas.microsoft.com/office/drawing/2014/main" val="752834164"/>
                    </a:ext>
                  </a:extLst>
                </a:gridCol>
                <a:gridCol w="749808">
                  <a:extLst>
                    <a:ext uri="{9D8B030D-6E8A-4147-A177-3AD203B41FA5}">
                      <a16:colId xmlns:a16="http://schemas.microsoft.com/office/drawing/2014/main" val="4222810654"/>
                    </a:ext>
                  </a:extLst>
                </a:gridCol>
              </a:tblGrid>
              <a:tr h="380401">
                <a:tc>
                  <a:txBody>
                    <a:bodyPr/>
                    <a:lstStyle/>
                    <a:p>
                      <a:pPr algn="l" fontAlgn="b">
                        <a:buNone/>
                      </a:pPr>
                      <a:r>
                        <a:rPr lang="en-GB" sz="1400" b="1" u="none" strike="noStrike" dirty="0">
                          <a:solidFill>
                            <a:srgbClr val="000000"/>
                          </a:solidFill>
                          <a:effectLst/>
                        </a:rPr>
                        <a:t>Principle</a:t>
                      </a:r>
                    </a:p>
                  </a:txBody>
                  <a:tcPr marL="5089" marR="5089" marT="5089"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400" b="1" u="none" strike="noStrike" dirty="0">
                          <a:solidFill>
                            <a:srgbClr val="000000"/>
                          </a:solidFill>
                          <a:effectLst/>
                        </a:rPr>
                        <a:t>Rank</a:t>
                      </a:r>
                      <a:endParaRPr lang="en-GB" sz="1400" b="1"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3106541"/>
                  </a:ext>
                </a:extLst>
              </a:tr>
              <a:tr h="384954">
                <a:tc>
                  <a:txBody>
                    <a:bodyPr/>
                    <a:lstStyle/>
                    <a:p>
                      <a:r>
                        <a:rPr lang="en-GB" sz="1400" b="1" i="0" u="none" strike="noStrike" cap="none" dirty="0">
                          <a:solidFill>
                            <a:schemeClr val="tx1"/>
                          </a:solidFill>
                          <a:effectLst/>
                          <a:latin typeface="+mn-lt"/>
                          <a:ea typeface="+mn-ea"/>
                          <a:cs typeface="+mn-cs"/>
                          <a:sym typeface="Arial"/>
                        </a:rPr>
                        <a:t>Privacy</a:t>
                      </a:r>
                      <a:r>
                        <a:rPr lang="en-GB" sz="1400" b="0" i="0" u="none" strike="noStrike" cap="none" dirty="0">
                          <a:solidFill>
                            <a:schemeClr val="tx1"/>
                          </a:solidFill>
                          <a:effectLst/>
                          <a:latin typeface="+mn-lt"/>
                          <a:ea typeface="+mn-ea"/>
                          <a:cs typeface="+mn-cs"/>
                          <a:sym typeface="Arial"/>
                        </a:rPr>
                        <a:t>: Protect the dignity, identities and privacy of LCR residents. </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6th</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9404979"/>
                  </a:ext>
                </a:extLst>
              </a:tr>
              <a:tr h="326873">
                <a:tc>
                  <a:txBody>
                    <a:bodyPr/>
                    <a:lstStyle/>
                    <a:p>
                      <a:r>
                        <a:rPr lang="en-GB" sz="1400" b="1" i="0" u="none" strike="noStrike" cap="none" dirty="0">
                          <a:solidFill>
                            <a:schemeClr val="tx1"/>
                          </a:solidFill>
                          <a:effectLst/>
                          <a:latin typeface="+mn-lt"/>
                          <a:ea typeface="+mn-ea"/>
                          <a:cs typeface="+mn-cs"/>
                          <a:sym typeface="Arial"/>
                        </a:rPr>
                        <a:t>Legality</a:t>
                      </a:r>
                      <a:r>
                        <a:rPr lang="en-GB" sz="1400" b="0" i="0" u="none" strike="noStrike" cap="none" dirty="0">
                          <a:solidFill>
                            <a:schemeClr val="tx1"/>
                          </a:solidFill>
                          <a:effectLst/>
                          <a:latin typeface="+mn-lt"/>
                          <a:ea typeface="+mn-ea"/>
                          <a:cs typeface="+mn-cs"/>
                          <a:sym typeface="Arial"/>
                        </a:rPr>
                        <a:t>: Keep up to date on legislation and policy changes on data and AI. Always abide by and adhere to the rule of law.</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7th</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5479706"/>
                  </a:ext>
                </a:extLst>
              </a:tr>
              <a:tr h="380401">
                <a:tc>
                  <a:txBody>
                    <a:bodyPr/>
                    <a:lstStyle/>
                    <a:p>
                      <a:r>
                        <a:rPr lang="en-GB" sz="1400" b="1" i="0" u="none" strike="noStrike" cap="none" dirty="0">
                          <a:solidFill>
                            <a:schemeClr val="tx1"/>
                          </a:solidFill>
                          <a:effectLst/>
                          <a:latin typeface="+mn-lt"/>
                          <a:ea typeface="+mn-ea"/>
                          <a:cs typeface="+mn-cs"/>
                          <a:sym typeface="Arial"/>
                        </a:rPr>
                        <a:t>Endorsement</a:t>
                      </a:r>
                      <a:r>
                        <a:rPr lang="en-GB" sz="1400" b="0" i="0" u="none" strike="noStrike" cap="none" dirty="0">
                          <a:solidFill>
                            <a:schemeClr val="tx1"/>
                          </a:solidFill>
                          <a:effectLst/>
                          <a:latin typeface="+mn-lt"/>
                          <a:ea typeface="+mn-ea"/>
                          <a:cs typeface="+mn-cs"/>
                          <a:sym typeface="Arial"/>
                        </a:rPr>
                        <a:t>: All partners must sign up and adhere to the principles of the Charter.</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7th</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1803561"/>
                  </a:ext>
                </a:extLst>
              </a:tr>
              <a:tr h="380401">
                <a:tc>
                  <a:txBody>
                    <a:bodyPr/>
                    <a:lstStyle/>
                    <a:p>
                      <a:r>
                        <a:rPr lang="en-GB" sz="1400" b="1" i="0" u="none" strike="noStrike" cap="none" dirty="0">
                          <a:solidFill>
                            <a:schemeClr val="tx1"/>
                          </a:solidFill>
                          <a:effectLst/>
                          <a:latin typeface="+mn-lt"/>
                          <a:ea typeface="+mn-ea"/>
                          <a:cs typeface="+mn-cs"/>
                          <a:sym typeface="Arial"/>
                        </a:rPr>
                        <a:t>Trustworthy</a:t>
                      </a:r>
                      <a:r>
                        <a:rPr lang="en-GB" sz="1400" b="0" i="0" u="none" strike="noStrike" cap="none" dirty="0">
                          <a:solidFill>
                            <a:schemeClr val="tx1"/>
                          </a:solidFill>
                          <a:effectLst/>
                          <a:latin typeface="+mn-lt"/>
                          <a:ea typeface="+mn-ea"/>
                          <a:cs typeface="+mn-cs"/>
                          <a:sym typeface="Arial"/>
                        </a:rPr>
                        <a:t>: Communicate on outcomes through an open registration of data and AI projects. Flag projects which use AI to raise awareness.</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9th</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0761959"/>
                  </a:ext>
                </a:extLst>
              </a:tr>
              <a:tr h="380401">
                <a:tc>
                  <a:txBody>
                    <a:bodyPr/>
                    <a:lstStyle/>
                    <a:p>
                      <a:r>
                        <a:rPr lang="en-GB" sz="1400" b="1" i="0" u="none" strike="noStrike" cap="none" dirty="0">
                          <a:solidFill>
                            <a:schemeClr val="tx1"/>
                          </a:solidFill>
                          <a:effectLst/>
                          <a:latin typeface="+mn-lt"/>
                          <a:ea typeface="+mn-ea"/>
                          <a:cs typeface="+mn-cs"/>
                          <a:sym typeface="Arial"/>
                        </a:rPr>
                        <a:t>Governance</a:t>
                      </a:r>
                      <a:r>
                        <a:rPr lang="en-GB" sz="1400" b="0" i="0" u="none" strike="noStrike" cap="none" dirty="0">
                          <a:solidFill>
                            <a:schemeClr val="tx1"/>
                          </a:solidFill>
                          <a:effectLst/>
                          <a:latin typeface="+mn-lt"/>
                          <a:ea typeface="+mn-ea"/>
                          <a:cs typeface="+mn-cs"/>
                          <a:sym typeface="Arial"/>
                        </a:rPr>
                        <a:t>: Ensure that actions have consequences throughout the lifecycle of a data and AI project. If the project breaches the charter it is cut from the data source.</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10th</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7307380"/>
                  </a:ext>
                </a:extLst>
              </a:tr>
              <a:tr h="380401">
                <a:tc>
                  <a:txBody>
                    <a:bodyPr/>
                    <a:lstStyle/>
                    <a:p>
                      <a:r>
                        <a:rPr lang="en-GB" sz="1400" b="1" i="0" u="none" strike="noStrike" cap="none" dirty="0">
                          <a:solidFill>
                            <a:schemeClr val="tx1"/>
                          </a:solidFill>
                          <a:effectLst/>
                          <a:latin typeface="+mn-lt"/>
                          <a:ea typeface="+mn-ea"/>
                          <a:cs typeface="+mn-cs"/>
                          <a:sym typeface="Arial"/>
                        </a:rPr>
                        <a:t>Balanced Innovation</a:t>
                      </a:r>
                      <a:r>
                        <a:rPr lang="en-GB" sz="1400" b="0" i="0" u="none" strike="noStrike" cap="none" dirty="0">
                          <a:solidFill>
                            <a:schemeClr val="tx1"/>
                          </a:solidFill>
                          <a:effectLst/>
                          <a:latin typeface="+mn-lt"/>
                          <a:ea typeface="+mn-ea"/>
                          <a:cs typeface="+mn-cs"/>
                          <a:sym typeface="Arial"/>
                        </a:rPr>
                        <a:t>: Use Data and AI to drive innovation in the LCR but counteract any negative impacts on employment, the environment, and the wellbeing of future generations.</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11th</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14850665"/>
                  </a:ext>
                </a:extLst>
              </a:tr>
              <a:tr h="182687">
                <a:tc>
                  <a:txBody>
                    <a:bodyPr/>
                    <a:lstStyle/>
                    <a:p>
                      <a:r>
                        <a:rPr lang="en-GB" sz="1400" b="1" i="0" u="none" strike="noStrike" cap="none" dirty="0">
                          <a:solidFill>
                            <a:schemeClr val="tx1"/>
                          </a:solidFill>
                          <a:effectLst/>
                          <a:latin typeface="+mn-lt"/>
                          <a:ea typeface="+mn-ea"/>
                          <a:cs typeface="+mn-cs"/>
                          <a:sym typeface="Arial"/>
                        </a:rPr>
                        <a:t>Oversight</a:t>
                      </a:r>
                      <a:r>
                        <a:rPr lang="en-GB" sz="1400" b="0" i="0" u="none" strike="noStrike" cap="none" dirty="0">
                          <a:solidFill>
                            <a:schemeClr val="tx1"/>
                          </a:solidFill>
                          <a:effectLst/>
                          <a:latin typeface="+mn-lt"/>
                          <a:ea typeface="+mn-ea"/>
                          <a:cs typeface="+mn-cs"/>
                          <a:sym typeface="Arial"/>
                        </a:rPr>
                        <a:t>: An independent body has oversight over partners’ use of data and AI to hold them accountable, this includes a yearly evaluation and review by residents.</a:t>
                      </a:r>
                    </a:p>
                  </a:txBody>
                  <a:tcPr marL="5089" marR="5089" marT="5089"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400" b="0" u="none" strike="noStrike" dirty="0">
                          <a:solidFill>
                            <a:srgbClr val="000000"/>
                          </a:solidFill>
                          <a:effectLst/>
                        </a:rPr>
                        <a:t>12th</a:t>
                      </a:r>
                      <a:endParaRPr lang="en-GB" sz="1400" b="0" i="0" u="none" strike="noStrike" dirty="0">
                        <a:solidFill>
                          <a:srgbClr val="000000"/>
                        </a:solidFill>
                        <a:effectLst/>
                        <a:latin typeface="Helvetica" pitchFamily="2" charset="0"/>
                      </a:endParaRPr>
                    </a:p>
                  </a:txBody>
                  <a:tcPr marL="5089" marR="5089" marT="5089"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8690375"/>
                  </a:ext>
                </a:extLst>
              </a:tr>
            </a:tbl>
          </a:graphicData>
        </a:graphic>
      </p:graphicFrame>
    </p:spTree>
    <p:extLst>
      <p:ext uri="{BB962C8B-B14F-4D97-AF65-F5344CB8AC3E}">
        <p14:creationId xmlns:p14="http://schemas.microsoft.com/office/powerpoint/2010/main" val="1945129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FCF8D050-C3A0-79E9-330A-D3CD3A2CC36F}"/>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212D75D5-9933-5A22-9306-62B9D3AB4438}"/>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Discussion</a:t>
            </a:r>
            <a:endParaRPr dirty="0"/>
          </a:p>
        </p:txBody>
      </p:sp>
      <p:sp>
        <p:nvSpPr>
          <p:cNvPr id="108" name="Google Shape;108;p17">
            <a:extLst>
              <a:ext uri="{FF2B5EF4-FFF2-40B4-BE49-F238E27FC236}">
                <a16:creationId xmlns:a16="http://schemas.microsoft.com/office/drawing/2014/main" id="{BCE3CC83-7D6B-AD3B-313E-4FFB7BBCEEA1}"/>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a:bodyPr>
          <a:lstStyle/>
          <a:p>
            <a:pPr>
              <a:spcAft>
                <a:spcPts val="800"/>
              </a:spcAft>
            </a:pPr>
            <a:r>
              <a:rPr lang="en-GB" sz="24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Is there anything in the Principles that’s missing?</a:t>
            </a:r>
          </a:p>
        </p:txBody>
      </p:sp>
      <p:pic>
        <p:nvPicPr>
          <p:cNvPr id="112" name="Google Shape;112;p17">
            <a:extLst>
              <a:ext uri="{FF2B5EF4-FFF2-40B4-BE49-F238E27FC236}">
                <a16:creationId xmlns:a16="http://schemas.microsoft.com/office/drawing/2014/main" id="{4C4DA0CC-4D40-3F60-8CB8-429543C0D06A}"/>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88B6FA03-5B4D-7C4F-9FC6-5FA90B1DFC20}"/>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DDD764E0-8B12-2A14-CB34-6BA7DF738965}"/>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23</a:t>
            </a:fld>
            <a:endParaRPr dirty="0"/>
          </a:p>
        </p:txBody>
      </p:sp>
    </p:spTree>
    <p:extLst>
      <p:ext uri="{BB962C8B-B14F-4D97-AF65-F5344CB8AC3E}">
        <p14:creationId xmlns:p14="http://schemas.microsoft.com/office/powerpoint/2010/main" val="26728653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1E00AE35-B433-6B1A-87CF-9D8C54DE955B}"/>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59406179-D237-6E5A-F478-C13E3BB36263}"/>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Discussion</a:t>
            </a:r>
            <a:endParaRPr dirty="0"/>
          </a:p>
        </p:txBody>
      </p:sp>
      <p:sp>
        <p:nvSpPr>
          <p:cNvPr id="108" name="Google Shape;108;p17">
            <a:extLst>
              <a:ext uri="{FF2B5EF4-FFF2-40B4-BE49-F238E27FC236}">
                <a16:creationId xmlns:a16="http://schemas.microsoft.com/office/drawing/2014/main" id="{B9443238-BCCD-0D6B-4FBA-C0C799975100}"/>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a:bodyPr>
          <a:lstStyle/>
          <a:p>
            <a:pPr>
              <a:spcAft>
                <a:spcPts val="800"/>
              </a:spcAft>
            </a:pPr>
            <a:r>
              <a:rPr lang="en-GB" sz="24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Is any of the wording not right? Is there duplication?</a:t>
            </a:r>
          </a:p>
        </p:txBody>
      </p:sp>
      <p:pic>
        <p:nvPicPr>
          <p:cNvPr id="112" name="Google Shape;112;p17">
            <a:extLst>
              <a:ext uri="{FF2B5EF4-FFF2-40B4-BE49-F238E27FC236}">
                <a16:creationId xmlns:a16="http://schemas.microsoft.com/office/drawing/2014/main" id="{2ABB4EA6-C9E7-1A95-6ACA-632B9C2DE957}"/>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2D72FE55-BB36-9C87-01A4-09CE3999D8A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4E127A68-FAD4-BCD2-B7C6-7A7F08E77EE1}"/>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24</a:t>
            </a:fld>
            <a:endParaRPr dirty="0"/>
          </a:p>
        </p:txBody>
      </p:sp>
    </p:spTree>
    <p:extLst>
      <p:ext uri="{BB962C8B-B14F-4D97-AF65-F5344CB8AC3E}">
        <p14:creationId xmlns:p14="http://schemas.microsoft.com/office/powerpoint/2010/main" val="18628821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8C279BFB-756D-A2CF-E835-B38189C373F5}"/>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F7E6A2B2-DB02-37E2-A5AB-7659DDA7E299}"/>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Discussion</a:t>
            </a:r>
            <a:endParaRPr dirty="0"/>
          </a:p>
        </p:txBody>
      </p:sp>
      <p:sp>
        <p:nvSpPr>
          <p:cNvPr id="108" name="Google Shape;108;p17">
            <a:extLst>
              <a:ext uri="{FF2B5EF4-FFF2-40B4-BE49-F238E27FC236}">
                <a16:creationId xmlns:a16="http://schemas.microsoft.com/office/drawing/2014/main" id="{A5BE1E2B-EAD9-AE2A-79AA-E0416C8FE8D6}"/>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a:bodyPr>
          <a:lstStyle/>
          <a:p>
            <a:pPr>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Beneficial: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Use data and AI for the good and benefit of the community and the Liverpool City Region (LCR). </a:t>
            </a:r>
          </a:p>
          <a:p>
            <a:pPr>
              <a:lnSpc>
                <a:spcPct val="115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Balanced Innovation</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Use Data and AI to drive innovation in the LCR but counteract any negative impacts on employment, the environment, and the wellbeing of future generations.</a:t>
            </a:r>
          </a:p>
        </p:txBody>
      </p:sp>
      <p:pic>
        <p:nvPicPr>
          <p:cNvPr id="112" name="Google Shape;112;p17">
            <a:extLst>
              <a:ext uri="{FF2B5EF4-FFF2-40B4-BE49-F238E27FC236}">
                <a16:creationId xmlns:a16="http://schemas.microsoft.com/office/drawing/2014/main" id="{77E63ECC-7732-DD25-FE0D-C6D8BA15461D}"/>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D4ECC4F3-9EED-CCB9-3CAD-B8DCF774995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5622165E-FDF8-695D-22BA-C763AB33DFA9}"/>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25</a:t>
            </a:fld>
            <a:endParaRPr dirty="0"/>
          </a:p>
        </p:txBody>
      </p:sp>
    </p:spTree>
    <p:extLst>
      <p:ext uri="{BB962C8B-B14F-4D97-AF65-F5344CB8AC3E}">
        <p14:creationId xmlns:p14="http://schemas.microsoft.com/office/powerpoint/2010/main" val="15858453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5241A4B4-BFE4-6FA4-5666-A3245B8B128E}"/>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928A39DC-878C-9C98-DA42-1345E0A3C066}"/>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Discussion</a:t>
            </a:r>
            <a:endParaRPr dirty="0"/>
          </a:p>
        </p:txBody>
      </p:sp>
      <p:sp>
        <p:nvSpPr>
          <p:cNvPr id="108" name="Google Shape;108;p17">
            <a:extLst>
              <a:ext uri="{FF2B5EF4-FFF2-40B4-BE49-F238E27FC236}">
                <a16:creationId xmlns:a16="http://schemas.microsoft.com/office/drawing/2014/main" id="{8477EAA2-D021-E34A-5217-FC50EBCB6162}"/>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a:bodyPr>
          <a:lstStyle/>
          <a:p>
            <a:pPr>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Inclusivity</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Promote fairness, universal access, and equity in the development of data and AI innovation. Ensure diverse and affected communities are involved and heard throughout the life of the project.</a:t>
            </a:r>
          </a:p>
          <a:p>
            <a:pPr>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Transparency</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Inspire trust between acting bodies and LCR residents by being honest in how data is collected, used, and implemented.</a:t>
            </a:r>
          </a:p>
          <a:p>
            <a:pPr>
              <a:lnSpc>
                <a:spcPct val="115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Trustworthy</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Communicate on outcomes through an open registration of data and AI projects. Flag projects which use AI to raise awareness.</a:t>
            </a:r>
          </a:p>
        </p:txBody>
      </p:sp>
      <p:pic>
        <p:nvPicPr>
          <p:cNvPr id="112" name="Google Shape;112;p17">
            <a:extLst>
              <a:ext uri="{FF2B5EF4-FFF2-40B4-BE49-F238E27FC236}">
                <a16:creationId xmlns:a16="http://schemas.microsoft.com/office/drawing/2014/main" id="{92F1C7AD-65EF-913D-C2DB-1738BE5FAADD}"/>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D7DC5067-7862-EA87-DE86-34BD56CF195A}"/>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8C3C5EB9-E144-63B2-4FBB-66DD9E5C06F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26</a:t>
            </a:fld>
            <a:endParaRPr dirty="0"/>
          </a:p>
        </p:txBody>
      </p:sp>
    </p:spTree>
    <p:extLst>
      <p:ext uri="{BB962C8B-B14F-4D97-AF65-F5344CB8AC3E}">
        <p14:creationId xmlns:p14="http://schemas.microsoft.com/office/powerpoint/2010/main" val="26045501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325A2B18-6F7F-C497-19E5-4502D689E343}"/>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99F5BE3B-2555-576C-1AE5-730FD099378C}"/>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Discussion</a:t>
            </a:r>
            <a:endParaRPr dirty="0"/>
          </a:p>
        </p:txBody>
      </p:sp>
      <p:sp>
        <p:nvSpPr>
          <p:cNvPr id="108" name="Google Shape;108;p17">
            <a:extLst>
              <a:ext uri="{FF2B5EF4-FFF2-40B4-BE49-F238E27FC236}">
                <a16:creationId xmlns:a16="http://schemas.microsoft.com/office/drawing/2014/main" id="{9D0462DB-0D68-6FE2-693D-22A2BD5887DA}"/>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a:bodyPr>
          <a:lstStyle/>
          <a:p>
            <a:pPr>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Security</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Ensure that the Five Safes (Safe Data, Projects, People, Settings, and Outputs) and the UK General Data Protection Regulation are being adhered to. </a:t>
            </a:r>
          </a:p>
          <a:p>
            <a:pPr>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Privacy</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Protect the dignity, identities and privacy of LCR residents. </a:t>
            </a:r>
          </a:p>
          <a:p>
            <a:pPr>
              <a:lnSpc>
                <a:spcPct val="115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Legality</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Keep up to date on legislation and policy changes on data and AI. Always abide by and adhere to the rule of law.</a:t>
            </a:r>
          </a:p>
        </p:txBody>
      </p:sp>
      <p:pic>
        <p:nvPicPr>
          <p:cNvPr id="112" name="Google Shape;112;p17">
            <a:extLst>
              <a:ext uri="{FF2B5EF4-FFF2-40B4-BE49-F238E27FC236}">
                <a16:creationId xmlns:a16="http://schemas.microsoft.com/office/drawing/2014/main" id="{073D995E-A9F7-51A6-9755-908BAD034401}"/>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8C4F781A-D533-C2A1-3B0D-B6C139D20F0A}"/>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272B986A-EA25-80D5-60E3-C921F4B57B91}"/>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27</a:t>
            </a:fld>
            <a:endParaRPr dirty="0"/>
          </a:p>
        </p:txBody>
      </p:sp>
    </p:spTree>
    <p:extLst>
      <p:ext uri="{BB962C8B-B14F-4D97-AF65-F5344CB8AC3E}">
        <p14:creationId xmlns:p14="http://schemas.microsoft.com/office/powerpoint/2010/main" val="15600436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E0D29456-89AA-7274-963C-9BEA089529E8}"/>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EC096425-AE26-5CEF-DDDE-E6E40717B568}"/>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Discussion</a:t>
            </a:r>
            <a:endParaRPr dirty="0"/>
          </a:p>
        </p:txBody>
      </p:sp>
      <p:sp>
        <p:nvSpPr>
          <p:cNvPr id="108" name="Google Shape;108;p17">
            <a:extLst>
              <a:ext uri="{FF2B5EF4-FFF2-40B4-BE49-F238E27FC236}">
                <a16:creationId xmlns:a16="http://schemas.microsoft.com/office/drawing/2014/main" id="{60F34436-3D97-612E-96EC-8B37201DE3F8}"/>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fontScale="92500"/>
          </a:bodyPr>
          <a:lstStyle/>
          <a:p>
            <a:pPr>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Endorsement</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All partners must sign up and adhere to the principles of the Charter.</a:t>
            </a:r>
          </a:p>
          <a:p>
            <a:pPr>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Accountability</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Ensure accountability at all levels including a declaration of responsibility for each data and AI project. </a:t>
            </a:r>
          </a:p>
          <a:p>
            <a:pPr>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Oversight</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 independent body has oversight over partners’ use of data and AI to hold them accountable, this includes a yearly evaluation and review by residents.</a:t>
            </a:r>
          </a:p>
          <a:p>
            <a:pPr>
              <a:lnSpc>
                <a:spcPct val="115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Governance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Ensure that actions have consequences throughout the lifecycle of a data and AI project. If the project breaches the charter it is cut from the data source.</a:t>
            </a:r>
          </a:p>
        </p:txBody>
      </p:sp>
      <p:pic>
        <p:nvPicPr>
          <p:cNvPr id="112" name="Google Shape;112;p17">
            <a:extLst>
              <a:ext uri="{FF2B5EF4-FFF2-40B4-BE49-F238E27FC236}">
                <a16:creationId xmlns:a16="http://schemas.microsoft.com/office/drawing/2014/main" id="{42B97AB3-6DDB-001E-3263-A399D1353EE8}"/>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D5D7CA77-CDDB-6694-37BB-B650DAE39B16}"/>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032AF685-D0B1-B11F-6A08-D4828CA56F93}"/>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28</a:t>
            </a:fld>
            <a:endParaRPr dirty="0"/>
          </a:p>
        </p:txBody>
      </p:sp>
    </p:spTree>
    <p:extLst>
      <p:ext uri="{BB962C8B-B14F-4D97-AF65-F5344CB8AC3E}">
        <p14:creationId xmlns:p14="http://schemas.microsoft.com/office/powerpoint/2010/main" val="1679472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F56433E9-1153-DF7E-F25A-3E4FE6EF15BC}"/>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97F7D0BD-755E-968B-9E43-8B65C7BCB732}"/>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Discussion</a:t>
            </a:r>
            <a:endParaRPr dirty="0"/>
          </a:p>
        </p:txBody>
      </p:sp>
      <p:sp>
        <p:nvSpPr>
          <p:cNvPr id="108" name="Google Shape;108;p17">
            <a:extLst>
              <a:ext uri="{FF2B5EF4-FFF2-40B4-BE49-F238E27FC236}">
                <a16:creationId xmlns:a16="http://schemas.microsoft.com/office/drawing/2014/main" id="{7EACC8A6-E8A4-2BC4-6A74-048E38FBBEB8}"/>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a:bodyPr>
          <a:lstStyle/>
          <a:p>
            <a:pPr>
              <a:spcAft>
                <a:spcPts val="800"/>
              </a:spcAft>
            </a:pPr>
            <a:r>
              <a:rPr lang="en-GB" sz="2400" kern="100" dirty="0">
                <a:solidFill>
                  <a:schemeClr val="tx1"/>
                </a:solidFill>
                <a:latin typeface="Aptos" panose="020B0004020202020204" pitchFamily="34" charset="0"/>
                <a:ea typeface="Aptos" panose="020B0004020202020204" pitchFamily="34" charset="0"/>
                <a:cs typeface="Times New Roman" panose="02020603050405020304" pitchFamily="18" charset="0"/>
              </a:rPr>
              <a:t>Anything else about the principles you’d like to share?</a:t>
            </a:r>
          </a:p>
        </p:txBody>
      </p:sp>
      <p:pic>
        <p:nvPicPr>
          <p:cNvPr id="112" name="Google Shape;112;p17">
            <a:extLst>
              <a:ext uri="{FF2B5EF4-FFF2-40B4-BE49-F238E27FC236}">
                <a16:creationId xmlns:a16="http://schemas.microsoft.com/office/drawing/2014/main" id="{0676A917-0BDF-F8CC-ED62-E029FD51E92F}"/>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2DB6C0B1-9806-96A1-3325-7ED91E23CCF3}"/>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F387E6E4-75AE-8DF9-65CD-DAEE47B7C8C4}"/>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29</a:t>
            </a:fld>
            <a:endParaRPr dirty="0"/>
          </a:p>
        </p:txBody>
      </p:sp>
    </p:spTree>
    <p:extLst>
      <p:ext uri="{BB962C8B-B14F-4D97-AF65-F5344CB8AC3E}">
        <p14:creationId xmlns:p14="http://schemas.microsoft.com/office/powerpoint/2010/main" val="393795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9691-6C38-E982-070C-0F9D5C41E77C}"/>
              </a:ext>
            </a:extLst>
          </p:cNvPr>
          <p:cNvSpPr>
            <a:spLocks noGrp="1"/>
          </p:cNvSpPr>
          <p:nvPr>
            <p:ph type="ctrTitle"/>
          </p:nvPr>
        </p:nvSpPr>
        <p:spPr/>
        <p:txBody>
          <a:bodyPr/>
          <a:lstStyle/>
          <a:p>
            <a:r>
              <a:rPr lang="en-US" dirty="0"/>
              <a:t>Debrief Introductions</a:t>
            </a:r>
          </a:p>
        </p:txBody>
      </p:sp>
      <p:sp>
        <p:nvSpPr>
          <p:cNvPr id="3" name="Slide Number Placeholder 2">
            <a:extLst>
              <a:ext uri="{FF2B5EF4-FFF2-40B4-BE49-F238E27FC236}">
                <a16:creationId xmlns:a16="http://schemas.microsoft.com/office/drawing/2014/main" id="{B0A2437F-A964-FC7F-7E7B-0FB5F136EF2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pic>
        <p:nvPicPr>
          <p:cNvPr id="6" name="Picture 5">
            <a:extLst>
              <a:ext uri="{FF2B5EF4-FFF2-40B4-BE49-F238E27FC236}">
                <a16:creationId xmlns:a16="http://schemas.microsoft.com/office/drawing/2014/main" id="{FB8AFD6B-0397-6FD9-723F-A8BBB5DD07AC}"/>
              </a:ext>
            </a:extLst>
          </p:cNvPr>
          <p:cNvPicPr>
            <a:picLocks noChangeAspect="1"/>
          </p:cNvPicPr>
          <p:nvPr/>
        </p:nvPicPr>
        <p:blipFill>
          <a:blip r:embed="rId2"/>
          <a:stretch>
            <a:fillRect/>
          </a:stretch>
        </p:blipFill>
        <p:spPr>
          <a:xfrm>
            <a:off x="7521358" y="341425"/>
            <a:ext cx="1409653" cy="711525"/>
          </a:xfrm>
          <a:prstGeom prst="rect">
            <a:avLst/>
          </a:prstGeom>
        </p:spPr>
      </p:pic>
      <p:pic>
        <p:nvPicPr>
          <p:cNvPr id="7" name="Google Shape;97;p16">
            <a:extLst>
              <a:ext uri="{FF2B5EF4-FFF2-40B4-BE49-F238E27FC236}">
                <a16:creationId xmlns:a16="http://schemas.microsoft.com/office/drawing/2014/main" id="{6C4962AC-AD1F-5461-B699-1F1C8028CB17}"/>
              </a:ext>
            </a:extLst>
          </p:cNvPr>
          <p:cNvPicPr preferRelativeResize="0"/>
          <p:nvPr/>
        </p:nvPicPr>
        <p:blipFill>
          <a:blip r:embed="rId3">
            <a:alphaModFix/>
          </a:blip>
          <a:stretch>
            <a:fillRect/>
          </a:stretch>
        </p:blipFill>
        <p:spPr>
          <a:xfrm>
            <a:off x="4969730" y="1303375"/>
            <a:ext cx="3401963" cy="1601751"/>
          </a:xfrm>
          <a:prstGeom prst="rect">
            <a:avLst/>
          </a:prstGeom>
          <a:noFill/>
          <a:ln>
            <a:noFill/>
          </a:ln>
        </p:spPr>
      </p:pic>
      <p:pic>
        <p:nvPicPr>
          <p:cNvPr id="8" name="Google Shape;98;p16">
            <a:extLst>
              <a:ext uri="{FF2B5EF4-FFF2-40B4-BE49-F238E27FC236}">
                <a16:creationId xmlns:a16="http://schemas.microsoft.com/office/drawing/2014/main" id="{896EE7D6-6110-206E-E453-144B33670580}"/>
              </a:ext>
            </a:extLst>
          </p:cNvPr>
          <p:cNvPicPr preferRelativeResize="0"/>
          <p:nvPr/>
        </p:nvPicPr>
        <p:blipFill>
          <a:blip r:embed="rId4">
            <a:alphaModFix/>
          </a:blip>
          <a:stretch>
            <a:fillRect/>
          </a:stretch>
        </p:blipFill>
        <p:spPr>
          <a:xfrm>
            <a:off x="4926725" y="2423216"/>
            <a:ext cx="1744101" cy="820608"/>
          </a:xfrm>
          <a:prstGeom prst="rect">
            <a:avLst/>
          </a:prstGeom>
          <a:noFill/>
          <a:ln>
            <a:noFill/>
          </a:ln>
        </p:spPr>
      </p:pic>
      <p:pic>
        <p:nvPicPr>
          <p:cNvPr id="9" name="Google Shape;101;p16">
            <a:extLst>
              <a:ext uri="{FF2B5EF4-FFF2-40B4-BE49-F238E27FC236}">
                <a16:creationId xmlns:a16="http://schemas.microsoft.com/office/drawing/2014/main" id="{8D8532A8-A0FF-F01B-464F-ADB6C4DF88F4}"/>
              </a:ext>
            </a:extLst>
          </p:cNvPr>
          <p:cNvPicPr preferRelativeResize="0"/>
          <p:nvPr/>
        </p:nvPicPr>
        <p:blipFill>
          <a:blip r:embed="rId5">
            <a:alphaModFix/>
          </a:blip>
          <a:stretch>
            <a:fillRect/>
          </a:stretch>
        </p:blipFill>
        <p:spPr>
          <a:xfrm rot="5400000">
            <a:off x="6745474" y="2718115"/>
            <a:ext cx="1751877" cy="824876"/>
          </a:xfrm>
          <a:prstGeom prst="rect">
            <a:avLst/>
          </a:prstGeom>
          <a:noFill/>
          <a:ln>
            <a:noFill/>
          </a:ln>
        </p:spPr>
      </p:pic>
      <p:pic>
        <p:nvPicPr>
          <p:cNvPr id="11" name="Google Shape;99;p16">
            <a:extLst>
              <a:ext uri="{FF2B5EF4-FFF2-40B4-BE49-F238E27FC236}">
                <a16:creationId xmlns:a16="http://schemas.microsoft.com/office/drawing/2014/main" id="{996D6F79-1B3E-5A5E-E670-306FB73160B6}"/>
              </a:ext>
            </a:extLst>
          </p:cNvPr>
          <p:cNvPicPr preferRelativeResize="0"/>
          <p:nvPr/>
        </p:nvPicPr>
        <p:blipFill>
          <a:blip r:embed="rId6">
            <a:alphaModFix/>
          </a:blip>
          <a:stretch>
            <a:fillRect/>
          </a:stretch>
        </p:blipFill>
        <p:spPr>
          <a:xfrm rot="-5400000" flipH="1">
            <a:off x="-119676" y="3819175"/>
            <a:ext cx="2700875" cy="1271675"/>
          </a:xfrm>
          <a:prstGeom prst="rect">
            <a:avLst/>
          </a:prstGeom>
          <a:noFill/>
          <a:ln>
            <a:noFill/>
          </a:ln>
        </p:spPr>
      </p:pic>
      <p:pic>
        <p:nvPicPr>
          <p:cNvPr id="12" name="Google Shape;100;p16">
            <a:extLst>
              <a:ext uri="{FF2B5EF4-FFF2-40B4-BE49-F238E27FC236}">
                <a16:creationId xmlns:a16="http://schemas.microsoft.com/office/drawing/2014/main" id="{2933C717-2A5D-CA60-2E08-544711AE21A4}"/>
              </a:ext>
            </a:extLst>
          </p:cNvPr>
          <p:cNvPicPr preferRelativeResize="0"/>
          <p:nvPr/>
        </p:nvPicPr>
        <p:blipFill>
          <a:blip r:embed="rId5">
            <a:alphaModFix/>
          </a:blip>
          <a:stretch>
            <a:fillRect/>
          </a:stretch>
        </p:blipFill>
        <p:spPr>
          <a:xfrm>
            <a:off x="1201050" y="3817750"/>
            <a:ext cx="1823848" cy="858726"/>
          </a:xfrm>
          <a:prstGeom prst="rect">
            <a:avLst/>
          </a:prstGeom>
          <a:noFill/>
          <a:ln>
            <a:noFill/>
          </a:ln>
        </p:spPr>
      </p:pic>
    </p:spTree>
    <p:extLst>
      <p:ext uri="{BB962C8B-B14F-4D97-AF65-F5344CB8AC3E}">
        <p14:creationId xmlns:p14="http://schemas.microsoft.com/office/powerpoint/2010/main" val="748290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C4779-6289-A4FE-0ADA-A25388802F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8A12CC-6A3E-DDA5-E499-DBE5701CB9B7}"/>
              </a:ext>
            </a:extLst>
          </p:cNvPr>
          <p:cNvSpPr>
            <a:spLocks noGrp="1"/>
          </p:cNvSpPr>
          <p:nvPr>
            <p:ph type="ctrTitle"/>
          </p:nvPr>
        </p:nvSpPr>
        <p:spPr/>
        <p:txBody>
          <a:bodyPr/>
          <a:lstStyle/>
          <a:p>
            <a:r>
              <a:rPr lang="en-US" dirty="0"/>
              <a:t>Break – 10 minutes</a:t>
            </a:r>
          </a:p>
        </p:txBody>
      </p:sp>
      <p:sp>
        <p:nvSpPr>
          <p:cNvPr id="3" name="Slide Number Placeholder 2">
            <a:extLst>
              <a:ext uri="{FF2B5EF4-FFF2-40B4-BE49-F238E27FC236}">
                <a16:creationId xmlns:a16="http://schemas.microsoft.com/office/drawing/2014/main" id="{44313565-063C-3BAE-AE8A-B689F533222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30</a:t>
            </a:fld>
            <a:endParaRPr lang="en"/>
          </a:p>
        </p:txBody>
      </p:sp>
      <p:pic>
        <p:nvPicPr>
          <p:cNvPr id="4" name="Google Shape;71;p14">
            <a:extLst>
              <a:ext uri="{FF2B5EF4-FFF2-40B4-BE49-F238E27FC236}">
                <a16:creationId xmlns:a16="http://schemas.microsoft.com/office/drawing/2014/main" id="{A186D8BC-CCB8-AF97-AAB1-609C7FF4AC05}"/>
              </a:ext>
            </a:extLst>
          </p:cNvPr>
          <p:cNvPicPr preferRelativeResize="0"/>
          <p:nvPr/>
        </p:nvPicPr>
        <p:blipFill>
          <a:blip r:embed="rId2">
            <a:alphaModFix/>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BFD07CC9-1D6D-9FF2-5723-F7E4C101AD60}"/>
              </a:ext>
            </a:extLst>
          </p:cNvPr>
          <p:cNvPicPr>
            <a:picLocks noChangeAspect="1"/>
          </p:cNvPicPr>
          <p:nvPr/>
        </p:nvPicPr>
        <p:blipFill>
          <a:blip r:embed="rId3"/>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10225761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9BA0E-9E73-2A0D-6EE8-436ACC58E6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6D9857-E062-AA55-7FC9-25D8FE24A953}"/>
              </a:ext>
            </a:extLst>
          </p:cNvPr>
          <p:cNvSpPr>
            <a:spLocks noGrp="1"/>
          </p:cNvSpPr>
          <p:nvPr>
            <p:ph type="ctrTitle"/>
          </p:nvPr>
        </p:nvSpPr>
        <p:spPr/>
        <p:txBody>
          <a:bodyPr/>
          <a:lstStyle/>
          <a:p>
            <a:r>
              <a:rPr lang="en-US" dirty="0"/>
              <a:t>Impact Ideas </a:t>
            </a:r>
            <a:br>
              <a:rPr lang="en-US" dirty="0"/>
            </a:br>
            <a:r>
              <a:rPr lang="en-US" dirty="0"/>
              <a:t>and Discussion</a:t>
            </a:r>
          </a:p>
        </p:txBody>
      </p:sp>
      <p:sp>
        <p:nvSpPr>
          <p:cNvPr id="3" name="Slide Number Placeholder 2">
            <a:extLst>
              <a:ext uri="{FF2B5EF4-FFF2-40B4-BE49-F238E27FC236}">
                <a16:creationId xmlns:a16="http://schemas.microsoft.com/office/drawing/2014/main" id="{1B637554-6CE5-3DFC-7AF1-8C76AE900E36}"/>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31</a:t>
            </a:fld>
            <a:endParaRPr lang="en"/>
          </a:p>
        </p:txBody>
      </p:sp>
      <p:pic>
        <p:nvPicPr>
          <p:cNvPr id="6" name="Picture 5">
            <a:extLst>
              <a:ext uri="{FF2B5EF4-FFF2-40B4-BE49-F238E27FC236}">
                <a16:creationId xmlns:a16="http://schemas.microsoft.com/office/drawing/2014/main" id="{E3B203EA-32D2-C3D7-7FED-96B3CCEA73DB}"/>
              </a:ext>
            </a:extLst>
          </p:cNvPr>
          <p:cNvPicPr>
            <a:picLocks noChangeAspect="1"/>
          </p:cNvPicPr>
          <p:nvPr/>
        </p:nvPicPr>
        <p:blipFill>
          <a:blip r:embed="rId2"/>
          <a:stretch>
            <a:fillRect/>
          </a:stretch>
        </p:blipFill>
        <p:spPr>
          <a:xfrm>
            <a:off x="7521358" y="341425"/>
            <a:ext cx="1409653" cy="711525"/>
          </a:xfrm>
          <a:prstGeom prst="rect">
            <a:avLst/>
          </a:prstGeom>
        </p:spPr>
      </p:pic>
      <p:pic>
        <p:nvPicPr>
          <p:cNvPr id="7" name="Google Shape;97;p16">
            <a:extLst>
              <a:ext uri="{FF2B5EF4-FFF2-40B4-BE49-F238E27FC236}">
                <a16:creationId xmlns:a16="http://schemas.microsoft.com/office/drawing/2014/main" id="{988F1F90-0D59-A92A-3483-8B2C6C0F78FE}"/>
              </a:ext>
            </a:extLst>
          </p:cNvPr>
          <p:cNvPicPr preferRelativeResize="0"/>
          <p:nvPr/>
        </p:nvPicPr>
        <p:blipFill>
          <a:blip r:embed="rId3">
            <a:alphaModFix/>
          </a:blip>
          <a:stretch>
            <a:fillRect/>
          </a:stretch>
        </p:blipFill>
        <p:spPr>
          <a:xfrm>
            <a:off x="4969730" y="1303375"/>
            <a:ext cx="3401963" cy="1601751"/>
          </a:xfrm>
          <a:prstGeom prst="rect">
            <a:avLst/>
          </a:prstGeom>
          <a:noFill/>
          <a:ln>
            <a:noFill/>
          </a:ln>
        </p:spPr>
      </p:pic>
      <p:pic>
        <p:nvPicPr>
          <p:cNvPr id="8" name="Google Shape;98;p16">
            <a:extLst>
              <a:ext uri="{FF2B5EF4-FFF2-40B4-BE49-F238E27FC236}">
                <a16:creationId xmlns:a16="http://schemas.microsoft.com/office/drawing/2014/main" id="{E92F2173-3333-A3DC-B9B4-995D894C13DB}"/>
              </a:ext>
            </a:extLst>
          </p:cNvPr>
          <p:cNvPicPr preferRelativeResize="0"/>
          <p:nvPr/>
        </p:nvPicPr>
        <p:blipFill>
          <a:blip r:embed="rId4">
            <a:alphaModFix/>
          </a:blip>
          <a:stretch>
            <a:fillRect/>
          </a:stretch>
        </p:blipFill>
        <p:spPr>
          <a:xfrm>
            <a:off x="4926725" y="2423216"/>
            <a:ext cx="1744101" cy="820608"/>
          </a:xfrm>
          <a:prstGeom prst="rect">
            <a:avLst/>
          </a:prstGeom>
          <a:noFill/>
          <a:ln>
            <a:noFill/>
          </a:ln>
        </p:spPr>
      </p:pic>
      <p:pic>
        <p:nvPicPr>
          <p:cNvPr id="9" name="Google Shape;101;p16">
            <a:extLst>
              <a:ext uri="{FF2B5EF4-FFF2-40B4-BE49-F238E27FC236}">
                <a16:creationId xmlns:a16="http://schemas.microsoft.com/office/drawing/2014/main" id="{536A8698-83FD-9022-8FA4-F2AC6F200F0F}"/>
              </a:ext>
            </a:extLst>
          </p:cNvPr>
          <p:cNvPicPr preferRelativeResize="0"/>
          <p:nvPr/>
        </p:nvPicPr>
        <p:blipFill>
          <a:blip r:embed="rId5">
            <a:alphaModFix/>
          </a:blip>
          <a:stretch>
            <a:fillRect/>
          </a:stretch>
        </p:blipFill>
        <p:spPr>
          <a:xfrm rot="5400000">
            <a:off x="6745474" y="2718115"/>
            <a:ext cx="1751877" cy="824876"/>
          </a:xfrm>
          <a:prstGeom prst="rect">
            <a:avLst/>
          </a:prstGeom>
          <a:noFill/>
          <a:ln>
            <a:noFill/>
          </a:ln>
        </p:spPr>
      </p:pic>
      <p:pic>
        <p:nvPicPr>
          <p:cNvPr id="11" name="Google Shape;99;p16">
            <a:extLst>
              <a:ext uri="{FF2B5EF4-FFF2-40B4-BE49-F238E27FC236}">
                <a16:creationId xmlns:a16="http://schemas.microsoft.com/office/drawing/2014/main" id="{ACF4911B-172F-87BE-9804-A77F15E9463B}"/>
              </a:ext>
            </a:extLst>
          </p:cNvPr>
          <p:cNvPicPr preferRelativeResize="0"/>
          <p:nvPr/>
        </p:nvPicPr>
        <p:blipFill>
          <a:blip r:embed="rId6">
            <a:alphaModFix/>
          </a:blip>
          <a:stretch>
            <a:fillRect/>
          </a:stretch>
        </p:blipFill>
        <p:spPr>
          <a:xfrm rot="-5400000" flipH="1">
            <a:off x="-119676" y="3819175"/>
            <a:ext cx="2700875" cy="1271675"/>
          </a:xfrm>
          <a:prstGeom prst="rect">
            <a:avLst/>
          </a:prstGeom>
          <a:noFill/>
          <a:ln>
            <a:noFill/>
          </a:ln>
        </p:spPr>
      </p:pic>
      <p:pic>
        <p:nvPicPr>
          <p:cNvPr id="12" name="Google Shape;100;p16">
            <a:extLst>
              <a:ext uri="{FF2B5EF4-FFF2-40B4-BE49-F238E27FC236}">
                <a16:creationId xmlns:a16="http://schemas.microsoft.com/office/drawing/2014/main" id="{FB10D4DA-5653-B230-AD2F-00A42A6DB36B}"/>
              </a:ext>
            </a:extLst>
          </p:cNvPr>
          <p:cNvPicPr preferRelativeResize="0"/>
          <p:nvPr/>
        </p:nvPicPr>
        <p:blipFill>
          <a:blip r:embed="rId5">
            <a:alphaModFix/>
          </a:blip>
          <a:stretch>
            <a:fillRect/>
          </a:stretch>
        </p:blipFill>
        <p:spPr>
          <a:xfrm>
            <a:off x="1201050" y="3817750"/>
            <a:ext cx="1823848" cy="858726"/>
          </a:xfrm>
          <a:prstGeom prst="rect">
            <a:avLst/>
          </a:prstGeom>
          <a:noFill/>
          <a:ln>
            <a:noFill/>
          </a:ln>
        </p:spPr>
      </p:pic>
    </p:spTree>
    <p:extLst>
      <p:ext uri="{BB962C8B-B14F-4D97-AF65-F5344CB8AC3E}">
        <p14:creationId xmlns:p14="http://schemas.microsoft.com/office/powerpoint/2010/main" val="15140680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4C7041AD-FDCD-0D0B-41E5-E65028B46610}"/>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D17F681C-1F6B-285B-F39E-912E318C7B84}"/>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Two questions</a:t>
            </a:r>
            <a:endParaRPr dirty="0"/>
          </a:p>
        </p:txBody>
      </p:sp>
      <p:sp>
        <p:nvSpPr>
          <p:cNvPr id="108" name="Google Shape;108;p17">
            <a:extLst>
              <a:ext uri="{FF2B5EF4-FFF2-40B4-BE49-F238E27FC236}">
                <a16:creationId xmlns:a16="http://schemas.microsoft.com/office/drawing/2014/main" id="{D72CC1B0-1176-62BF-A1FC-B99611E024BD}"/>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a:bodyPr>
          <a:lstStyle/>
          <a:p>
            <a:pPr>
              <a:spcAft>
                <a:spcPts val="800"/>
              </a:spcAft>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In one year’s time, how will we know the charter has made a difference? </a:t>
            </a:r>
          </a:p>
          <a:p>
            <a:pPr>
              <a:spcAft>
                <a:spcPts val="800"/>
              </a:spcAft>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How should residents, policymakers, and experts work together to ensure the Liverpool City Region makes trustworthy and beneficial data innovation a reality?</a:t>
            </a:r>
          </a:p>
          <a:p>
            <a:pPr>
              <a:spcAft>
                <a:spcPts val="800"/>
              </a:spcAft>
            </a:pPr>
            <a:endParaRPr lang="en-GB" sz="2400" kern="100" dirty="0">
              <a:solidFill>
                <a:schemeClr val="tx1"/>
              </a:solidFill>
              <a:latin typeface="Montserrat" pitchFamily="2" charset="77"/>
              <a:ea typeface="Aptos" panose="020B0004020202020204" pitchFamily="34" charset="0"/>
              <a:cs typeface="Times New Roman" panose="02020603050405020304" pitchFamily="18" charset="0"/>
            </a:endParaRPr>
          </a:p>
        </p:txBody>
      </p:sp>
      <p:pic>
        <p:nvPicPr>
          <p:cNvPr id="112" name="Google Shape;112;p17">
            <a:extLst>
              <a:ext uri="{FF2B5EF4-FFF2-40B4-BE49-F238E27FC236}">
                <a16:creationId xmlns:a16="http://schemas.microsoft.com/office/drawing/2014/main" id="{F5B6441C-6983-278E-7FF3-B1A3EE29E754}"/>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D977E487-AE8D-4BCC-8C36-396D4A528B0B}"/>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B081E736-AA2E-7055-331B-49CAE57E22D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32</a:t>
            </a:fld>
            <a:endParaRPr dirty="0"/>
          </a:p>
        </p:txBody>
      </p:sp>
    </p:spTree>
    <p:extLst>
      <p:ext uri="{BB962C8B-B14F-4D97-AF65-F5344CB8AC3E}">
        <p14:creationId xmlns:p14="http://schemas.microsoft.com/office/powerpoint/2010/main" val="34691825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A7C6CA06-CAE8-CB37-68B3-414BA4E651F5}"/>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976FDDD8-13A3-7D47-A874-77E90276D2B4}"/>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What does</a:t>
            </a:r>
            <a:br>
              <a:rPr lang="en" dirty="0"/>
            </a:br>
            <a:r>
              <a:rPr lang="en" dirty="0"/>
              <a:t>change look like?</a:t>
            </a:r>
            <a:endParaRPr dirty="0"/>
          </a:p>
        </p:txBody>
      </p:sp>
      <p:sp>
        <p:nvSpPr>
          <p:cNvPr id="108" name="Google Shape;108;p17">
            <a:extLst>
              <a:ext uri="{FF2B5EF4-FFF2-40B4-BE49-F238E27FC236}">
                <a16:creationId xmlns:a16="http://schemas.microsoft.com/office/drawing/2014/main" id="{6E43D8AB-A715-7B2F-6EFC-A1750EAF709D}"/>
              </a:ext>
            </a:extLst>
          </p:cNvPr>
          <p:cNvSpPr txBox="1">
            <a:spLocks noGrp="1"/>
          </p:cNvSpPr>
          <p:nvPr>
            <p:ph type="body" idx="1"/>
          </p:nvPr>
        </p:nvSpPr>
        <p:spPr>
          <a:xfrm>
            <a:off x="311700" y="1567542"/>
            <a:ext cx="8621988" cy="3004457"/>
          </a:xfrm>
          <a:prstGeom prst="rect">
            <a:avLst/>
          </a:prstGeom>
        </p:spPr>
        <p:txBody>
          <a:bodyPr spcFirstLastPara="1" wrap="square" lIns="91425" tIns="91425" rIns="91425" bIns="91425" anchor="t" anchorCtr="0">
            <a:normAutofit/>
          </a:bodyPr>
          <a:lstStyle/>
          <a:p>
            <a:pPr marL="127000" indent="0">
              <a:spcAft>
                <a:spcPts val="800"/>
              </a:spcAft>
              <a:buNone/>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Think of 1-2 examples of the following:</a:t>
            </a:r>
          </a:p>
          <a:p>
            <a:pPr>
              <a:spcAft>
                <a:spcPts val="800"/>
              </a:spcAft>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In one year’s time, how will we know the charter has made a difference? </a:t>
            </a:r>
          </a:p>
          <a:p>
            <a:pPr lvl="1">
              <a:spcAft>
                <a:spcPts val="800"/>
              </a:spcAft>
            </a:pPr>
            <a:r>
              <a:rPr lang="en-GB" sz="2000" kern="100" dirty="0">
                <a:solidFill>
                  <a:schemeClr val="tx1"/>
                </a:solidFill>
                <a:latin typeface="Montserrat" pitchFamily="2" charset="77"/>
                <a:ea typeface="Aptos" panose="020B0004020202020204" pitchFamily="34" charset="0"/>
                <a:cs typeface="Times New Roman" panose="02020603050405020304" pitchFamily="18" charset="0"/>
              </a:rPr>
              <a:t>What would be a highlight?</a:t>
            </a:r>
          </a:p>
          <a:p>
            <a:pPr lvl="1">
              <a:spcAft>
                <a:spcPts val="800"/>
              </a:spcAft>
            </a:pPr>
            <a:r>
              <a:rPr lang="en-GB" sz="2000" kern="100" dirty="0">
                <a:solidFill>
                  <a:schemeClr val="tx1"/>
                </a:solidFill>
                <a:latin typeface="Montserrat" pitchFamily="2" charset="77"/>
                <a:ea typeface="Aptos" panose="020B0004020202020204" pitchFamily="34" charset="0"/>
                <a:cs typeface="Times New Roman" panose="02020603050405020304" pitchFamily="18" charset="0"/>
              </a:rPr>
              <a:t>What would be a lowlight?</a:t>
            </a:r>
          </a:p>
          <a:p>
            <a:pPr marL="609600" lvl="1" indent="0">
              <a:spcAft>
                <a:spcPts val="800"/>
              </a:spcAft>
              <a:buNone/>
            </a:pPr>
            <a:endParaRPr lang="en-GB" sz="2000" kern="100" dirty="0">
              <a:solidFill>
                <a:schemeClr val="tx1"/>
              </a:solidFill>
              <a:latin typeface="Montserrat" pitchFamily="2" charset="77"/>
              <a:ea typeface="Aptos" panose="020B0004020202020204" pitchFamily="34" charset="0"/>
              <a:cs typeface="Times New Roman" panose="02020603050405020304" pitchFamily="18" charset="0"/>
            </a:endParaRPr>
          </a:p>
        </p:txBody>
      </p:sp>
      <p:pic>
        <p:nvPicPr>
          <p:cNvPr id="112" name="Google Shape;112;p17">
            <a:extLst>
              <a:ext uri="{FF2B5EF4-FFF2-40B4-BE49-F238E27FC236}">
                <a16:creationId xmlns:a16="http://schemas.microsoft.com/office/drawing/2014/main" id="{3492230E-E90D-4849-E8ED-E384A227D238}"/>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7CCE51F7-85DF-2020-250F-F5918ECDF5D3}"/>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79A15445-B4A4-2F2D-96BA-9DE1DC93045F}"/>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33</a:t>
            </a:fld>
            <a:endParaRPr dirty="0"/>
          </a:p>
        </p:txBody>
      </p:sp>
    </p:spTree>
    <p:extLst>
      <p:ext uri="{BB962C8B-B14F-4D97-AF65-F5344CB8AC3E}">
        <p14:creationId xmlns:p14="http://schemas.microsoft.com/office/powerpoint/2010/main" val="9785206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25CA3EB2-3163-62C2-604E-821B04613F9F}"/>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30DA31B1-FDBE-D68F-C749-A37175E5F79C}"/>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What does</a:t>
            </a:r>
            <a:br>
              <a:rPr lang="en" dirty="0"/>
            </a:br>
            <a:r>
              <a:rPr lang="en" dirty="0"/>
              <a:t>change look like?</a:t>
            </a:r>
            <a:endParaRPr dirty="0"/>
          </a:p>
        </p:txBody>
      </p:sp>
      <p:sp>
        <p:nvSpPr>
          <p:cNvPr id="108" name="Google Shape;108;p17">
            <a:extLst>
              <a:ext uri="{FF2B5EF4-FFF2-40B4-BE49-F238E27FC236}">
                <a16:creationId xmlns:a16="http://schemas.microsoft.com/office/drawing/2014/main" id="{147A9E12-6A38-A307-8AB0-4175CB3CDC1C}"/>
              </a:ext>
            </a:extLst>
          </p:cNvPr>
          <p:cNvSpPr txBox="1">
            <a:spLocks noGrp="1"/>
          </p:cNvSpPr>
          <p:nvPr>
            <p:ph type="body" idx="1"/>
          </p:nvPr>
        </p:nvSpPr>
        <p:spPr>
          <a:xfrm>
            <a:off x="311700" y="1567542"/>
            <a:ext cx="8621988" cy="3004457"/>
          </a:xfrm>
          <a:prstGeom prst="rect">
            <a:avLst/>
          </a:prstGeom>
        </p:spPr>
        <p:txBody>
          <a:bodyPr spcFirstLastPara="1" wrap="square" lIns="91425" tIns="91425" rIns="91425" bIns="91425" anchor="t" anchorCtr="0">
            <a:normAutofit/>
          </a:bodyPr>
          <a:lstStyle/>
          <a:p>
            <a:pPr marL="127000" indent="0">
              <a:spcAft>
                <a:spcPts val="800"/>
              </a:spcAft>
              <a:buNone/>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Use your 1-2 examples and think through:</a:t>
            </a:r>
          </a:p>
          <a:p>
            <a:pPr>
              <a:spcAft>
                <a:spcPts val="800"/>
              </a:spcAft>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What does it look like?</a:t>
            </a:r>
          </a:p>
          <a:p>
            <a:pPr>
              <a:spcAft>
                <a:spcPts val="800"/>
              </a:spcAft>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Who does it impact?</a:t>
            </a:r>
          </a:p>
          <a:p>
            <a:pPr>
              <a:spcAft>
                <a:spcPts val="800"/>
              </a:spcAft>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What could influence if it happens? For example, money, time, people, support.</a:t>
            </a:r>
            <a:endParaRPr lang="en-GB" sz="2000" kern="100" dirty="0">
              <a:solidFill>
                <a:schemeClr val="tx1"/>
              </a:solidFill>
              <a:latin typeface="Montserrat" pitchFamily="2" charset="77"/>
              <a:ea typeface="Aptos" panose="020B0004020202020204" pitchFamily="34" charset="0"/>
              <a:cs typeface="Times New Roman" panose="02020603050405020304" pitchFamily="18" charset="0"/>
            </a:endParaRPr>
          </a:p>
        </p:txBody>
      </p:sp>
      <p:pic>
        <p:nvPicPr>
          <p:cNvPr id="112" name="Google Shape;112;p17">
            <a:extLst>
              <a:ext uri="{FF2B5EF4-FFF2-40B4-BE49-F238E27FC236}">
                <a16:creationId xmlns:a16="http://schemas.microsoft.com/office/drawing/2014/main" id="{3EEE398D-45FE-2B77-03EE-F1E5B8CEB4B4}"/>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1DA67C0C-4351-2FDA-5FD6-28487571C969}"/>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A6BD9A9-D9C2-1DD2-FB93-69B896AA58F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34</a:t>
            </a:fld>
            <a:endParaRPr dirty="0"/>
          </a:p>
        </p:txBody>
      </p:sp>
    </p:spTree>
    <p:extLst>
      <p:ext uri="{BB962C8B-B14F-4D97-AF65-F5344CB8AC3E}">
        <p14:creationId xmlns:p14="http://schemas.microsoft.com/office/powerpoint/2010/main" val="13501682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9A94252C-F917-7F86-DF62-33F823BEE6D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89E021BB-7999-8692-C718-084AEC80FBF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What does</a:t>
            </a:r>
            <a:br>
              <a:rPr lang="en" dirty="0"/>
            </a:br>
            <a:r>
              <a:rPr lang="en" dirty="0"/>
              <a:t>change look like?</a:t>
            </a:r>
            <a:endParaRPr dirty="0"/>
          </a:p>
        </p:txBody>
      </p:sp>
      <p:sp>
        <p:nvSpPr>
          <p:cNvPr id="108" name="Google Shape;108;p17">
            <a:extLst>
              <a:ext uri="{FF2B5EF4-FFF2-40B4-BE49-F238E27FC236}">
                <a16:creationId xmlns:a16="http://schemas.microsoft.com/office/drawing/2014/main" id="{8DE2B154-59FD-BA71-4831-B524246B2AF0}"/>
              </a:ext>
            </a:extLst>
          </p:cNvPr>
          <p:cNvSpPr txBox="1">
            <a:spLocks noGrp="1"/>
          </p:cNvSpPr>
          <p:nvPr>
            <p:ph type="body" idx="1"/>
          </p:nvPr>
        </p:nvSpPr>
        <p:spPr>
          <a:xfrm>
            <a:off x="311700" y="1567542"/>
            <a:ext cx="7678414" cy="3004457"/>
          </a:xfrm>
          <a:prstGeom prst="rect">
            <a:avLst/>
          </a:prstGeom>
        </p:spPr>
        <p:txBody>
          <a:bodyPr spcFirstLastPara="1" wrap="square" lIns="91425" tIns="91425" rIns="91425" bIns="91425" anchor="t" anchorCtr="0">
            <a:normAutofit/>
          </a:bodyPr>
          <a:lstStyle/>
          <a:p>
            <a:pPr>
              <a:spcAft>
                <a:spcPts val="800"/>
              </a:spcAft>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How should residents, policymakers, and experts work together to ensure the Liverpool City Region makes trustworthy and beneficial data innovation a reality?</a:t>
            </a:r>
          </a:p>
        </p:txBody>
      </p:sp>
      <p:pic>
        <p:nvPicPr>
          <p:cNvPr id="112" name="Google Shape;112;p17">
            <a:extLst>
              <a:ext uri="{FF2B5EF4-FFF2-40B4-BE49-F238E27FC236}">
                <a16:creationId xmlns:a16="http://schemas.microsoft.com/office/drawing/2014/main" id="{65F1573E-3C7E-A7A2-409C-66D9D257B2C5}"/>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BCC4117B-C029-B78E-5A75-03A6B199455D}"/>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F43B06E6-1264-A92D-40EB-87A04A3C2AA3}"/>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35</a:t>
            </a:fld>
            <a:endParaRPr dirty="0"/>
          </a:p>
        </p:txBody>
      </p:sp>
    </p:spTree>
    <p:extLst>
      <p:ext uri="{BB962C8B-B14F-4D97-AF65-F5344CB8AC3E}">
        <p14:creationId xmlns:p14="http://schemas.microsoft.com/office/powerpoint/2010/main" val="29843169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EF042-01A1-AAF7-3A7D-1888837CF80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22C508-CBDC-AD3A-781F-1161389BB8A9}"/>
              </a:ext>
            </a:extLst>
          </p:cNvPr>
          <p:cNvSpPr>
            <a:spLocks noGrp="1"/>
          </p:cNvSpPr>
          <p:nvPr>
            <p:ph type="ctrTitle"/>
          </p:nvPr>
        </p:nvSpPr>
        <p:spPr/>
        <p:txBody>
          <a:bodyPr/>
          <a:lstStyle/>
          <a:p>
            <a:r>
              <a:rPr lang="en-US" dirty="0"/>
              <a:t>More </a:t>
            </a:r>
            <a:br>
              <a:rPr lang="en-US" dirty="0"/>
            </a:br>
            <a:r>
              <a:rPr lang="en-US" dirty="0"/>
              <a:t>opportunities</a:t>
            </a:r>
          </a:p>
        </p:txBody>
      </p:sp>
      <p:sp>
        <p:nvSpPr>
          <p:cNvPr id="3" name="Slide Number Placeholder 2">
            <a:extLst>
              <a:ext uri="{FF2B5EF4-FFF2-40B4-BE49-F238E27FC236}">
                <a16:creationId xmlns:a16="http://schemas.microsoft.com/office/drawing/2014/main" id="{03BCAA62-1D55-4484-BE1C-16616C76075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36</a:t>
            </a:fld>
            <a:endParaRPr lang="en"/>
          </a:p>
        </p:txBody>
      </p:sp>
      <p:pic>
        <p:nvPicPr>
          <p:cNvPr id="6" name="Picture 5">
            <a:extLst>
              <a:ext uri="{FF2B5EF4-FFF2-40B4-BE49-F238E27FC236}">
                <a16:creationId xmlns:a16="http://schemas.microsoft.com/office/drawing/2014/main" id="{42D13ABA-3B67-3057-34C1-61AEB5B57120}"/>
              </a:ext>
            </a:extLst>
          </p:cNvPr>
          <p:cNvPicPr>
            <a:picLocks noChangeAspect="1"/>
          </p:cNvPicPr>
          <p:nvPr/>
        </p:nvPicPr>
        <p:blipFill>
          <a:blip r:embed="rId2"/>
          <a:stretch>
            <a:fillRect/>
          </a:stretch>
        </p:blipFill>
        <p:spPr>
          <a:xfrm>
            <a:off x="7521358" y="341425"/>
            <a:ext cx="1409653" cy="711525"/>
          </a:xfrm>
          <a:prstGeom prst="rect">
            <a:avLst/>
          </a:prstGeom>
        </p:spPr>
      </p:pic>
      <p:pic>
        <p:nvPicPr>
          <p:cNvPr id="7" name="Google Shape;97;p16">
            <a:extLst>
              <a:ext uri="{FF2B5EF4-FFF2-40B4-BE49-F238E27FC236}">
                <a16:creationId xmlns:a16="http://schemas.microsoft.com/office/drawing/2014/main" id="{7B0461B8-0A91-385E-A0FF-28C5E6E7E6A4}"/>
              </a:ext>
            </a:extLst>
          </p:cNvPr>
          <p:cNvPicPr preferRelativeResize="0"/>
          <p:nvPr/>
        </p:nvPicPr>
        <p:blipFill>
          <a:blip r:embed="rId3">
            <a:alphaModFix/>
          </a:blip>
          <a:stretch>
            <a:fillRect/>
          </a:stretch>
        </p:blipFill>
        <p:spPr>
          <a:xfrm>
            <a:off x="4969730" y="1303375"/>
            <a:ext cx="3401963" cy="1601751"/>
          </a:xfrm>
          <a:prstGeom prst="rect">
            <a:avLst/>
          </a:prstGeom>
          <a:noFill/>
          <a:ln>
            <a:noFill/>
          </a:ln>
        </p:spPr>
      </p:pic>
      <p:pic>
        <p:nvPicPr>
          <p:cNvPr id="8" name="Google Shape;98;p16">
            <a:extLst>
              <a:ext uri="{FF2B5EF4-FFF2-40B4-BE49-F238E27FC236}">
                <a16:creationId xmlns:a16="http://schemas.microsoft.com/office/drawing/2014/main" id="{A132066B-EA45-8DFB-D127-865C51E58C39}"/>
              </a:ext>
            </a:extLst>
          </p:cNvPr>
          <p:cNvPicPr preferRelativeResize="0"/>
          <p:nvPr/>
        </p:nvPicPr>
        <p:blipFill>
          <a:blip r:embed="rId4">
            <a:alphaModFix/>
          </a:blip>
          <a:stretch>
            <a:fillRect/>
          </a:stretch>
        </p:blipFill>
        <p:spPr>
          <a:xfrm>
            <a:off x="4926725" y="2423216"/>
            <a:ext cx="1744101" cy="820608"/>
          </a:xfrm>
          <a:prstGeom prst="rect">
            <a:avLst/>
          </a:prstGeom>
          <a:noFill/>
          <a:ln>
            <a:noFill/>
          </a:ln>
        </p:spPr>
      </p:pic>
      <p:pic>
        <p:nvPicPr>
          <p:cNvPr id="9" name="Google Shape;101;p16">
            <a:extLst>
              <a:ext uri="{FF2B5EF4-FFF2-40B4-BE49-F238E27FC236}">
                <a16:creationId xmlns:a16="http://schemas.microsoft.com/office/drawing/2014/main" id="{471F7C51-5A94-8E38-2B4C-D4E993EE64A8}"/>
              </a:ext>
            </a:extLst>
          </p:cNvPr>
          <p:cNvPicPr preferRelativeResize="0"/>
          <p:nvPr/>
        </p:nvPicPr>
        <p:blipFill>
          <a:blip r:embed="rId5">
            <a:alphaModFix/>
          </a:blip>
          <a:stretch>
            <a:fillRect/>
          </a:stretch>
        </p:blipFill>
        <p:spPr>
          <a:xfrm rot="5400000">
            <a:off x="6745474" y="2718115"/>
            <a:ext cx="1751877" cy="824876"/>
          </a:xfrm>
          <a:prstGeom prst="rect">
            <a:avLst/>
          </a:prstGeom>
          <a:noFill/>
          <a:ln>
            <a:noFill/>
          </a:ln>
        </p:spPr>
      </p:pic>
      <p:pic>
        <p:nvPicPr>
          <p:cNvPr id="11" name="Google Shape;99;p16">
            <a:extLst>
              <a:ext uri="{FF2B5EF4-FFF2-40B4-BE49-F238E27FC236}">
                <a16:creationId xmlns:a16="http://schemas.microsoft.com/office/drawing/2014/main" id="{459B0874-DA4A-03FC-F56E-8766801DD20A}"/>
              </a:ext>
            </a:extLst>
          </p:cNvPr>
          <p:cNvPicPr preferRelativeResize="0"/>
          <p:nvPr/>
        </p:nvPicPr>
        <p:blipFill>
          <a:blip r:embed="rId6">
            <a:alphaModFix/>
          </a:blip>
          <a:stretch>
            <a:fillRect/>
          </a:stretch>
        </p:blipFill>
        <p:spPr>
          <a:xfrm rot="-5400000" flipH="1">
            <a:off x="-119676" y="3819175"/>
            <a:ext cx="2700875" cy="1271675"/>
          </a:xfrm>
          <a:prstGeom prst="rect">
            <a:avLst/>
          </a:prstGeom>
          <a:noFill/>
          <a:ln>
            <a:noFill/>
          </a:ln>
        </p:spPr>
      </p:pic>
      <p:pic>
        <p:nvPicPr>
          <p:cNvPr id="12" name="Google Shape;100;p16">
            <a:extLst>
              <a:ext uri="{FF2B5EF4-FFF2-40B4-BE49-F238E27FC236}">
                <a16:creationId xmlns:a16="http://schemas.microsoft.com/office/drawing/2014/main" id="{AB776412-6291-58E4-4A4A-80812C30734E}"/>
              </a:ext>
            </a:extLst>
          </p:cNvPr>
          <p:cNvPicPr preferRelativeResize="0"/>
          <p:nvPr/>
        </p:nvPicPr>
        <p:blipFill>
          <a:blip r:embed="rId5">
            <a:alphaModFix/>
          </a:blip>
          <a:stretch>
            <a:fillRect/>
          </a:stretch>
        </p:blipFill>
        <p:spPr>
          <a:xfrm>
            <a:off x="1201050" y="3817750"/>
            <a:ext cx="1823848" cy="858726"/>
          </a:xfrm>
          <a:prstGeom prst="rect">
            <a:avLst/>
          </a:prstGeom>
          <a:noFill/>
          <a:ln>
            <a:noFill/>
          </a:ln>
        </p:spPr>
      </p:pic>
    </p:spTree>
    <p:extLst>
      <p:ext uri="{BB962C8B-B14F-4D97-AF65-F5344CB8AC3E}">
        <p14:creationId xmlns:p14="http://schemas.microsoft.com/office/powerpoint/2010/main" val="36889089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5939EC8A-167F-5BC5-E91A-48FCC75AE40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89E4C69A-D659-31CB-D78D-8A2873862150}"/>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Next steps</a:t>
            </a:r>
            <a:endParaRPr dirty="0"/>
          </a:p>
        </p:txBody>
      </p:sp>
      <p:sp>
        <p:nvSpPr>
          <p:cNvPr id="108" name="Google Shape;108;p17">
            <a:extLst>
              <a:ext uri="{FF2B5EF4-FFF2-40B4-BE49-F238E27FC236}">
                <a16:creationId xmlns:a16="http://schemas.microsoft.com/office/drawing/2014/main" id="{49FBBBAA-AEDB-DB23-1417-F6339C87475B}"/>
              </a:ext>
            </a:extLst>
          </p:cNvPr>
          <p:cNvSpPr txBox="1">
            <a:spLocks noGrp="1"/>
          </p:cNvSpPr>
          <p:nvPr>
            <p:ph type="body" idx="1"/>
          </p:nvPr>
        </p:nvSpPr>
        <p:spPr>
          <a:xfrm>
            <a:off x="311700" y="1152474"/>
            <a:ext cx="8621988" cy="3419526"/>
          </a:xfrm>
          <a:prstGeom prst="rect">
            <a:avLst/>
          </a:prstGeom>
        </p:spPr>
        <p:txBody>
          <a:bodyPr spcFirstLastPara="1" wrap="square" lIns="91425" tIns="91425" rIns="91425" bIns="91425" anchor="t" anchorCtr="0">
            <a:normAutofit fontScale="70000" lnSpcReduction="20000"/>
          </a:bodyPr>
          <a:lstStyle/>
          <a:p>
            <a:pPr marL="127000" indent="0">
              <a:lnSpc>
                <a:spcPct val="115000"/>
              </a:lnSpc>
              <a:spcAft>
                <a:spcPts val="800"/>
              </a:spcAft>
              <a:buNone/>
            </a:pPr>
            <a:r>
              <a:rPr lang="en-GB" sz="2400" b="1" kern="100" dirty="0">
                <a:latin typeface="Montserrat" pitchFamily="2" charset="77"/>
                <a:ea typeface="Aptos" panose="020B0004020202020204" pitchFamily="34" charset="0"/>
                <a:cs typeface="Times New Roman" panose="02020603050405020304" pitchFamily="18" charset="0"/>
              </a:rPr>
              <a:t>M</a:t>
            </a:r>
            <a:r>
              <a:rPr lang="en-GB" sz="2400" b="1" kern="100" dirty="0">
                <a:effectLst/>
                <a:latin typeface="Montserrat" pitchFamily="2" charset="77"/>
                <a:ea typeface="Aptos" panose="020B0004020202020204" pitchFamily="34" charset="0"/>
                <a:cs typeface="Times New Roman" panose="02020603050405020304" pitchFamily="18" charset="0"/>
              </a:rPr>
              <a:t>ay</a:t>
            </a:r>
          </a:p>
          <a:p>
            <a:pPr marL="584200" indent="-457200">
              <a:spcAft>
                <a:spcPts val="800"/>
              </a:spcAft>
              <a:buFont typeface="+mj-lt"/>
              <a:buAutoNum type="arabicPeriod"/>
            </a:pPr>
            <a:r>
              <a:rPr lang="en-GB" sz="2400" b="1" kern="100" dirty="0">
                <a:solidFill>
                  <a:srgbClr val="002060"/>
                </a:solidFill>
                <a:latin typeface="Montserrat" pitchFamily="2" charset="77"/>
                <a:ea typeface="Aptos" panose="020B0004020202020204" pitchFamily="34" charset="0"/>
                <a:cs typeface="Times New Roman" panose="02020603050405020304" pitchFamily="18" charset="0"/>
              </a:rPr>
              <a:t>Writing up final report </a:t>
            </a:r>
            <a:r>
              <a:rPr lang="en-GB" sz="2400" kern="100" dirty="0">
                <a:latin typeface="Montserrat" pitchFamily="2" charset="77"/>
                <a:ea typeface="Aptos" panose="020B0004020202020204" pitchFamily="34" charset="0"/>
                <a:cs typeface="Times New Roman" panose="02020603050405020304" pitchFamily="18" charset="0"/>
              </a:rPr>
              <a:t>including analysis of recordings</a:t>
            </a:r>
          </a:p>
          <a:p>
            <a:pPr marL="127000" indent="0">
              <a:spcAft>
                <a:spcPts val="800"/>
              </a:spcAft>
              <a:buNone/>
            </a:pPr>
            <a:r>
              <a:rPr lang="en-GB" sz="2400" b="1" kern="100" dirty="0">
                <a:latin typeface="Montserrat" pitchFamily="2" charset="77"/>
                <a:ea typeface="Aptos" panose="020B0004020202020204" pitchFamily="34" charset="0"/>
                <a:cs typeface="Times New Roman" panose="02020603050405020304" pitchFamily="18" charset="0"/>
              </a:rPr>
              <a:t>June</a:t>
            </a:r>
          </a:p>
          <a:p>
            <a:pPr marL="584200" indent="-457200">
              <a:spcAft>
                <a:spcPts val="800"/>
              </a:spcAft>
              <a:buFont typeface="+mj-lt"/>
              <a:buAutoNum type="arabicPeriod"/>
            </a:pPr>
            <a:r>
              <a:rPr lang="en-GB" sz="2400" kern="100" dirty="0">
                <a:latin typeface="Montserrat" pitchFamily="2" charset="77"/>
                <a:ea typeface="Aptos" panose="020B0004020202020204" pitchFamily="34" charset="0"/>
                <a:cs typeface="Times New Roman" panose="02020603050405020304" pitchFamily="18" charset="0"/>
              </a:rPr>
              <a:t>Development of </a:t>
            </a:r>
            <a:r>
              <a:rPr lang="en-GB" sz="2400" b="1" kern="100" dirty="0">
                <a:solidFill>
                  <a:srgbClr val="002060"/>
                </a:solidFill>
                <a:latin typeface="Montserrat" pitchFamily="2" charset="77"/>
                <a:ea typeface="Aptos" panose="020B0004020202020204" pitchFamily="34" charset="0"/>
                <a:cs typeface="Times New Roman" panose="02020603050405020304" pitchFamily="18" charset="0"/>
              </a:rPr>
              <a:t>data professionals materials </a:t>
            </a:r>
            <a:r>
              <a:rPr lang="en-GB" sz="2400" kern="100" dirty="0">
                <a:latin typeface="Montserrat" pitchFamily="2" charset="77"/>
                <a:ea typeface="Aptos" panose="020B0004020202020204" pitchFamily="34" charset="0"/>
                <a:cs typeface="Times New Roman" panose="02020603050405020304" pitchFamily="18" charset="0"/>
              </a:rPr>
              <a:t>and feedback </a:t>
            </a:r>
          </a:p>
          <a:p>
            <a:pPr marL="584200" indent="-457200">
              <a:spcAft>
                <a:spcPts val="800"/>
              </a:spcAft>
              <a:buFont typeface="+mj-lt"/>
              <a:buAutoNum type="arabicPeriod"/>
            </a:pPr>
            <a:r>
              <a:rPr lang="en-GB" sz="2400" b="1" kern="100" dirty="0">
                <a:solidFill>
                  <a:srgbClr val="002060"/>
                </a:solidFill>
                <a:effectLst/>
                <a:latin typeface="Montserrat" pitchFamily="2" charset="77"/>
                <a:ea typeface="Aptos" panose="020B0004020202020204" pitchFamily="34" charset="0"/>
                <a:cs typeface="Times New Roman" panose="02020603050405020304" pitchFamily="18" charset="0"/>
              </a:rPr>
              <a:t>Launch Event</a:t>
            </a:r>
            <a:r>
              <a:rPr lang="en-GB" sz="2400" kern="100" dirty="0">
                <a:effectLst/>
                <a:latin typeface="Montserrat" pitchFamily="2" charset="77"/>
                <a:ea typeface="Aptos" panose="020B0004020202020204" pitchFamily="34" charset="0"/>
                <a:cs typeface="Times New Roman" panose="02020603050405020304" pitchFamily="18" charset="0"/>
              </a:rPr>
              <a:t> end of June (date released soon) + </a:t>
            </a:r>
            <a:r>
              <a:rPr lang="en-GB" sz="2400" b="1" kern="100" dirty="0">
                <a:solidFill>
                  <a:srgbClr val="002060"/>
                </a:solidFill>
                <a:effectLst/>
                <a:latin typeface="Montserrat" pitchFamily="2" charset="77"/>
                <a:ea typeface="Aptos" panose="020B0004020202020204" pitchFamily="34" charset="0"/>
                <a:cs typeface="Times New Roman" panose="02020603050405020304" pitchFamily="18" charset="0"/>
              </a:rPr>
              <a:t>banner</a:t>
            </a:r>
            <a:r>
              <a:rPr lang="en-GB" sz="2400" kern="100" dirty="0">
                <a:solidFill>
                  <a:srgbClr val="002060"/>
                </a:solidFill>
                <a:effectLst/>
                <a:latin typeface="Montserrat" pitchFamily="2" charset="77"/>
                <a:ea typeface="Aptos" panose="020B0004020202020204" pitchFamily="34" charset="0"/>
                <a:cs typeface="Times New Roman" panose="02020603050405020304" pitchFamily="18" charset="0"/>
              </a:rPr>
              <a:t> </a:t>
            </a:r>
            <a:r>
              <a:rPr lang="en-GB" sz="2400" b="1" kern="100" dirty="0">
                <a:solidFill>
                  <a:srgbClr val="002060"/>
                </a:solidFill>
                <a:effectLst/>
                <a:latin typeface="Montserrat" pitchFamily="2" charset="77"/>
                <a:ea typeface="Aptos" panose="020B0004020202020204" pitchFamily="34" charset="0"/>
                <a:cs typeface="Times New Roman" panose="02020603050405020304" pitchFamily="18" charset="0"/>
              </a:rPr>
              <a:t>development and microsite launch</a:t>
            </a:r>
          </a:p>
          <a:p>
            <a:pPr marL="584200" indent="-457200">
              <a:spcAft>
                <a:spcPts val="800"/>
              </a:spcAft>
              <a:buFont typeface="+mj-lt"/>
              <a:buAutoNum type="arabicPeriod"/>
            </a:pPr>
            <a:r>
              <a:rPr lang="en-GB" sz="2400" b="1" kern="100" dirty="0">
                <a:solidFill>
                  <a:srgbClr val="002060"/>
                </a:solidFill>
                <a:effectLst/>
                <a:latin typeface="Montserrat" pitchFamily="2" charset="77"/>
                <a:ea typeface="Aptos" panose="020B0004020202020204" pitchFamily="34" charset="0"/>
                <a:cs typeface="Times New Roman" panose="02020603050405020304" pitchFamily="18" charset="0"/>
              </a:rPr>
              <a:t>Wrap-up Evaluation</a:t>
            </a:r>
            <a:r>
              <a:rPr lang="en-GB" sz="2400" kern="100" dirty="0">
                <a:effectLst/>
                <a:latin typeface="Montserrat" pitchFamily="2" charset="77"/>
                <a:ea typeface="Aptos" panose="020B0004020202020204" pitchFamily="34" charset="0"/>
                <a:cs typeface="Times New Roman" panose="02020603050405020304" pitchFamily="18" charset="0"/>
              </a:rPr>
              <a:t> and results from participant feedback</a:t>
            </a:r>
            <a:endParaRPr lang="en-GB" sz="2400" b="1" kern="100" dirty="0">
              <a:solidFill>
                <a:srgbClr val="002060"/>
              </a:solidFill>
              <a:effectLst/>
              <a:latin typeface="Montserrat" pitchFamily="2" charset="77"/>
              <a:ea typeface="Aptos" panose="020B0004020202020204" pitchFamily="34" charset="0"/>
              <a:cs typeface="Times New Roman" panose="02020603050405020304" pitchFamily="18" charset="0"/>
            </a:endParaRPr>
          </a:p>
          <a:p>
            <a:pPr marL="127000" indent="0">
              <a:spcAft>
                <a:spcPts val="800"/>
              </a:spcAft>
              <a:buNone/>
            </a:pPr>
            <a:r>
              <a:rPr lang="en-GB" sz="2400" b="1" kern="100" dirty="0">
                <a:latin typeface="Montserrat" pitchFamily="2" charset="77"/>
                <a:cs typeface="Times New Roman" panose="02020603050405020304" pitchFamily="18" charset="0"/>
              </a:rPr>
              <a:t>July through October</a:t>
            </a:r>
          </a:p>
          <a:p>
            <a:pPr marL="584200" indent="-457200">
              <a:spcAft>
                <a:spcPts val="800"/>
              </a:spcAft>
              <a:buFont typeface="+mj-lt"/>
              <a:buAutoNum type="arabicPeriod"/>
            </a:pPr>
            <a:r>
              <a:rPr lang="en-GB" sz="2400" b="1" kern="100" dirty="0">
                <a:solidFill>
                  <a:srgbClr val="002060"/>
                </a:solidFill>
                <a:effectLst/>
                <a:latin typeface="Montserrat" pitchFamily="2" charset="77"/>
                <a:ea typeface="Aptos" panose="020B0004020202020204" pitchFamily="34" charset="0"/>
                <a:cs typeface="Times New Roman" panose="02020603050405020304" pitchFamily="18" charset="0"/>
              </a:rPr>
              <a:t>Launch of Communications Campaign on Charter </a:t>
            </a:r>
            <a:r>
              <a:rPr lang="en-GB" sz="2400" kern="100" dirty="0">
                <a:solidFill>
                  <a:schemeClr val="tx1"/>
                </a:solidFill>
                <a:effectLst/>
                <a:latin typeface="Montserrat" pitchFamily="2" charset="77"/>
                <a:ea typeface="Aptos" panose="020B0004020202020204" pitchFamily="34" charset="0"/>
                <a:cs typeface="Times New Roman" panose="02020603050405020304" pitchFamily="18" charset="0"/>
              </a:rPr>
              <a:t>+ Project Close</a:t>
            </a:r>
          </a:p>
        </p:txBody>
      </p:sp>
      <p:pic>
        <p:nvPicPr>
          <p:cNvPr id="112" name="Google Shape;112;p17">
            <a:extLst>
              <a:ext uri="{FF2B5EF4-FFF2-40B4-BE49-F238E27FC236}">
                <a16:creationId xmlns:a16="http://schemas.microsoft.com/office/drawing/2014/main" id="{C0C38766-D146-9DBA-0972-D9910EB31020}"/>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E071B63D-8FAE-0D35-C60F-505EECA6F38F}"/>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D16A4D34-8708-F5AF-3369-3D5BC84B3E57}"/>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37</a:t>
            </a:fld>
            <a:endParaRPr dirty="0"/>
          </a:p>
        </p:txBody>
      </p:sp>
    </p:spTree>
    <p:extLst>
      <p:ext uri="{BB962C8B-B14F-4D97-AF65-F5344CB8AC3E}">
        <p14:creationId xmlns:p14="http://schemas.microsoft.com/office/powerpoint/2010/main" val="9292399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06EF2D26-797D-0334-D39D-E7877B885063}"/>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A1FEE0CA-9E9E-EC34-BC26-BB0C1152A48B}"/>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Next (hopeful) steps</a:t>
            </a:r>
            <a:endParaRPr dirty="0"/>
          </a:p>
        </p:txBody>
      </p:sp>
      <p:sp>
        <p:nvSpPr>
          <p:cNvPr id="108" name="Google Shape;108;p17">
            <a:extLst>
              <a:ext uri="{FF2B5EF4-FFF2-40B4-BE49-F238E27FC236}">
                <a16:creationId xmlns:a16="http://schemas.microsoft.com/office/drawing/2014/main" id="{D1D11784-5E20-B92E-879A-F769F27DC0E5}"/>
              </a:ext>
            </a:extLst>
          </p:cNvPr>
          <p:cNvSpPr txBox="1">
            <a:spLocks noGrp="1"/>
          </p:cNvSpPr>
          <p:nvPr>
            <p:ph type="body" idx="1"/>
          </p:nvPr>
        </p:nvSpPr>
        <p:spPr>
          <a:xfrm>
            <a:off x="311700" y="1152474"/>
            <a:ext cx="8007707" cy="3419526"/>
          </a:xfrm>
          <a:prstGeom prst="rect">
            <a:avLst/>
          </a:prstGeom>
        </p:spPr>
        <p:txBody>
          <a:bodyPr spcFirstLastPara="1" wrap="square" lIns="91425" tIns="91425" rIns="91425" bIns="91425" anchor="t" anchorCtr="0">
            <a:normAutofit fontScale="77500" lnSpcReduction="20000"/>
          </a:bodyPr>
          <a:lstStyle/>
          <a:p>
            <a:pPr marL="127000" indent="0">
              <a:lnSpc>
                <a:spcPct val="115000"/>
              </a:lnSpc>
              <a:spcAft>
                <a:spcPts val="800"/>
              </a:spcAft>
              <a:buNone/>
            </a:pPr>
            <a:r>
              <a:rPr lang="en-GB" sz="2400" kern="100" dirty="0">
                <a:solidFill>
                  <a:schemeClr val="tx1"/>
                </a:solidFill>
                <a:effectLst/>
                <a:latin typeface="Montserrat" pitchFamily="2" charset="77"/>
                <a:ea typeface="Aptos" panose="020B0004020202020204" pitchFamily="34" charset="0"/>
                <a:cs typeface="Times New Roman" panose="02020603050405020304" pitchFamily="18" charset="0"/>
              </a:rPr>
              <a:t>As part of our final reporting we will recommend what kind of deliberation events could happen following the Charter’s development. </a:t>
            </a:r>
          </a:p>
          <a:p>
            <a:pPr marL="127000" indent="0">
              <a:lnSpc>
                <a:spcPct val="115000"/>
              </a:lnSpc>
              <a:spcAft>
                <a:spcPts val="800"/>
              </a:spcAft>
              <a:buNone/>
            </a:pPr>
            <a:r>
              <a:rPr lang="en-GB" sz="2400" kern="100" dirty="0">
                <a:solidFill>
                  <a:schemeClr val="tx1"/>
                </a:solidFill>
                <a:effectLst/>
                <a:latin typeface="Montserrat" pitchFamily="2" charset="77"/>
                <a:ea typeface="Aptos" panose="020B0004020202020204" pitchFamily="34" charset="0"/>
                <a:cs typeface="Times New Roman" panose="02020603050405020304" pitchFamily="18" charset="0"/>
              </a:rPr>
              <a:t>This may include:</a:t>
            </a:r>
          </a:p>
          <a:p>
            <a:pPr>
              <a:spcAft>
                <a:spcPts val="800"/>
              </a:spcAft>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Running additional Assembly-style events on different topics</a:t>
            </a:r>
          </a:p>
          <a:p>
            <a:pPr>
              <a:spcAft>
                <a:spcPts val="800"/>
              </a:spcAft>
            </a:pPr>
            <a:r>
              <a:rPr lang="en-GB" sz="2400" kern="100" dirty="0">
                <a:solidFill>
                  <a:schemeClr val="tx1"/>
                </a:solidFill>
                <a:effectLst/>
                <a:latin typeface="Montserrat" pitchFamily="2" charset="77"/>
                <a:ea typeface="Aptos" panose="020B0004020202020204" pitchFamily="34" charset="0"/>
                <a:cs typeface="Times New Roman" panose="02020603050405020304" pitchFamily="18" charset="0"/>
              </a:rPr>
              <a:t>Consulting with this group again on the use of the Charter</a:t>
            </a:r>
          </a:p>
          <a:p>
            <a:pPr>
              <a:spcAft>
                <a:spcPts val="800"/>
              </a:spcAft>
            </a:pPr>
            <a:r>
              <a:rPr lang="en-GB" sz="2400" kern="100" dirty="0">
                <a:solidFill>
                  <a:schemeClr val="tx1"/>
                </a:solidFill>
                <a:latin typeface="Montserrat" pitchFamily="2" charset="77"/>
                <a:ea typeface="Aptos" panose="020B0004020202020204" pitchFamily="34" charset="0"/>
                <a:cs typeface="Times New Roman" panose="02020603050405020304" pitchFamily="18" charset="0"/>
              </a:rPr>
              <a:t>Running additional online deliberative events on Data and AI</a:t>
            </a:r>
            <a:endParaRPr lang="en-GB" sz="2400" kern="100" dirty="0">
              <a:solidFill>
                <a:schemeClr val="tx1"/>
              </a:solidFill>
              <a:effectLst/>
              <a:latin typeface="Montserrat" pitchFamily="2" charset="77"/>
              <a:ea typeface="Aptos" panose="020B0004020202020204" pitchFamily="34" charset="0"/>
              <a:cs typeface="Times New Roman" panose="02020603050405020304" pitchFamily="18" charset="0"/>
            </a:endParaRPr>
          </a:p>
        </p:txBody>
      </p:sp>
      <p:pic>
        <p:nvPicPr>
          <p:cNvPr id="112" name="Google Shape;112;p17">
            <a:extLst>
              <a:ext uri="{FF2B5EF4-FFF2-40B4-BE49-F238E27FC236}">
                <a16:creationId xmlns:a16="http://schemas.microsoft.com/office/drawing/2014/main" id="{EAC6DE6B-609D-7FE9-9796-CAB07C64C879}"/>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A0BAC9A8-482D-542C-CB53-261B579D2491}"/>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CEF52AFE-03E6-5EAA-35C8-CAB2BBC09011}"/>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38</a:t>
            </a:fld>
            <a:endParaRPr dirty="0"/>
          </a:p>
        </p:txBody>
      </p:sp>
    </p:spTree>
    <p:extLst>
      <p:ext uri="{BB962C8B-B14F-4D97-AF65-F5344CB8AC3E}">
        <p14:creationId xmlns:p14="http://schemas.microsoft.com/office/powerpoint/2010/main" val="4145629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0FC541DB-118D-3AD6-C544-2EDCB31A028C}"/>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392BC6E9-32B6-7504-FBDC-71F786FB584E}"/>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NHS Data into Action Public </a:t>
            </a:r>
            <a:br>
              <a:rPr lang="en" dirty="0"/>
            </a:br>
            <a:r>
              <a:rPr lang="en" dirty="0"/>
              <a:t>and Patient Advisory Group</a:t>
            </a:r>
            <a:endParaRPr dirty="0"/>
          </a:p>
        </p:txBody>
      </p:sp>
      <p:sp>
        <p:nvSpPr>
          <p:cNvPr id="108" name="Google Shape;108;p17">
            <a:extLst>
              <a:ext uri="{FF2B5EF4-FFF2-40B4-BE49-F238E27FC236}">
                <a16:creationId xmlns:a16="http://schemas.microsoft.com/office/drawing/2014/main" id="{E6DA2E75-DE3E-95F0-4AE0-5A41FE917FBB}"/>
              </a:ext>
            </a:extLst>
          </p:cNvPr>
          <p:cNvSpPr txBox="1">
            <a:spLocks noGrp="1"/>
          </p:cNvSpPr>
          <p:nvPr>
            <p:ph type="body" idx="1"/>
          </p:nvPr>
        </p:nvSpPr>
        <p:spPr>
          <a:xfrm>
            <a:off x="311700" y="1502230"/>
            <a:ext cx="8621988" cy="3069770"/>
          </a:xfrm>
          <a:prstGeom prst="rect">
            <a:avLst/>
          </a:prstGeom>
        </p:spPr>
        <p:txBody>
          <a:bodyPr spcFirstLastPara="1" wrap="square" lIns="91425" tIns="91425" rIns="91425" bIns="91425" anchor="t" anchorCtr="0">
            <a:normAutofit fontScale="47500" lnSpcReduction="20000"/>
          </a:bodyPr>
          <a:lstStyle/>
          <a:p>
            <a:pPr algn="l">
              <a:spcAft>
                <a:spcPts val="1800"/>
              </a:spcAft>
              <a:buNone/>
            </a:pPr>
            <a:r>
              <a:rPr lang="en-GB" sz="2800" b="0" i="0" dirty="0">
                <a:solidFill>
                  <a:srgbClr val="212B32"/>
                </a:solidFill>
                <a:effectLst/>
                <a:latin typeface="Montserrat" pitchFamily="2" charset="77"/>
              </a:rPr>
              <a:t>Our Patient and Public Advisory Group (PPAG) plays a vital role in ensuring that the views and experiences of local people are central to how we use health data to improve care.</a:t>
            </a:r>
          </a:p>
          <a:p>
            <a:pPr algn="l">
              <a:spcAft>
                <a:spcPts val="1800"/>
              </a:spcAft>
              <a:buNone/>
            </a:pPr>
            <a:r>
              <a:rPr lang="en-GB" sz="2800" b="0" i="0" dirty="0">
                <a:solidFill>
                  <a:srgbClr val="212B32"/>
                </a:solidFill>
                <a:effectLst/>
                <a:latin typeface="Montserrat" pitchFamily="2" charset="77"/>
              </a:rPr>
              <a:t>While we are not currently running a recruitment campaign, we are mindful of ensuring the group reflects the diversity of our community. </a:t>
            </a:r>
            <a:r>
              <a:rPr lang="en-GB" sz="2800" b="1" i="0" dirty="0">
                <a:solidFill>
                  <a:srgbClr val="212B32"/>
                </a:solidFill>
                <a:effectLst/>
                <a:highlight>
                  <a:srgbClr val="FFFF00"/>
                </a:highlight>
                <a:latin typeface="Montserrat" pitchFamily="2" charset="77"/>
              </a:rPr>
              <a:t>At present, we are particularly interested in hearing from men and individuals from South Asian backgrounds, as these groups are underrepresented in the PPAG.</a:t>
            </a:r>
          </a:p>
          <a:p>
            <a:pPr algn="l">
              <a:spcAft>
                <a:spcPts val="1800"/>
              </a:spcAft>
              <a:buNone/>
            </a:pPr>
            <a:r>
              <a:rPr lang="en-GB" sz="2800" b="0" i="0" dirty="0">
                <a:solidFill>
                  <a:srgbClr val="212B32"/>
                </a:solidFill>
                <a:effectLst/>
                <a:latin typeface="Montserrat" pitchFamily="2" charset="77"/>
              </a:rPr>
              <a:t>Members are asked to attend meetings every other month (held at the Civic Health Innovation Labs, Liverpool Science Park, but with virtual options available) and are compensated for their time and contributions.</a:t>
            </a:r>
          </a:p>
          <a:p>
            <a:pPr algn="l"/>
            <a:r>
              <a:rPr lang="en-GB" sz="2800" b="0" i="0" dirty="0">
                <a:solidFill>
                  <a:srgbClr val="212B32"/>
                </a:solidFill>
                <a:effectLst/>
                <a:latin typeface="Montserrat" pitchFamily="2" charset="77"/>
              </a:rPr>
              <a:t>To learn more or to express your interest, please email: </a:t>
            </a:r>
            <a:r>
              <a:rPr lang="en-GB" sz="2800" b="0" i="0" dirty="0">
                <a:solidFill>
                  <a:srgbClr val="000066"/>
                </a:solidFill>
                <a:effectLst/>
                <a:latin typeface="Montserrat" pitchFamily="2" charset="77"/>
                <a:hlinkClick r:id="rId3"/>
              </a:rPr>
              <a:t>mlcsu.dia@nhs.net</a:t>
            </a:r>
            <a:r>
              <a:rPr lang="en-GB" sz="2800" b="0" i="0" dirty="0">
                <a:solidFill>
                  <a:srgbClr val="212B32"/>
                </a:solidFill>
                <a:effectLst/>
                <a:latin typeface="Montserrat" pitchFamily="2" charset="77"/>
              </a:rPr>
              <a:t>.</a:t>
            </a:r>
          </a:p>
        </p:txBody>
      </p:sp>
      <p:pic>
        <p:nvPicPr>
          <p:cNvPr id="112" name="Google Shape;112;p17">
            <a:extLst>
              <a:ext uri="{FF2B5EF4-FFF2-40B4-BE49-F238E27FC236}">
                <a16:creationId xmlns:a16="http://schemas.microsoft.com/office/drawing/2014/main" id="{5A840449-4511-EAD4-CEE9-1F343B239F0C}"/>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E0CC148A-8618-A6F0-BE5A-648B7FC9F536}"/>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26A0823A-681C-E89A-D910-12146D4C520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39</a:t>
            </a:fld>
            <a:endParaRPr dirty="0"/>
          </a:p>
        </p:txBody>
      </p:sp>
    </p:spTree>
    <p:extLst>
      <p:ext uri="{BB962C8B-B14F-4D97-AF65-F5344CB8AC3E}">
        <p14:creationId xmlns:p14="http://schemas.microsoft.com/office/powerpoint/2010/main" val="603978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27910-6CD4-EEAB-4705-E381552AEF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C18F1A-D3BF-3CD0-91CF-ED6FD4C899FB}"/>
              </a:ext>
            </a:extLst>
          </p:cNvPr>
          <p:cNvSpPr>
            <a:spLocks noGrp="1"/>
          </p:cNvSpPr>
          <p:nvPr>
            <p:ph type="ctrTitle"/>
          </p:nvPr>
        </p:nvSpPr>
        <p:spPr>
          <a:xfrm>
            <a:off x="311700" y="1642647"/>
            <a:ext cx="5894400" cy="2052600"/>
          </a:xfrm>
        </p:spPr>
        <p:txBody>
          <a:bodyPr>
            <a:normAutofit fontScale="90000"/>
          </a:bodyPr>
          <a:lstStyle/>
          <a:p>
            <a:r>
              <a:rPr lang="en-US" dirty="0"/>
              <a:t>Share back one reflection you’ve had on the Assembly since you took part.</a:t>
            </a:r>
          </a:p>
        </p:txBody>
      </p:sp>
      <p:sp>
        <p:nvSpPr>
          <p:cNvPr id="3" name="Slide Number Placeholder 2">
            <a:extLst>
              <a:ext uri="{FF2B5EF4-FFF2-40B4-BE49-F238E27FC236}">
                <a16:creationId xmlns:a16="http://schemas.microsoft.com/office/drawing/2014/main" id="{1FBDF463-9311-55F3-49D8-4133B86FF27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pic>
        <p:nvPicPr>
          <p:cNvPr id="5" name="Google Shape;71;p14">
            <a:extLst>
              <a:ext uri="{FF2B5EF4-FFF2-40B4-BE49-F238E27FC236}">
                <a16:creationId xmlns:a16="http://schemas.microsoft.com/office/drawing/2014/main" id="{2594B78D-4819-0ACB-C3CA-934478C03564}"/>
              </a:ext>
            </a:extLst>
          </p:cNvPr>
          <p:cNvPicPr preferRelativeResize="0"/>
          <p:nvPr/>
        </p:nvPicPr>
        <p:blipFill>
          <a:blip r:embed="rId2">
            <a:alphaModFix/>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B553A50E-DE4D-DC8C-9190-9ED0174D53C5}"/>
              </a:ext>
            </a:extLst>
          </p:cNvPr>
          <p:cNvPicPr>
            <a:picLocks noChangeAspect="1"/>
          </p:cNvPicPr>
          <p:nvPr/>
        </p:nvPicPr>
        <p:blipFill>
          <a:blip r:embed="rId3"/>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24174836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53F1C4E8-8AD0-10B3-BBAE-65016340A920}"/>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636BFF45-5690-9036-5346-9A32F270454E}"/>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University of Liverpool </a:t>
            </a:r>
            <a:br>
              <a:rPr lang="en" dirty="0"/>
            </a:br>
            <a:r>
              <a:rPr lang="en" dirty="0"/>
              <a:t>Take part in research</a:t>
            </a:r>
            <a:endParaRPr dirty="0"/>
          </a:p>
        </p:txBody>
      </p:sp>
      <p:sp>
        <p:nvSpPr>
          <p:cNvPr id="108" name="Google Shape;108;p17">
            <a:extLst>
              <a:ext uri="{FF2B5EF4-FFF2-40B4-BE49-F238E27FC236}">
                <a16:creationId xmlns:a16="http://schemas.microsoft.com/office/drawing/2014/main" id="{156E6954-56F6-8A77-5851-9412391F9778}"/>
              </a:ext>
            </a:extLst>
          </p:cNvPr>
          <p:cNvSpPr txBox="1">
            <a:spLocks noGrp="1"/>
          </p:cNvSpPr>
          <p:nvPr>
            <p:ph type="body" idx="1"/>
          </p:nvPr>
        </p:nvSpPr>
        <p:spPr>
          <a:xfrm>
            <a:off x="311700" y="1502230"/>
            <a:ext cx="8621988" cy="3069770"/>
          </a:xfrm>
          <a:prstGeom prst="rect">
            <a:avLst/>
          </a:prstGeom>
        </p:spPr>
        <p:txBody>
          <a:bodyPr spcFirstLastPara="1" wrap="square" lIns="91425" tIns="91425" rIns="91425" bIns="91425" anchor="t" anchorCtr="0">
            <a:normAutofit/>
          </a:bodyPr>
          <a:lstStyle/>
          <a:p>
            <a:pPr>
              <a:spcAft>
                <a:spcPts val="1800"/>
              </a:spcAft>
            </a:pPr>
            <a:r>
              <a:rPr lang="en-GB" sz="2800" b="0" i="0" dirty="0">
                <a:solidFill>
                  <a:srgbClr val="212B32"/>
                </a:solidFill>
                <a:effectLst/>
                <a:latin typeface="Montserrat" pitchFamily="2" charset="77"/>
              </a:rPr>
              <a:t>Public and patient involvement panels</a:t>
            </a:r>
          </a:p>
          <a:p>
            <a:pPr algn="l">
              <a:spcAft>
                <a:spcPts val="1800"/>
              </a:spcAft>
              <a:buNone/>
            </a:pPr>
            <a:r>
              <a:rPr lang="en-GB" sz="2800" b="0" i="0" dirty="0">
                <a:solidFill>
                  <a:srgbClr val="212B32"/>
                </a:solidFill>
                <a:effectLst/>
                <a:latin typeface="Montserrat" pitchFamily="2" charset="77"/>
              </a:rPr>
              <a:t>Opportunities are available at: </a:t>
            </a:r>
            <a:r>
              <a:rPr lang="en-GB" sz="2800" b="0" i="0" dirty="0">
                <a:solidFill>
                  <a:srgbClr val="212B32"/>
                </a:solidFill>
                <a:effectLst/>
                <a:latin typeface="Montserrat" pitchFamily="2" charset="77"/>
                <a:hlinkClick r:id="rId3"/>
              </a:rPr>
              <a:t>https://www.liverpool.ac.uk/health-and-life-sciences/engage-with-us/take-part/</a:t>
            </a:r>
            <a:r>
              <a:rPr lang="en-GB" sz="2800" b="0" i="0" dirty="0">
                <a:solidFill>
                  <a:srgbClr val="212B32"/>
                </a:solidFill>
                <a:effectLst/>
                <a:latin typeface="Montserrat" pitchFamily="2" charset="77"/>
              </a:rPr>
              <a:t> </a:t>
            </a:r>
          </a:p>
        </p:txBody>
      </p:sp>
      <p:pic>
        <p:nvPicPr>
          <p:cNvPr id="112" name="Google Shape;112;p17">
            <a:extLst>
              <a:ext uri="{FF2B5EF4-FFF2-40B4-BE49-F238E27FC236}">
                <a16:creationId xmlns:a16="http://schemas.microsoft.com/office/drawing/2014/main" id="{050B1ADB-3A1B-57C6-CCED-447247409642}"/>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080CED0A-8752-6258-2898-A37D45AA7B07}"/>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3A3F1197-E027-100C-034E-556BDBA832A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40</a:t>
            </a:fld>
            <a:endParaRPr dirty="0"/>
          </a:p>
        </p:txBody>
      </p:sp>
    </p:spTree>
    <p:extLst>
      <p:ext uri="{BB962C8B-B14F-4D97-AF65-F5344CB8AC3E}">
        <p14:creationId xmlns:p14="http://schemas.microsoft.com/office/powerpoint/2010/main" val="4886813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43D2CCDD-1D80-62A1-EB5F-732C50DA682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8CFE625D-8B4B-4F0E-B322-FBBC46516244}"/>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University of Liverpool </a:t>
            </a:r>
            <a:br>
              <a:rPr lang="en" dirty="0"/>
            </a:br>
            <a:r>
              <a:rPr lang="en" dirty="0"/>
              <a:t>Public Events</a:t>
            </a:r>
            <a:endParaRPr dirty="0"/>
          </a:p>
        </p:txBody>
      </p:sp>
      <p:sp>
        <p:nvSpPr>
          <p:cNvPr id="108" name="Google Shape;108;p17">
            <a:extLst>
              <a:ext uri="{FF2B5EF4-FFF2-40B4-BE49-F238E27FC236}">
                <a16:creationId xmlns:a16="http://schemas.microsoft.com/office/drawing/2014/main" id="{7B9CCA09-E272-9F73-6AED-CBE164CDDFAA}"/>
              </a:ext>
            </a:extLst>
          </p:cNvPr>
          <p:cNvSpPr txBox="1">
            <a:spLocks noGrp="1"/>
          </p:cNvSpPr>
          <p:nvPr>
            <p:ph type="body" idx="1"/>
          </p:nvPr>
        </p:nvSpPr>
        <p:spPr>
          <a:xfrm>
            <a:off x="311700" y="1502230"/>
            <a:ext cx="8621988" cy="3069770"/>
          </a:xfrm>
          <a:prstGeom prst="rect">
            <a:avLst/>
          </a:prstGeom>
        </p:spPr>
        <p:txBody>
          <a:bodyPr spcFirstLastPara="1" wrap="square" lIns="91425" tIns="91425" rIns="91425" bIns="91425" anchor="t" anchorCtr="0">
            <a:normAutofit fontScale="85000" lnSpcReduction="20000"/>
          </a:bodyPr>
          <a:lstStyle/>
          <a:p>
            <a:pPr>
              <a:spcAft>
                <a:spcPts val="1800"/>
              </a:spcAft>
            </a:pPr>
            <a:r>
              <a:rPr lang="en-GB" sz="2800" b="0" i="0" dirty="0">
                <a:solidFill>
                  <a:srgbClr val="212B32"/>
                </a:solidFill>
                <a:effectLst/>
                <a:latin typeface="Montserrat" pitchFamily="2" charset="77"/>
              </a:rPr>
              <a:t>Pint of Science</a:t>
            </a:r>
          </a:p>
          <a:p>
            <a:pPr>
              <a:spcAft>
                <a:spcPts val="1800"/>
              </a:spcAft>
            </a:pPr>
            <a:r>
              <a:rPr lang="en-GB" sz="2800" b="0" i="0" dirty="0">
                <a:solidFill>
                  <a:srgbClr val="212B32"/>
                </a:solidFill>
                <a:effectLst/>
                <a:latin typeface="Montserrat" pitchFamily="2" charset="77"/>
              </a:rPr>
              <a:t>Meet the Scientists (family) </a:t>
            </a:r>
          </a:p>
          <a:p>
            <a:pPr algn="l">
              <a:spcAft>
                <a:spcPts val="1800"/>
              </a:spcAft>
              <a:buNone/>
            </a:pPr>
            <a:r>
              <a:rPr lang="en-GB" sz="2800" b="0" i="0" dirty="0">
                <a:solidFill>
                  <a:srgbClr val="212B32"/>
                </a:solidFill>
                <a:effectLst/>
                <a:latin typeface="Montserrat" pitchFamily="2" charset="77"/>
              </a:rPr>
              <a:t>Events are listed at: </a:t>
            </a:r>
            <a:r>
              <a:rPr lang="en-GB" sz="2800" b="0" i="0" dirty="0">
                <a:solidFill>
                  <a:srgbClr val="212B32"/>
                </a:solidFill>
                <a:effectLst/>
                <a:latin typeface="Montserrat" pitchFamily="2" charset="77"/>
                <a:hlinkClick r:id="rId3"/>
              </a:rPr>
              <a:t>https://www.liverpool.ac.uk/health-and-life-sciences/engage-with-us/public-engagement/events/</a:t>
            </a:r>
            <a:r>
              <a:rPr lang="en-GB" sz="2800" b="0" i="0" dirty="0">
                <a:solidFill>
                  <a:srgbClr val="212B32"/>
                </a:solidFill>
                <a:effectLst/>
                <a:latin typeface="Montserrat" pitchFamily="2" charset="77"/>
              </a:rPr>
              <a:t> </a:t>
            </a:r>
          </a:p>
        </p:txBody>
      </p:sp>
      <p:pic>
        <p:nvPicPr>
          <p:cNvPr id="112" name="Google Shape;112;p17">
            <a:extLst>
              <a:ext uri="{FF2B5EF4-FFF2-40B4-BE49-F238E27FC236}">
                <a16:creationId xmlns:a16="http://schemas.microsoft.com/office/drawing/2014/main" id="{B50385ED-36DD-8C92-4832-D1BB3BFAC78F}"/>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649AB212-A62A-7941-640B-A6FAF86A6E00}"/>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52883D61-05F2-04B7-34F6-36D709ABE10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41</a:t>
            </a:fld>
            <a:endParaRPr dirty="0"/>
          </a:p>
        </p:txBody>
      </p:sp>
    </p:spTree>
    <p:extLst>
      <p:ext uri="{BB962C8B-B14F-4D97-AF65-F5344CB8AC3E}">
        <p14:creationId xmlns:p14="http://schemas.microsoft.com/office/powerpoint/2010/main" val="40091830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77827-0125-72A7-0BB2-27CDFC06D29A}"/>
              </a:ext>
            </a:extLst>
          </p:cNvPr>
          <p:cNvSpPr>
            <a:spLocks noGrp="1"/>
          </p:cNvSpPr>
          <p:nvPr>
            <p:ph type="title"/>
          </p:nvPr>
        </p:nvSpPr>
        <p:spPr/>
        <p:txBody>
          <a:bodyPr>
            <a:normAutofit fontScale="90000"/>
          </a:bodyPr>
          <a:lstStyle/>
          <a:p>
            <a:r>
              <a:rPr lang="en-US" dirty="0"/>
              <a:t>Liverpool City Region Combined Authority</a:t>
            </a:r>
          </a:p>
        </p:txBody>
      </p:sp>
      <p:sp>
        <p:nvSpPr>
          <p:cNvPr id="3" name="Text Placeholder 2">
            <a:extLst>
              <a:ext uri="{FF2B5EF4-FFF2-40B4-BE49-F238E27FC236}">
                <a16:creationId xmlns:a16="http://schemas.microsoft.com/office/drawing/2014/main" id="{595C6D96-A4A6-7119-6B51-255486C7E781}"/>
              </a:ext>
            </a:extLst>
          </p:cNvPr>
          <p:cNvSpPr>
            <a:spLocks noGrp="1"/>
          </p:cNvSpPr>
          <p:nvPr>
            <p:ph type="body" idx="1"/>
          </p:nvPr>
        </p:nvSpPr>
        <p:spPr/>
        <p:txBody>
          <a:bodyPr>
            <a:normAutofit/>
          </a:bodyPr>
          <a:lstStyle/>
          <a:p>
            <a:r>
              <a:rPr lang="en-US" sz="2400" dirty="0"/>
              <a:t>LCR Listens</a:t>
            </a:r>
          </a:p>
          <a:p>
            <a:pPr lvl="1"/>
            <a:r>
              <a:rPr lang="en-US" sz="1800" dirty="0">
                <a:hlinkClick r:id="rId2"/>
              </a:rPr>
              <a:t>https://www.liverpoolcityregion-ca.gov.uk/lcrlistens</a:t>
            </a:r>
            <a:endParaRPr lang="en-US" sz="1800" dirty="0"/>
          </a:p>
          <a:p>
            <a:pPr lvl="1"/>
            <a:r>
              <a:rPr lang="en-US" sz="1800" dirty="0">
                <a:hlinkClick r:id="rId3"/>
              </a:rPr>
              <a:t>https://lcrlistens.liverpoolcityregion-ca.gov.uk/</a:t>
            </a:r>
            <a:r>
              <a:rPr lang="en-US" sz="1800" dirty="0"/>
              <a:t> </a:t>
            </a:r>
          </a:p>
          <a:p>
            <a:r>
              <a:rPr lang="en-US" sz="2400" dirty="0"/>
              <a:t>LCRCA run equality panels which are occasionally open for recruitment: </a:t>
            </a:r>
            <a:r>
              <a:rPr lang="en-US" sz="2400" dirty="0">
                <a:hlinkClick r:id="rId4"/>
              </a:rPr>
              <a:t>https://www.liverpoolcityregion-ca.gov.uk/equality-diversity-and-inclusion</a:t>
            </a:r>
            <a:r>
              <a:rPr lang="en-US" sz="2400" dirty="0"/>
              <a:t> </a:t>
            </a:r>
          </a:p>
        </p:txBody>
      </p:sp>
      <p:sp>
        <p:nvSpPr>
          <p:cNvPr id="4" name="Slide Number Placeholder 3">
            <a:extLst>
              <a:ext uri="{FF2B5EF4-FFF2-40B4-BE49-F238E27FC236}">
                <a16:creationId xmlns:a16="http://schemas.microsoft.com/office/drawing/2014/main" id="{917F196A-7BA8-E8F0-5C85-1B7D8813F4F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42</a:t>
            </a:fld>
            <a:endParaRPr lang="en"/>
          </a:p>
        </p:txBody>
      </p:sp>
    </p:spTree>
    <p:extLst>
      <p:ext uri="{BB962C8B-B14F-4D97-AF65-F5344CB8AC3E}">
        <p14:creationId xmlns:p14="http://schemas.microsoft.com/office/powerpoint/2010/main" val="20126385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819007-9C0A-389C-C368-B153C9F806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086283-040F-11D1-AA01-98D1EEA31EE6}"/>
              </a:ext>
            </a:extLst>
          </p:cNvPr>
          <p:cNvSpPr>
            <a:spLocks noGrp="1"/>
          </p:cNvSpPr>
          <p:nvPr>
            <p:ph type="title"/>
          </p:nvPr>
        </p:nvSpPr>
        <p:spPr/>
        <p:txBody>
          <a:bodyPr>
            <a:normAutofit fontScale="90000"/>
          </a:bodyPr>
          <a:lstStyle/>
          <a:p>
            <a:r>
              <a:rPr lang="en-US" dirty="0"/>
              <a:t>Other opportunities</a:t>
            </a:r>
          </a:p>
        </p:txBody>
      </p:sp>
      <p:sp>
        <p:nvSpPr>
          <p:cNvPr id="3" name="Text Placeholder 2">
            <a:extLst>
              <a:ext uri="{FF2B5EF4-FFF2-40B4-BE49-F238E27FC236}">
                <a16:creationId xmlns:a16="http://schemas.microsoft.com/office/drawing/2014/main" id="{D7913747-6D7F-5242-2849-BEA7944D5F82}"/>
              </a:ext>
            </a:extLst>
          </p:cNvPr>
          <p:cNvSpPr>
            <a:spLocks noGrp="1"/>
          </p:cNvSpPr>
          <p:nvPr>
            <p:ph type="body" idx="1"/>
          </p:nvPr>
        </p:nvSpPr>
        <p:spPr/>
        <p:txBody>
          <a:bodyPr>
            <a:normAutofit fontScale="85000" lnSpcReduction="20000"/>
          </a:bodyPr>
          <a:lstStyle/>
          <a:p>
            <a:r>
              <a:rPr lang="en-US" sz="2400" dirty="0" err="1"/>
              <a:t>Organise</a:t>
            </a:r>
            <a:r>
              <a:rPr lang="en-US" sz="2400" dirty="0"/>
              <a:t> a local event on data and AI</a:t>
            </a:r>
          </a:p>
          <a:p>
            <a:r>
              <a:rPr lang="en-US" sz="2400" dirty="0"/>
              <a:t>Write your MP about data and AI </a:t>
            </a:r>
          </a:p>
          <a:p>
            <a:r>
              <a:rPr lang="en-US" sz="2400" dirty="0"/>
              <a:t>Take an online or local course  - examples: </a:t>
            </a:r>
          </a:p>
          <a:p>
            <a:pPr lvl="1"/>
            <a:r>
              <a:rPr lang="en-US" sz="2000" dirty="0">
                <a:hlinkClick r:id="rId2"/>
              </a:rPr>
              <a:t>https://www.futurelearn.com/courses/technology-power-and-online-activism</a:t>
            </a:r>
            <a:r>
              <a:rPr lang="en-US" sz="2000" dirty="0"/>
              <a:t> </a:t>
            </a:r>
          </a:p>
          <a:p>
            <a:pPr lvl="1"/>
            <a:r>
              <a:rPr lang="en-US" sz="2000" dirty="0">
                <a:hlinkClick r:id="rId3"/>
              </a:rPr>
              <a:t>https://www.futurelearn.com/subjects/it-and-computer-science-courses/artificial-intelligence</a:t>
            </a:r>
            <a:r>
              <a:rPr lang="en-US" sz="2000" dirty="0"/>
              <a:t> </a:t>
            </a:r>
          </a:p>
          <a:p>
            <a:r>
              <a:rPr lang="en-US" sz="2400" dirty="0"/>
              <a:t>Look at data about your area: </a:t>
            </a:r>
          </a:p>
          <a:p>
            <a:pPr lvl="1"/>
            <a:r>
              <a:rPr lang="en-US" sz="2000" dirty="0">
                <a:hlinkClick r:id="rId4"/>
              </a:rPr>
              <a:t>https://wirral.communityinsight.org/map/#</a:t>
            </a:r>
            <a:r>
              <a:rPr lang="en-US" sz="2000" dirty="0"/>
              <a:t> </a:t>
            </a:r>
          </a:p>
          <a:p>
            <a:pPr lvl="1"/>
            <a:r>
              <a:rPr lang="en-US" sz="2000" dirty="0">
                <a:hlinkClick r:id="rId5"/>
              </a:rPr>
              <a:t>https://www.ons.gov.uk/</a:t>
            </a:r>
            <a:r>
              <a:rPr lang="en-US" sz="2000" dirty="0"/>
              <a:t> </a:t>
            </a:r>
          </a:p>
          <a:p>
            <a:pPr lvl="1"/>
            <a:r>
              <a:rPr lang="en-US" sz="2000" dirty="0">
                <a:hlinkClick r:id="rId6"/>
              </a:rPr>
              <a:t>https://mapmaker.cdrc.ac.uk/#/output-area-classification-2021</a:t>
            </a:r>
            <a:r>
              <a:rPr lang="en-US" sz="2000" dirty="0"/>
              <a:t> </a:t>
            </a:r>
          </a:p>
          <a:p>
            <a:pPr lvl="1"/>
            <a:r>
              <a:rPr lang="en-US" sz="2000" dirty="0">
                <a:hlinkClick r:id="rId7"/>
              </a:rPr>
              <a:t>https://data.cdrc.ac.uk/</a:t>
            </a:r>
            <a:r>
              <a:rPr lang="en-US" sz="2000" dirty="0"/>
              <a:t> </a:t>
            </a:r>
          </a:p>
        </p:txBody>
      </p:sp>
      <p:sp>
        <p:nvSpPr>
          <p:cNvPr id="4" name="Slide Number Placeholder 3">
            <a:extLst>
              <a:ext uri="{FF2B5EF4-FFF2-40B4-BE49-F238E27FC236}">
                <a16:creationId xmlns:a16="http://schemas.microsoft.com/office/drawing/2014/main" id="{0EEA9BFC-F24F-5292-9F92-A36CCAC151A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43</a:t>
            </a:fld>
            <a:endParaRPr lang="en"/>
          </a:p>
        </p:txBody>
      </p:sp>
    </p:spTree>
    <p:extLst>
      <p:ext uri="{BB962C8B-B14F-4D97-AF65-F5344CB8AC3E}">
        <p14:creationId xmlns:p14="http://schemas.microsoft.com/office/powerpoint/2010/main" val="476546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E1C53D-F70A-58BF-47D8-9AD21182DC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308121-C7E4-657A-1E6F-D559A91C0EB9}"/>
              </a:ext>
            </a:extLst>
          </p:cNvPr>
          <p:cNvSpPr>
            <a:spLocks noGrp="1"/>
          </p:cNvSpPr>
          <p:nvPr>
            <p:ph type="title"/>
          </p:nvPr>
        </p:nvSpPr>
        <p:spPr/>
        <p:txBody>
          <a:bodyPr>
            <a:normAutofit fontScale="90000"/>
          </a:bodyPr>
          <a:lstStyle/>
          <a:p>
            <a:r>
              <a:rPr lang="en-US" dirty="0" err="1"/>
              <a:t>Organisations</a:t>
            </a:r>
            <a:r>
              <a:rPr lang="en-US" dirty="0"/>
              <a:t> that run similar events</a:t>
            </a:r>
          </a:p>
        </p:txBody>
      </p:sp>
      <p:sp>
        <p:nvSpPr>
          <p:cNvPr id="3" name="Text Placeholder 2">
            <a:extLst>
              <a:ext uri="{FF2B5EF4-FFF2-40B4-BE49-F238E27FC236}">
                <a16:creationId xmlns:a16="http://schemas.microsoft.com/office/drawing/2014/main" id="{3B57D3E7-12BE-00A2-1A5E-36094358D963}"/>
              </a:ext>
            </a:extLst>
          </p:cNvPr>
          <p:cNvSpPr>
            <a:spLocks noGrp="1"/>
          </p:cNvSpPr>
          <p:nvPr>
            <p:ph type="body" idx="1"/>
          </p:nvPr>
        </p:nvSpPr>
        <p:spPr/>
        <p:txBody>
          <a:bodyPr>
            <a:normAutofit/>
          </a:bodyPr>
          <a:lstStyle/>
          <a:p>
            <a:r>
              <a:rPr lang="en-US" sz="2400" dirty="0">
                <a:hlinkClick r:id="rId2"/>
              </a:rPr>
              <a:t>https://weandai.org/</a:t>
            </a:r>
            <a:r>
              <a:rPr lang="en-US" sz="2400" dirty="0"/>
              <a:t> </a:t>
            </a:r>
          </a:p>
          <a:p>
            <a:r>
              <a:rPr lang="en-US" sz="2400" dirty="0">
                <a:hlinkClick r:id="rId3"/>
              </a:rPr>
              <a:t>https://digitalgood.net/</a:t>
            </a:r>
            <a:r>
              <a:rPr lang="en-US" sz="2400" dirty="0"/>
              <a:t> </a:t>
            </a:r>
          </a:p>
          <a:p>
            <a:r>
              <a:rPr lang="en-US" sz="2400" dirty="0">
                <a:hlinkClick r:id="rId4"/>
              </a:rPr>
              <a:t>https://www.adalovelaceinstitute.org/</a:t>
            </a:r>
            <a:r>
              <a:rPr lang="en-US" sz="2400" dirty="0"/>
              <a:t> </a:t>
            </a:r>
          </a:p>
          <a:p>
            <a:r>
              <a:rPr lang="en-US" sz="2400" dirty="0">
                <a:hlinkClick r:id="rId5"/>
              </a:rPr>
              <a:t>https://connectedbydata.org/</a:t>
            </a:r>
            <a:r>
              <a:rPr lang="en-US" sz="2400" dirty="0"/>
              <a:t> </a:t>
            </a:r>
          </a:p>
          <a:p>
            <a:r>
              <a:rPr lang="en-US" sz="2400" dirty="0">
                <a:hlinkClick r:id="rId6"/>
              </a:rPr>
              <a:t>https://www.opendatamanchester.org.uk/</a:t>
            </a:r>
            <a:r>
              <a:rPr lang="en-US" sz="2400" dirty="0"/>
              <a:t> </a:t>
            </a:r>
          </a:p>
        </p:txBody>
      </p:sp>
      <p:sp>
        <p:nvSpPr>
          <p:cNvPr id="4" name="Slide Number Placeholder 3">
            <a:extLst>
              <a:ext uri="{FF2B5EF4-FFF2-40B4-BE49-F238E27FC236}">
                <a16:creationId xmlns:a16="http://schemas.microsoft.com/office/drawing/2014/main" id="{4BDF7A65-D639-9E3D-1936-F06C538A4E5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44</a:t>
            </a:fld>
            <a:endParaRPr lang="en"/>
          </a:p>
        </p:txBody>
      </p:sp>
    </p:spTree>
    <p:extLst>
      <p:ext uri="{BB962C8B-B14F-4D97-AF65-F5344CB8AC3E}">
        <p14:creationId xmlns:p14="http://schemas.microsoft.com/office/powerpoint/2010/main" val="25286102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E28C7-CF1D-061B-8900-0A7144FE448C}"/>
              </a:ext>
            </a:extLst>
          </p:cNvPr>
          <p:cNvSpPr>
            <a:spLocks noGrp="1"/>
          </p:cNvSpPr>
          <p:nvPr>
            <p:ph type="ctrTitle"/>
          </p:nvPr>
        </p:nvSpPr>
        <p:spPr/>
        <p:txBody>
          <a:bodyPr/>
          <a:lstStyle/>
          <a:p>
            <a:r>
              <a:rPr lang="en-US" dirty="0">
                <a:solidFill>
                  <a:schemeClr val="bg1"/>
                </a:solidFill>
                <a:latin typeface="Montserrat" pitchFamily="2" charset="77"/>
              </a:rPr>
              <a:t>Payment Reminder</a:t>
            </a:r>
            <a:endParaRPr lang="en-US" dirty="0"/>
          </a:p>
        </p:txBody>
      </p:sp>
      <p:sp>
        <p:nvSpPr>
          <p:cNvPr id="3" name="Slide Number Placeholder 2">
            <a:extLst>
              <a:ext uri="{FF2B5EF4-FFF2-40B4-BE49-F238E27FC236}">
                <a16:creationId xmlns:a16="http://schemas.microsoft.com/office/drawing/2014/main" id="{5B781A02-882F-8C89-B1C9-3AAE494C7D9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45</a:t>
            </a:fld>
            <a:endParaRPr lang="en"/>
          </a:p>
        </p:txBody>
      </p:sp>
      <p:pic>
        <p:nvPicPr>
          <p:cNvPr id="5" name="Google Shape;71;p14">
            <a:extLst>
              <a:ext uri="{FF2B5EF4-FFF2-40B4-BE49-F238E27FC236}">
                <a16:creationId xmlns:a16="http://schemas.microsoft.com/office/drawing/2014/main" id="{B033D3C5-579A-4EAE-BA1D-D0A2ACC4DA88}"/>
              </a:ext>
            </a:extLst>
          </p:cNvPr>
          <p:cNvPicPr preferRelativeResize="0"/>
          <p:nvPr/>
        </p:nvPicPr>
        <p:blipFill>
          <a:blip r:embed="rId3">
            <a:alphaModFix/>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6A135314-398E-BF7B-2EE2-A24719B6EBD3}"/>
              </a:ext>
            </a:extLst>
          </p:cNvPr>
          <p:cNvPicPr>
            <a:picLocks noChangeAspect="1"/>
          </p:cNvPicPr>
          <p:nvPr/>
        </p:nvPicPr>
        <p:blipFill>
          <a:blip r:embed="rId4"/>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28531454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9EF00-97AB-14A2-8CFC-70C9FC587D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97F5BA-5A0B-0033-4382-64F070518EBE}"/>
              </a:ext>
            </a:extLst>
          </p:cNvPr>
          <p:cNvSpPr>
            <a:spLocks noGrp="1"/>
          </p:cNvSpPr>
          <p:nvPr>
            <p:ph type="ctrTitle"/>
          </p:nvPr>
        </p:nvSpPr>
        <p:spPr/>
        <p:txBody>
          <a:bodyPr/>
          <a:lstStyle/>
          <a:p>
            <a:r>
              <a:rPr lang="en-US"/>
              <a:t>Thank you</a:t>
            </a:r>
          </a:p>
        </p:txBody>
      </p:sp>
      <p:sp>
        <p:nvSpPr>
          <p:cNvPr id="3" name="Slide Number Placeholder 2">
            <a:extLst>
              <a:ext uri="{FF2B5EF4-FFF2-40B4-BE49-F238E27FC236}">
                <a16:creationId xmlns:a16="http://schemas.microsoft.com/office/drawing/2014/main" id="{29A9B33B-3D42-6E5E-4BEA-0DBF53DE23A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46</a:t>
            </a:fld>
            <a:endParaRPr lang="en"/>
          </a:p>
        </p:txBody>
      </p:sp>
      <p:pic>
        <p:nvPicPr>
          <p:cNvPr id="4" name="Google Shape;71;p14">
            <a:extLst>
              <a:ext uri="{FF2B5EF4-FFF2-40B4-BE49-F238E27FC236}">
                <a16:creationId xmlns:a16="http://schemas.microsoft.com/office/drawing/2014/main" id="{3487EDA5-EBD6-3352-D82E-EF2D26818A8D}"/>
              </a:ext>
            </a:extLst>
          </p:cNvPr>
          <p:cNvPicPr preferRelativeResize="0"/>
          <p:nvPr/>
        </p:nvPicPr>
        <p:blipFill>
          <a:blip r:embed="rId2">
            <a:alphaModFix/>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112CD768-2458-3748-B95B-FE08D497FB64}"/>
              </a:ext>
            </a:extLst>
          </p:cNvPr>
          <p:cNvPicPr>
            <a:picLocks noChangeAspect="1"/>
          </p:cNvPicPr>
          <p:nvPr/>
        </p:nvPicPr>
        <p:blipFill>
          <a:blip r:embed="rId3"/>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3597538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B543D-7723-E9A2-9783-369EB2985D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22F30B-71FB-158F-208A-E1F986DC3A42}"/>
              </a:ext>
            </a:extLst>
          </p:cNvPr>
          <p:cNvSpPr>
            <a:spLocks noGrp="1"/>
          </p:cNvSpPr>
          <p:nvPr>
            <p:ph type="ctrTitle"/>
          </p:nvPr>
        </p:nvSpPr>
        <p:spPr/>
        <p:txBody>
          <a:bodyPr/>
          <a:lstStyle/>
          <a:p>
            <a:r>
              <a:rPr lang="en-US" dirty="0"/>
              <a:t>Data and AI </a:t>
            </a:r>
            <a:br>
              <a:rPr lang="en-US" dirty="0"/>
            </a:br>
            <a:r>
              <a:rPr lang="en-US" dirty="0"/>
              <a:t>Charter </a:t>
            </a:r>
            <a:br>
              <a:rPr lang="en-US" dirty="0"/>
            </a:br>
            <a:r>
              <a:rPr lang="en-US" dirty="0"/>
              <a:t>Feedback</a:t>
            </a:r>
          </a:p>
        </p:txBody>
      </p:sp>
      <p:sp>
        <p:nvSpPr>
          <p:cNvPr id="3" name="Slide Number Placeholder 2">
            <a:extLst>
              <a:ext uri="{FF2B5EF4-FFF2-40B4-BE49-F238E27FC236}">
                <a16:creationId xmlns:a16="http://schemas.microsoft.com/office/drawing/2014/main" id="{4A7CE1DB-0CC9-2285-E306-0444D518328E}"/>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a:p>
        </p:txBody>
      </p:sp>
      <p:pic>
        <p:nvPicPr>
          <p:cNvPr id="6" name="Picture 5">
            <a:extLst>
              <a:ext uri="{FF2B5EF4-FFF2-40B4-BE49-F238E27FC236}">
                <a16:creationId xmlns:a16="http://schemas.microsoft.com/office/drawing/2014/main" id="{D9297631-25B4-A2B6-735B-576F9D11C08E}"/>
              </a:ext>
            </a:extLst>
          </p:cNvPr>
          <p:cNvPicPr>
            <a:picLocks noChangeAspect="1"/>
          </p:cNvPicPr>
          <p:nvPr/>
        </p:nvPicPr>
        <p:blipFill>
          <a:blip r:embed="rId2"/>
          <a:stretch>
            <a:fillRect/>
          </a:stretch>
        </p:blipFill>
        <p:spPr>
          <a:xfrm>
            <a:off x="7521358" y="341425"/>
            <a:ext cx="1409653" cy="711525"/>
          </a:xfrm>
          <a:prstGeom prst="rect">
            <a:avLst/>
          </a:prstGeom>
        </p:spPr>
      </p:pic>
      <p:pic>
        <p:nvPicPr>
          <p:cNvPr id="7" name="Google Shape;97;p16">
            <a:extLst>
              <a:ext uri="{FF2B5EF4-FFF2-40B4-BE49-F238E27FC236}">
                <a16:creationId xmlns:a16="http://schemas.microsoft.com/office/drawing/2014/main" id="{CF5D2608-13B0-35BE-E89D-99C87871F0A1}"/>
              </a:ext>
            </a:extLst>
          </p:cNvPr>
          <p:cNvPicPr preferRelativeResize="0"/>
          <p:nvPr/>
        </p:nvPicPr>
        <p:blipFill>
          <a:blip r:embed="rId3">
            <a:alphaModFix/>
          </a:blip>
          <a:stretch>
            <a:fillRect/>
          </a:stretch>
        </p:blipFill>
        <p:spPr>
          <a:xfrm>
            <a:off x="4969730" y="1303375"/>
            <a:ext cx="3401963" cy="1601751"/>
          </a:xfrm>
          <a:prstGeom prst="rect">
            <a:avLst/>
          </a:prstGeom>
          <a:noFill/>
          <a:ln>
            <a:noFill/>
          </a:ln>
        </p:spPr>
      </p:pic>
      <p:pic>
        <p:nvPicPr>
          <p:cNvPr id="8" name="Google Shape;98;p16">
            <a:extLst>
              <a:ext uri="{FF2B5EF4-FFF2-40B4-BE49-F238E27FC236}">
                <a16:creationId xmlns:a16="http://schemas.microsoft.com/office/drawing/2014/main" id="{F19B5A23-C1A9-EFB1-80F6-DFA1C272F630}"/>
              </a:ext>
            </a:extLst>
          </p:cNvPr>
          <p:cNvPicPr preferRelativeResize="0"/>
          <p:nvPr/>
        </p:nvPicPr>
        <p:blipFill>
          <a:blip r:embed="rId4">
            <a:alphaModFix/>
          </a:blip>
          <a:stretch>
            <a:fillRect/>
          </a:stretch>
        </p:blipFill>
        <p:spPr>
          <a:xfrm>
            <a:off x="4926725" y="2423216"/>
            <a:ext cx="1744101" cy="820608"/>
          </a:xfrm>
          <a:prstGeom prst="rect">
            <a:avLst/>
          </a:prstGeom>
          <a:noFill/>
          <a:ln>
            <a:noFill/>
          </a:ln>
        </p:spPr>
      </p:pic>
      <p:pic>
        <p:nvPicPr>
          <p:cNvPr id="9" name="Google Shape;101;p16">
            <a:extLst>
              <a:ext uri="{FF2B5EF4-FFF2-40B4-BE49-F238E27FC236}">
                <a16:creationId xmlns:a16="http://schemas.microsoft.com/office/drawing/2014/main" id="{30B9F1BF-48CC-1A1F-87DE-C5D98DB506D5}"/>
              </a:ext>
            </a:extLst>
          </p:cNvPr>
          <p:cNvPicPr preferRelativeResize="0"/>
          <p:nvPr/>
        </p:nvPicPr>
        <p:blipFill>
          <a:blip r:embed="rId5">
            <a:alphaModFix/>
          </a:blip>
          <a:stretch>
            <a:fillRect/>
          </a:stretch>
        </p:blipFill>
        <p:spPr>
          <a:xfrm rot="5400000">
            <a:off x="6745474" y="2718115"/>
            <a:ext cx="1751877" cy="824876"/>
          </a:xfrm>
          <a:prstGeom prst="rect">
            <a:avLst/>
          </a:prstGeom>
          <a:noFill/>
          <a:ln>
            <a:noFill/>
          </a:ln>
        </p:spPr>
      </p:pic>
      <p:pic>
        <p:nvPicPr>
          <p:cNvPr id="11" name="Google Shape;99;p16">
            <a:extLst>
              <a:ext uri="{FF2B5EF4-FFF2-40B4-BE49-F238E27FC236}">
                <a16:creationId xmlns:a16="http://schemas.microsoft.com/office/drawing/2014/main" id="{FDA343FE-588C-DB12-DD49-FA9237C07AAE}"/>
              </a:ext>
            </a:extLst>
          </p:cNvPr>
          <p:cNvPicPr preferRelativeResize="0"/>
          <p:nvPr/>
        </p:nvPicPr>
        <p:blipFill>
          <a:blip r:embed="rId6">
            <a:alphaModFix/>
          </a:blip>
          <a:stretch>
            <a:fillRect/>
          </a:stretch>
        </p:blipFill>
        <p:spPr>
          <a:xfrm rot="-5400000" flipH="1">
            <a:off x="-119676" y="3819175"/>
            <a:ext cx="2700875" cy="1271675"/>
          </a:xfrm>
          <a:prstGeom prst="rect">
            <a:avLst/>
          </a:prstGeom>
          <a:noFill/>
          <a:ln>
            <a:noFill/>
          </a:ln>
        </p:spPr>
      </p:pic>
      <p:pic>
        <p:nvPicPr>
          <p:cNvPr id="12" name="Google Shape;100;p16">
            <a:extLst>
              <a:ext uri="{FF2B5EF4-FFF2-40B4-BE49-F238E27FC236}">
                <a16:creationId xmlns:a16="http://schemas.microsoft.com/office/drawing/2014/main" id="{454B8934-F2B2-7837-4A5E-8A78CA10011B}"/>
              </a:ext>
            </a:extLst>
          </p:cNvPr>
          <p:cNvPicPr preferRelativeResize="0"/>
          <p:nvPr/>
        </p:nvPicPr>
        <p:blipFill>
          <a:blip r:embed="rId5">
            <a:alphaModFix/>
          </a:blip>
          <a:stretch>
            <a:fillRect/>
          </a:stretch>
        </p:blipFill>
        <p:spPr>
          <a:xfrm>
            <a:off x="1201050" y="3817750"/>
            <a:ext cx="1823848" cy="858726"/>
          </a:xfrm>
          <a:prstGeom prst="rect">
            <a:avLst/>
          </a:prstGeom>
          <a:noFill/>
          <a:ln>
            <a:noFill/>
          </a:ln>
        </p:spPr>
      </p:pic>
    </p:spTree>
    <p:extLst>
      <p:ext uri="{BB962C8B-B14F-4D97-AF65-F5344CB8AC3E}">
        <p14:creationId xmlns:p14="http://schemas.microsoft.com/office/powerpoint/2010/main" val="1644710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55633441-3967-741F-F5AD-49030560310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F2CE4D3F-F863-B44D-B472-F100179645AB}"/>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Vision</a:t>
            </a:r>
            <a:endParaRPr/>
          </a:p>
        </p:txBody>
      </p:sp>
      <p:sp>
        <p:nvSpPr>
          <p:cNvPr id="108" name="Google Shape;108;p17">
            <a:extLst>
              <a:ext uri="{FF2B5EF4-FFF2-40B4-BE49-F238E27FC236}">
                <a16:creationId xmlns:a16="http://schemas.microsoft.com/office/drawing/2014/main" id="{C9876D1D-046A-EA2B-6010-9FFB0D02C04E}"/>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92500" lnSpcReduction="10000"/>
          </a:bodyPr>
          <a:lstStyle/>
          <a:p>
            <a:pPr marL="127000" indent="0">
              <a:lnSpc>
                <a:spcPct val="115000"/>
              </a:lnSpc>
              <a:spcAft>
                <a:spcPts val="800"/>
              </a:spcAft>
              <a:buNone/>
            </a:pPr>
            <a:r>
              <a:rPr lang="en-GB" sz="2400" kern="100">
                <a:latin typeface="Aptos" panose="020B0004020202020204" pitchFamily="34" charset="0"/>
                <a:ea typeface="Aptos" panose="020B0004020202020204" pitchFamily="34" charset="0"/>
                <a:cs typeface="Times New Roman" panose="02020603050405020304" pitchFamily="18" charset="0"/>
              </a:rPr>
              <a:t>To create a </a:t>
            </a:r>
            <a:r>
              <a:rPr lang="en-GB" sz="2400" kern="100">
                <a:effectLst/>
                <a:latin typeface="Aptos" panose="020B0004020202020204" pitchFamily="34" charset="0"/>
                <a:ea typeface="Aptos" panose="020B0004020202020204" pitchFamily="34" charset="0"/>
                <a:cs typeface="Times New Roman" panose="02020603050405020304" pitchFamily="18" charset="0"/>
              </a:rPr>
              <a:t>set of open principles on what trustworthy and beneficial data innovation looks like, deliberated and designed by residents. These will help inform future local projects that use data with an impact on people’s lives. </a:t>
            </a:r>
          </a:p>
        </p:txBody>
      </p:sp>
      <p:pic>
        <p:nvPicPr>
          <p:cNvPr id="109" name="Google Shape;109;p17">
            <a:extLst>
              <a:ext uri="{FF2B5EF4-FFF2-40B4-BE49-F238E27FC236}">
                <a16:creationId xmlns:a16="http://schemas.microsoft.com/office/drawing/2014/main" id="{FE509A65-502F-2481-821C-0429316AE16E}"/>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D494FF8B-CD61-2727-942B-AAC2634C9A4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EFD7E67F-D42F-E03E-7B35-3F98987A5333}"/>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F3533CBD-BEDD-0C82-C469-122E1B590F40}"/>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E2395EB4-D73F-0C9E-2255-1B90FD5E30CC}"/>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E72F77E-F9ED-1D0F-3799-72F0DC5B7015}"/>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3763967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FDE8B4D1-583D-943D-DCC3-68A840CE2A1E}"/>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DC2BB1D6-412F-B8C4-8CDF-2C055CEF9EC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Our question to you</a:t>
            </a:r>
            <a:endParaRPr/>
          </a:p>
        </p:txBody>
      </p:sp>
      <p:sp>
        <p:nvSpPr>
          <p:cNvPr id="108" name="Google Shape;108;p17">
            <a:extLst>
              <a:ext uri="{FF2B5EF4-FFF2-40B4-BE49-F238E27FC236}">
                <a16:creationId xmlns:a16="http://schemas.microsoft.com/office/drawing/2014/main" id="{2BDE910E-8B4D-41BC-C23F-CA1FF7FD8A76}"/>
              </a:ext>
            </a:extLst>
          </p:cNvPr>
          <p:cNvSpPr txBox="1">
            <a:spLocks noGrp="1"/>
          </p:cNvSpPr>
          <p:nvPr>
            <p:ph type="body" idx="1"/>
          </p:nvPr>
        </p:nvSpPr>
        <p:spPr>
          <a:xfrm>
            <a:off x="474132" y="1152475"/>
            <a:ext cx="7721601" cy="1801200"/>
          </a:xfrm>
          <a:prstGeom prst="rect">
            <a:avLst/>
          </a:prstGeom>
        </p:spPr>
        <p:txBody>
          <a:bodyPr spcFirstLastPara="1" wrap="square" lIns="91425" tIns="91425" rIns="91425" bIns="91425" anchor="t" anchorCtr="0">
            <a:normAutofit/>
          </a:bodyPr>
          <a:lstStyle/>
          <a:p>
            <a:pPr marL="0" lvl="0" indent="0">
              <a:lnSpc>
                <a:spcPct val="115000"/>
              </a:lnSpc>
              <a:buNone/>
            </a:pPr>
            <a:r>
              <a:rPr lang="en-GB" b="1" dirty="0"/>
              <a:t>“What does trustworthy and beneficial data and AI innovation look like for the Liverpool City Region?”</a:t>
            </a:r>
          </a:p>
          <a:p>
            <a:pPr marL="342900" lvl="0" indent="-342900">
              <a:lnSpc>
                <a:spcPct val="115000"/>
              </a:lnSpc>
              <a:spcAft>
                <a:spcPts val="800"/>
              </a:spcAft>
              <a:buFont typeface="Symbol" pitchFamily="2" charset="2"/>
              <a:buChar char=""/>
            </a:pPr>
            <a:r>
              <a:rPr lang="en-GB" dirty="0"/>
              <a:t>“How should residents, policymakers, and experts work together to ensure the Liverpool City Region makes trustworthy and beneficial data innovation a reality?”</a:t>
            </a:r>
          </a:p>
          <a:p>
            <a:pPr marL="342900" lvl="0" indent="-342900">
              <a:lnSpc>
                <a:spcPct val="115000"/>
              </a:lnSpc>
              <a:spcAft>
                <a:spcPts val="800"/>
              </a:spcAft>
              <a:buFont typeface="Symbol" pitchFamily="2" charset="2"/>
              <a:buChar char=""/>
            </a:pPr>
            <a:endParaRPr lang="en-GB" dirty="0"/>
          </a:p>
          <a:p>
            <a:pPr marL="342900" lvl="0" indent="-342900">
              <a:lnSpc>
                <a:spcPct val="115000"/>
              </a:lnSpc>
              <a:spcAft>
                <a:spcPts val="800"/>
              </a:spcAft>
              <a:buFont typeface="Symbol" pitchFamily="2" charset="2"/>
              <a:buChar char=""/>
            </a:pPr>
            <a:endParaRPr lang="en-GB" dirty="0"/>
          </a:p>
        </p:txBody>
      </p:sp>
      <p:pic>
        <p:nvPicPr>
          <p:cNvPr id="109" name="Google Shape;109;p17">
            <a:extLst>
              <a:ext uri="{FF2B5EF4-FFF2-40B4-BE49-F238E27FC236}">
                <a16:creationId xmlns:a16="http://schemas.microsoft.com/office/drawing/2014/main" id="{B5435AC9-AB30-EDFA-C87B-5B8B32208BFA}"/>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6EFB5735-F41F-E2EB-5AE5-4B89BDD9738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0F1D2871-A90C-C1A0-F393-C1BD8AA24209}"/>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911FCFA2-F257-2F7D-A123-377FCE99122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46354F4-2DFA-9A2B-BB62-7FBB9925B0FD}"/>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AC2291FE-BA37-C71A-46D6-8DF13EC5831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2791200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651E2-9A2D-2F7C-A48E-B3C7B7F022E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3A9CAD3-49E7-A50B-A843-D0FA03DD1AF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8</a:t>
            </a:fld>
            <a:endParaRPr lang="en"/>
          </a:p>
        </p:txBody>
      </p:sp>
      <p:sp>
        <p:nvSpPr>
          <p:cNvPr id="5" name="Title 4">
            <a:extLst>
              <a:ext uri="{FF2B5EF4-FFF2-40B4-BE49-F238E27FC236}">
                <a16:creationId xmlns:a16="http://schemas.microsoft.com/office/drawing/2014/main" id="{B874AD9F-31D2-D7ED-5449-E0C8A9BC0F85}"/>
              </a:ext>
            </a:extLst>
          </p:cNvPr>
          <p:cNvSpPr>
            <a:spLocks noGrp="1"/>
          </p:cNvSpPr>
          <p:nvPr>
            <p:ph type="title"/>
          </p:nvPr>
        </p:nvSpPr>
        <p:spPr/>
        <p:txBody>
          <a:bodyPr>
            <a:normAutofit fontScale="90000"/>
          </a:bodyPr>
          <a:lstStyle/>
          <a:p>
            <a:r>
              <a:rPr lang="en-US"/>
              <a:t>Overview of Assembly experience</a:t>
            </a:r>
          </a:p>
        </p:txBody>
      </p:sp>
      <p:pic>
        <p:nvPicPr>
          <p:cNvPr id="6" name="Google Shape;109;p17">
            <a:extLst>
              <a:ext uri="{FF2B5EF4-FFF2-40B4-BE49-F238E27FC236}">
                <a16:creationId xmlns:a16="http://schemas.microsoft.com/office/drawing/2014/main" id="{3E589DF4-ACE1-3BB1-35B3-794D97E740CE}"/>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2AC4DFE9-B889-F4C4-270E-58F250971ACC}"/>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89CAFD61-18D9-F402-7775-C185A87EB903}"/>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11" name="Diagram 10">
            <a:extLst>
              <a:ext uri="{FF2B5EF4-FFF2-40B4-BE49-F238E27FC236}">
                <a16:creationId xmlns:a16="http://schemas.microsoft.com/office/drawing/2014/main" id="{F525F885-073D-6478-E4EB-A98C790A82EE}"/>
              </a:ext>
            </a:extLst>
          </p:cNvPr>
          <p:cNvGraphicFramePr/>
          <p:nvPr/>
        </p:nvGraphicFramePr>
        <p:xfrm>
          <a:off x="860408" y="882950"/>
          <a:ext cx="7474299"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Frame 1">
            <a:extLst>
              <a:ext uri="{FF2B5EF4-FFF2-40B4-BE49-F238E27FC236}">
                <a16:creationId xmlns:a16="http://schemas.microsoft.com/office/drawing/2014/main" id="{1FEED0BB-F012-A28F-2519-8B507AF09987}"/>
              </a:ext>
            </a:extLst>
          </p:cNvPr>
          <p:cNvSpPr/>
          <p:nvPr/>
        </p:nvSpPr>
        <p:spPr>
          <a:xfrm>
            <a:off x="6153841" y="1298195"/>
            <a:ext cx="1600200" cy="2606583"/>
          </a:xfrm>
          <a:prstGeom prst="fram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641090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611E9A-7D91-5852-7D05-48261C60687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DE45A5D3-641F-AA62-3B01-C94074A271FE}"/>
              </a:ext>
            </a:extLst>
          </p:cNvPr>
          <p:cNvSpPr>
            <a:spLocks noGrp="1"/>
          </p:cNvSpPr>
          <p:nvPr>
            <p:ph type="body" idx="1"/>
          </p:nvPr>
        </p:nvSpPr>
        <p:spPr/>
        <p:txBody>
          <a:bodyPr/>
          <a:lstStyle/>
          <a:p>
            <a:r>
              <a:rPr lang="en-US" b="1" dirty="0"/>
              <a:t>Day 1</a:t>
            </a:r>
          </a:p>
          <a:p>
            <a:pPr lvl="1"/>
            <a:r>
              <a:rPr lang="en-US" dirty="0"/>
              <a:t>Presentations from NHS, Combined Authority, and University</a:t>
            </a:r>
          </a:p>
          <a:p>
            <a:pPr lvl="1"/>
            <a:r>
              <a:rPr lang="en-US" dirty="0"/>
              <a:t>Introductory data and AI word association exercises</a:t>
            </a:r>
          </a:p>
          <a:p>
            <a:pPr lvl="1"/>
            <a:r>
              <a:rPr lang="en-US" dirty="0"/>
              <a:t>Case study exploration</a:t>
            </a:r>
          </a:p>
          <a:p>
            <a:pPr marL="139700" indent="0">
              <a:buNone/>
            </a:pPr>
            <a:endParaRPr lang="en-US" dirty="0"/>
          </a:p>
          <a:p>
            <a:r>
              <a:rPr lang="en-US" b="1" dirty="0"/>
              <a:t>Day 2</a:t>
            </a:r>
          </a:p>
          <a:p>
            <a:pPr lvl="1"/>
            <a:r>
              <a:rPr lang="en-US" dirty="0"/>
              <a:t>Rachel Coldicutt workshop and presentation on AI basics</a:t>
            </a:r>
          </a:p>
          <a:p>
            <a:pPr lvl="1"/>
            <a:r>
              <a:rPr lang="en-US" dirty="0"/>
              <a:t>Interactive activities on how to connect AI systems to local problems</a:t>
            </a:r>
          </a:p>
          <a:p>
            <a:endParaRPr lang="en-US" dirty="0"/>
          </a:p>
          <a:p>
            <a:endParaRPr lang="en-US" dirty="0"/>
          </a:p>
        </p:txBody>
      </p:sp>
      <p:sp>
        <p:nvSpPr>
          <p:cNvPr id="2" name="Text Placeholder 1">
            <a:extLst>
              <a:ext uri="{FF2B5EF4-FFF2-40B4-BE49-F238E27FC236}">
                <a16:creationId xmlns:a16="http://schemas.microsoft.com/office/drawing/2014/main" id="{08A23E29-FD95-C7B4-C463-6567875C8647}"/>
              </a:ext>
            </a:extLst>
          </p:cNvPr>
          <p:cNvSpPr>
            <a:spLocks noGrp="1"/>
          </p:cNvSpPr>
          <p:nvPr>
            <p:ph type="body" idx="2"/>
          </p:nvPr>
        </p:nvSpPr>
        <p:spPr>
          <a:xfrm>
            <a:off x="4554465" y="1152474"/>
            <a:ext cx="3999900" cy="3660373"/>
          </a:xfrm>
        </p:spPr>
        <p:txBody>
          <a:bodyPr/>
          <a:lstStyle/>
          <a:p>
            <a:r>
              <a:rPr lang="en-US" b="1" dirty="0"/>
              <a:t>Day 3</a:t>
            </a:r>
          </a:p>
          <a:p>
            <a:pPr lvl="1"/>
            <a:r>
              <a:rPr lang="en-US" dirty="0"/>
              <a:t>Exploration of other perspectives on data and AI in the region</a:t>
            </a:r>
          </a:p>
          <a:p>
            <a:pPr lvl="1"/>
            <a:r>
              <a:rPr lang="en-US" dirty="0"/>
              <a:t>Presentation and discussion on other data and/or AI charters</a:t>
            </a:r>
          </a:p>
          <a:p>
            <a:endParaRPr lang="en-US" dirty="0"/>
          </a:p>
          <a:p>
            <a:r>
              <a:rPr lang="en-US" b="1" dirty="0"/>
              <a:t>Day 4</a:t>
            </a:r>
          </a:p>
          <a:p>
            <a:pPr lvl="1"/>
            <a:r>
              <a:rPr lang="en-US" dirty="0"/>
              <a:t>Tables designed their own data and AI charters and presented back</a:t>
            </a:r>
          </a:p>
          <a:p>
            <a:pPr lvl="1"/>
            <a:r>
              <a:rPr lang="en-US" dirty="0"/>
              <a:t>Ranked choice voting on combined principles</a:t>
            </a:r>
          </a:p>
          <a:p>
            <a:pPr lvl="1"/>
            <a:r>
              <a:rPr lang="en-US" dirty="0"/>
              <a:t>Arts-based activity to end</a:t>
            </a:r>
          </a:p>
        </p:txBody>
      </p:sp>
      <p:sp>
        <p:nvSpPr>
          <p:cNvPr id="4" name="Slide Number Placeholder 3">
            <a:extLst>
              <a:ext uri="{FF2B5EF4-FFF2-40B4-BE49-F238E27FC236}">
                <a16:creationId xmlns:a16="http://schemas.microsoft.com/office/drawing/2014/main" id="{6D3135BB-D4D3-4225-2549-65526CEA1A5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dirty="0"/>
          </a:p>
        </p:txBody>
      </p:sp>
      <p:sp>
        <p:nvSpPr>
          <p:cNvPr id="5" name="Title 4">
            <a:extLst>
              <a:ext uri="{FF2B5EF4-FFF2-40B4-BE49-F238E27FC236}">
                <a16:creationId xmlns:a16="http://schemas.microsoft.com/office/drawing/2014/main" id="{D8A8D7D1-96F7-E27B-8B53-A00C28C3DF38}"/>
              </a:ext>
            </a:extLst>
          </p:cNvPr>
          <p:cNvSpPr>
            <a:spLocks noGrp="1"/>
          </p:cNvSpPr>
          <p:nvPr>
            <p:ph type="title"/>
          </p:nvPr>
        </p:nvSpPr>
        <p:spPr/>
        <p:txBody>
          <a:bodyPr>
            <a:normAutofit fontScale="90000"/>
          </a:bodyPr>
          <a:lstStyle/>
          <a:p>
            <a:r>
              <a:rPr lang="en-US" dirty="0"/>
              <a:t>A quick recap</a:t>
            </a:r>
          </a:p>
        </p:txBody>
      </p:sp>
      <p:pic>
        <p:nvPicPr>
          <p:cNvPr id="6" name="Google Shape;109;p17">
            <a:extLst>
              <a:ext uri="{FF2B5EF4-FFF2-40B4-BE49-F238E27FC236}">
                <a16:creationId xmlns:a16="http://schemas.microsoft.com/office/drawing/2014/main" id="{5B80BE90-12C6-F11A-8082-50C577C76AA4}"/>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5EC52DFB-AC48-6BE5-3667-23DFF7BA8024}"/>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F23B2833-4D7B-9242-89BA-C56D085D8B74}"/>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Tree>
    <p:extLst>
      <p:ext uri="{BB962C8B-B14F-4D97-AF65-F5344CB8AC3E}">
        <p14:creationId xmlns:p14="http://schemas.microsoft.com/office/powerpoint/2010/main" val="3498534567"/>
      </p:ext>
    </p:extLst>
  </p:cSld>
  <p:clrMapOvr>
    <a:masterClrMapping/>
  </p:clrMapOvr>
</p:sld>
</file>

<file path=ppt/theme/theme1.xml><?xml version="1.0" encoding="utf-8"?>
<a:theme xmlns:a="http://schemas.openxmlformats.org/drawingml/2006/main" name="CDC - Presentation Template">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0EC557A61CA7F409A6FA69762BD4D41" ma:contentTypeVersion="19" ma:contentTypeDescription="Create a new document." ma:contentTypeScope="" ma:versionID="fb5b5241ceb2671a130302c727072dbd">
  <xsd:schema xmlns:xsd="http://www.w3.org/2001/XMLSchema" xmlns:xs="http://www.w3.org/2001/XMLSchema" xmlns:p="http://schemas.microsoft.com/office/2006/metadata/properties" xmlns:ns2="56a78b52-95d7-4ab8-8b6a-475ca5191ab9" xmlns:ns3="afc9d382-737c-4b13-aa20-f7f2008b060a" targetNamespace="http://schemas.microsoft.com/office/2006/metadata/properties" ma:root="true" ma:fieldsID="430f3dfc821ded45e7f43bcdfadc5794" ns2:_="" ns3:_="">
    <xsd:import namespace="56a78b52-95d7-4ab8-8b6a-475ca5191ab9"/>
    <xsd:import namespace="afc9d382-737c-4b13-aa20-f7f2008b06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78b52-95d7-4ab8-8b6a-475ca5191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fd38f81-9561-40ce-98eb-cd713668d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c9d382-737c-4b13-aa20-f7f2008b060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0332077-bd96-4a99-a29d-f00b18a3f989}" ma:internalName="TaxCatchAll" ma:showField="CatchAllData" ma:web="afc9d382-737c-4b13-aa20-f7f2008b06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fc9d382-737c-4b13-aa20-f7f2008b060a" xsi:nil="true"/>
    <lcf76f155ced4ddcb4097134ff3c332f xmlns="56a78b52-95d7-4ab8-8b6a-475ca5191ab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D74484B-644B-4F08-B787-4C8D35B4319A}">
  <ds:schemaRefs>
    <ds:schemaRef ds:uri="http://schemas.microsoft.com/sharepoint/v3/contenttype/forms"/>
  </ds:schemaRefs>
</ds:datastoreItem>
</file>

<file path=customXml/itemProps2.xml><?xml version="1.0" encoding="utf-8"?>
<ds:datastoreItem xmlns:ds="http://schemas.openxmlformats.org/officeDocument/2006/customXml" ds:itemID="{48A0D52C-7D43-4C4D-AA8F-7BF46DE656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a78b52-95d7-4ab8-8b6a-475ca5191ab9"/>
    <ds:schemaRef ds:uri="afc9d382-737c-4b13-aa20-f7f2008b06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C14120-4213-4507-9BAD-53CAFFB93264}">
  <ds:schemaRefs>
    <ds:schemaRef ds:uri="http://www.w3.org/XML/1998/namespace"/>
    <ds:schemaRef ds:uri="http://purl.org/dc/elements/1.1/"/>
    <ds:schemaRef ds:uri="http://schemas.microsoft.com/office/infopath/2007/PartnerControls"/>
    <ds:schemaRef ds:uri="http://purl.org/dc/terms/"/>
    <ds:schemaRef ds:uri="http://purl.org/dc/dcmitype/"/>
    <ds:schemaRef ds:uri="56a78b52-95d7-4ab8-8b6a-475ca5191ab9"/>
    <ds:schemaRef ds:uri="http://schemas.microsoft.com/office/2006/metadata/properties"/>
    <ds:schemaRef ds:uri="http://schemas.microsoft.com/office/2006/documentManagement/types"/>
    <ds:schemaRef ds:uri="http://schemas.openxmlformats.org/package/2006/metadata/core-properties"/>
    <ds:schemaRef ds:uri="afc9d382-737c-4b13-aa20-f7f2008b060a"/>
  </ds:schemaRefs>
</ds:datastoreItem>
</file>

<file path=docMetadata/LabelInfo.xml><?xml version="1.0" encoding="utf-8"?>
<clbl:labelList xmlns:clbl="http://schemas.microsoft.com/office/2020/mipLabelMetadata">
  <clbl:label id="{53255131-b129-4010-86e1-474bfd7e8076}" enabled="0" method="" siteId="{53255131-b129-4010-86e1-474bfd7e8076}" removed="1"/>
</clbl:labelList>
</file>

<file path=docProps/app.xml><?xml version="1.0" encoding="utf-8"?>
<Properties xmlns="http://schemas.openxmlformats.org/officeDocument/2006/extended-properties" xmlns:vt="http://schemas.openxmlformats.org/officeDocument/2006/docPropsVTypes">
  <TotalTime>722</TotalTime>
  <Words>2511</Words>
  <Application>Microsoft Macintosh PowerPoint</Application>
  <PresentationFormat>On-screen Show (16:9)</PresentationFormat>
  <Paragraphs>338</Paragraphs>
  <Slides>46</Slides>
  <Notes>31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Montserrat</vt:lpstr>
      <vt:lpstr>Symbol</vt:lpstr>
      <vt:lpstr>Aptos</vt:lpstr>
      <vt:lpstr>Montserrat Medium</vt:lpstr>
      <vt:lpstr>Arial</vt:lpstr>
      <vt:lpstr>Helvetica</vt:lpstr>
      <vt:lpstr>Times New Roman</vt:lpstr>
      <vt:lpstr>CDC - Presentation Template</vt:lpstr>
      <vt:lpstr>Liverpool City Region Residents’ Assembly on  Data and AI Innovation</vt:lpstr>
      <vt:lpstr>Agenda</vt:lpstr>
      <vt:lpstr>Debrief Introductions</vt:lpstr>
      <vt:lpstr>Share back one reflection you’ve had on the Assembly since you took part.</vt:lpstr>
      <vt:lpstr>Data and AI  Charter  Feedback</vt:lpstr>
      <vt:lpstr>Vision</vt:lpstr>
      <vt:lpstr>Our question to you</vt:lpstr>
      <vt:lpstr>Overview of Assembly experience</vt:lpstr>
      <vt:lpstr>A quick recap</vt:lpstr>
      <vt:lpstr>PowerPoint Presentation</vt:lpstr>
      <vt:lpstr>PowerPoint Presentation</vt:lpstr>
      <vt:lpstr>PowerPoint Presentation</vt:lpstr>
      <vt:lpstr>Deliberation</vt:lpstr>
      <vt:lpstr>Ranking of 22 initial principles</vt:lpstr>
      <vt:lpstr>Ranking of 22 initial principles</vt:lpstr>
      <vt:lpstr>Ranking of 22 initial principles</vt:lpstr>
      <vt:lpstr>Ranking of 22 initial principles</vt:lpstr>
      <vt:lpstr>PowerPoint Presentation</vt:lpstr>
      <vt:lpstr>Looking at rankings another way</vt:lpstr>
      <vt:lpstr>Stakeholder Feedback</vt:lpstr>
      <vt:lpstr>Final (draft) principles for discussion</vt:lpstr>
      <vt:lpstr>Final (draft) principles for discussion</vt:lpstr>
      <vt:lpstr>Discussion</vt:lpstr>
      <vt:lpstr>Discussion</vt:lpstr>
      <vt:lpstr>Discussion</vt:lpstr>
      <vt:lpstr>Discussion</vt:lpstr>
      <vt:lpstr>Discussion</vt:lpstr>
      <vt:lpstr>Discussion</vt:lpstr>
      <vt:lpstr>Discussion</vt:lpstr>
      <vt:lpstr>Break – 10 minutes</vt:lpstr>
      <vt:lpstr>Impact Ideas  and Discussion</vt:lpstr>
      <vt:lpstr>Two questions</vt:lpstr>
      <vt:lpstr>What does change look like?</vt:lpstr>
      <vt:lpstr>What does change look like?</vt:lpstr>
      <vt:lpstr>What does change look like?</vt:lpstr>
      <vt:lpstr>More  opportunities</vt:lpstr>
      <vt:lpstr>Next steps</vt:lpstr>
      <vt:lpstr>Next (hopeful) steps</vt:lpstr>
      <vt:lpstr>NHS Data into Action Public  and Patient Advisory Group</vt:lpstr>
      <vt:lpstr>University of Liverpool  Take part in research</vt:lpstr>
      <vt:lpstr>University of Liverpool  Public Events</vt:lpstr>
      <vt:lpstr>Liverpool City Region Combined Authority</vt:lpstr>
      <vt:lpstr>Other opportunities</vt:lpstr>
      <vt:lpstr>Organisations that run similar events</vt:lpstr>
      <vt:lpstr>Payment Reminder</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Civic Data  Cooperative</dc:title>
  <cp:lastModifiedBy>Rempel, Emily</cp:lastModifiedBy>
  <cp:revision>1</cp:revision>
  <dcterms:modified xsi:type="dcterms:W3CDTF">2025-04-16T17:33:36Z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0x010100F0EC557A61CA7F409A6FA69762BD4D41</vt:lpwstr>
  </property>
  <property fmtid="{D5CDD505-2E9C-101B-9397-08002B2CF9AE}" pid="3" name="MediaServiceImageTags">
    <vt:lpwstr/>
  </property>
</Properties>
</file>