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4"/>
  </p:sldMasterIdLst>
  <p:notesMasterIdLst>
    <p:notesMasterId r:id="rId67"/>
  </p:notesMasterIdLst>
  <p:sldIdLst>
    <p:sldId id="256" r:id="rId5"/>
    <p:sldId id="2076137830" r:id="rId6"/>
    <p:sldId id="2076137791" r:id="rId7"/>
    <p:sldId id="2076137839" r:id="rId8"/>
    <p:sldId id="2076137815" r:id="rId9"/>
    <p:sldId id="2076137813" r:id="rId10"/>
    <p:sldId id="279" r:id="rId11"/>
    <p:sldId id="2076137782" r:id="rId12"/>
    <p:sldId id="2076137840" r:id="rId13"/>
    <p:sldId id="2076137853" r:id="rId14"/>
    <p:sldId id="2076137814" r:id="rId15"/>
    <p:sldId id="2076137790" r:id="rId16"/>
    <p:sldId id="2076137789" r:id="rId17"/>
    <p:sldId id="2076137854" r:id="rId18"/>
    <p:sldId id="258" r:id="rId19"/>
    <p:sldId id="2076137841" r:id="rId20"/>
    <p:sldId id="2076137818" r:id="rId21"/>
    <p:sldId id="2076137735" r:id="rId22"/>
    <p:sldId id="2076137870" r:id="rId23"/>
    <p:sldId id="2076137844" r:id="rId24"/>
    <p:sldId id="2076137741" r:id="rId25"/>
    <p:sldId id="2076137882" r:id="rId26"/>
    <p:sldId id="2076137855" r:id="rId27"/>
    <p:sldId id="2076137858" r:id="rId28"/>
    <p:sldId id="2076137859" r:id="rId29"/>
    <p:sldId id="2076137857" r:id="rId30"/>
    <p:sldId id="2076137856" r:id="rId31"/>
    <p:sldId id="2076137865" r:id="rId32"/>
    <p:sldId id="2076137878" r:id="rId33"/>
    <p:sldId id="2076137872" r:id="rId34"/>
    <p:sldId id="2076137874" r:id="rId35"/>
    <p:sldId id="2076137875" r:id="rId36"/>
    <p:sldId id="2076137881" r:id="rId37"/>
    <p:sldId id="2076137879" r:id="rId38"/>
    <p:sldId id="2076137866" r:id="rId39"/>
    <p:sldId id="2076137877" r:id="rId40"/>
    <p:sldId id="2076137876" r:id="rId41"/>
    <p:sldId id="2076137880" r:id="rId42"/>
    <p:sldId id="2076137871" r:id="rId43"/>
    <p:sldId id="2076137883" r:id="rId44"/>
    <p:sldId id="2076137869" r:id="rId45"/>
    <p:sldId id="261" r:id="rId46"/>
    <p:sldId id="2076137846" r:id="rId47"/>
    <p:sldId id="2076137848" r:id="rId48"/>
    <p:sldId id="2076137849" r:id="rId49"/>
    <p:sldId id="2076137850" r:id="rId50"/>
    <p:sldId id="2076137860" r:id="rId51"/>
    <p:sldId id="409" r:id="rId52"/>
    <p:sldId id="408" r:id="rId53"/>
    <p:sldId id="407" r:id="rId54"/>
    <p:sldId id="411" r:id="rId55"/>
    <p:sldId id="2076137842" r:id="rId56"/>
    <p:sldId id="410" r:id="rId57"/>
    <p:sldId id="262" r:id="rId58"/>
    <p:sldId id="2076137873" r:id="rId59"/>
    <p:sldId id="2076137821" r:id="rId60"/>
    <p:sldId id="2076137843" r:id="rId61"/>
    <p:sldId id="2076137851" r:id="rId62"/>
    <p:sldId id="2076137834" r:id="rId63"/>
    <p:sldId id="2076137824" r:id="rId64"/>
    <p:sldId id="2076137831" r:id="rId65"/>
    <p:sldId id="2076137825" r:id="rId66"/>
  </p:sldIdLst>
  <p:sldSz cx="9144000" cy="5143500" type="screen16x9"/>
  <p:notesSz cx="6858000" cy="9144000"/>
  <p:embeddedFontLst>
    <p:embeddedFont>
      <p:font typeface="Montserrat" pitchFamily="2" charset="77"/>
      <p:regular r:id="rId68"/>
      <p:bold r:id="rId69"/>
      <p:italic r:id="rId70"/>
      <p:boldItalic r:id="rId71"/>
    </p:embeddedFont>
    <p:embeddedFont>
      <p:font typeface="Montserrat Medium" panose="020F0502020204030204" pitchFamily="34" charset="0"/>
      <p:regular r:id="rId72"/>
      <p:bold r:id="rId73"/>
      <p:italic r:id="rId74"/>
      <p:boldItalic r:id="rId7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480"/>
    <p:restoredTop sz="78169"/>
  </p:normalViewPr>
  <p:slideViewPr>
    <p:cSldViewPr snapToGrid="0">
      <p:cViewPr varScale="1">
        <p:scale>
          <a:sx n="121" d="100"/>
          <a:sy n="121" d="100"/>
        </p:scale>
        <p:origin x="1056" y="16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font" Target="fonts/font1.fntdata"/><Relationship Id="rId16" Type="http://schemas.openxmlformats.org/officeDocument/2006/relationships/slide" Target="slides/slide1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font" Target="fonts/font7.fntdata"/><Relationship Id="rId79" Type="http://schemas.openxmlformats.org/officeDocument/2006/relationships/tableStyles" Target="tableStyles.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font" Target="fonts/font2.fntdata"/><Relationship Id="rId77"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font" Target="fonts/font5.fntdata"/><Relationship Id="rId80" Type="http://schemas.microsoft.com/office/2016/11/relationships/changesInfo" Target="changesInfos/changesInfo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font" Target="fonts/font3.fntdata"/><Relationship Id="rId75" Type="http://schemas.openxmlformats.org/officeDocument/2006/relationships/font" Target="fonts/font8.fntdata"/><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font" Target="fonts/font6.fntdata"/><Relationship Id="rId78"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presProps" Target="presProps.xml"/><Relationship Id="rId7" Type="http://schemas.openxmlformats.org/officeDocument/2006/relationships/slide" Target="slides/slide3.xml"/><Relationship Id="rId71" Type="http://schemas.openxmlformats.org/officeDocument/2006/relationships/font" Target="fonts/font4.fntdata"/><Relationship Id="rId2" Type="http://schemas.openxmlformats.org/officeDocument/2006/relationships/customXml" Target="../customXml/item2.xml"/><Relationship Id="rId29" Type="http://schemas.openxmlformats.org/officeDocument/2006/relationships/slide" Target="slides/slide2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empel, Emily" userId="70c147da-5018-4edc-a236-eb97b57260f6" providerId="ADAL" clId="{C40AB842-3AEF-AF4F-ADF0-C2D7424353AB}"/>
    <pc:docChg chg="modSld">
      <pc:chgData name="Rempel, Emily" userId="70c147da-5018-4edc-a236-eb97b57260f6" providerId="ADAL" clId="{C40AB842-3AEF-AF4F-ADF0-C2D7424353AB}" dt="2025-05-02T15:00:53.039" v="3" actId="1076"/>
      <pc:docMkLst>
        <pc:docMk/>
      </pc:docMkLst>
      <pc:sldChg chg="modSp mod">
        <pc:chgData name="Rempel, Emily" userId="70c147da-5018-4edc-a236-eb97b57260f6" providerId="ADAL" clId="{C40AB842-3AEF-AF4F-ADF0-C2D7424353AB}" dt="2025-05-02T15:00:53.039" v="3" actId="1076"/>
        <pc:sldMkLst>
          <pc:docMk/>
          <pc:sldMk cId="2320235935" sldId="407"/>
        </pc:sldMkLst>
        <pc:picChg chg="mod">
          <ac:chgData name="Rempel, Emily" userId="70c147da-5018-4edc-a236-eb97b57260f6" providerId="ADAL" clId="{C40AB842-3AEF-AF4F-ADF0-C2D7424353AB}" dt="2025-05-02T15:00:53.039" v="3" actId="1076"/>
          <ac:picMkLst>
            <pc:docMk/>
            <pc:sldMk cId="2320235935" sldId="407"/>
            <ac:picMk id="3" creationId="{A9EDE046-F249-C392-4DF0-C9BCCA0FF618}"/>
          </ac:picMkLst>
        </pc:picChg>
      </pc:sldChg>
    </pc:docChg>
  </pc:docChgLst>
  <pc:docChgLst>
    <pc:chgData name="Rempel, Emily" userId="70c147da-5018-4edc-a236-eb97b57260f6" providerId="ADAL" clId="{815F0947-106E-FF48-A380-EAAB04249EB4}"/>
    <pc:docChg chg="undo custSel addSld delSld modSld sldOrd">
      <pc:chgData name="Rempel, Emily" userId="70c147da-5018-4edc-a236-eb97b57260f6" providerId="ADAL" clId="{815F0947-106E-FF48-A380-EAAB04249EB4}" dt="2025-03-12T15:58:44.409" v="6963"/>
      <pc:docMkLst>
        <pc:docMk/>
      </pc:docMkLst>
      <pc:sldChg chg="addSp delSp modSp mod">
        <pc:chgData name="Rempel, Emily" userId="70c147da-5018-4edc-a236-eb97b57260f6" providerId="ADAL" clId="{815F0947-106E-FF48-A380-EAAB04249EB4}" dt="2025-03-12T15:58:44.409" v="6963"/>
        <pc:sldMkLst>
          <pc:docMk/>
          <pc:sldMk cId="0" sldId="256"/>
        </pc:sldMkLst>
      </pc:sldChg>
      <pc:sldChg chg="ord">
        <pc:chgData name="Rempel, Emily" userId="70c147da-5018-4edc-a236-eb97b57260f6" providerId="ADAL" clId="{815F0947-106E-FF48-A380-EAAB04249EB4}" dt="2025-03-10T16:15:59.234" v="6177" actId="20578"/>
        <pc:sldMkLst>
          <pc:docMk/>
          <pc:sldMk cId="0" sldId="258"/>
        </pc:sldMkLst>
      </pc:sldChg>
      <pc:sldChg chg="modSp mod">
        <pc:chgData name="Rempel, Emily" userId="70c147da-5018-4edc-a236-eb97b57260f6" providerId="ADAL" clId="{815F0947-106E-FF48-A380-EAAB04249EB4}" dt="2025-03-12T13:32:32.619" v="6925" actId="20577"/>
        <pc:sldMkLst>
          <pc:docMk/>
          <pc:sldMk cId="0" sldId="261"/>
        </pc:sldMkLst>
        <pc:spChg chg="mod">
          <ac:chgData name="Rempel, Emily" userId="70c147da-5018-4edc-a236-eb97b57260f6" providerId="ADAL" clId="{815F0947-106E-FF48-A380-EAAB04249EB4}" dt="2025-03-12T13:32:32.619" v="6925" actId="20577"/>
          <ac:spMkLst>
            <pc:docMk/>
            <pc:sldMk cId="0" sldId="261"/>
            <ac:spMk id="2" creationId="{7F912E71-AD7A-3EE7-ADAB-27EAEE2316D8}"/>
          </ac:spMkLst>
        </pc:spChg>
      </pc:sldChg>
      <pc:sldChg chg="del">
        <pc:chgData name="Rempel, Emily" userId="70c147da-5018-4edc-a236-eb97b57260f6" providerId="ADAL" clId="{815F0947-106E-FF48-A380-EAAB04249EB4}" dt="2025-03-10T15:09:36.294" v="5209" actId="2696"/>
        <pc:sldMkLst>
          <pc:docMk/>
          <pc:sldMk cId="0" sldId="262"/>
        </pc:sldMkLst>
      </pc:sldChg>
      <pc:sldChg chg="add">
        <pc:chgData name="Rempel, Emily" userId="70c147da-5018-4edc-a236-eb97b57260f6" providerId="ADAL" clId="{815F0947-106E-FF48-A380-EAAB04249EB4}" dt="2025-03-10T15:09:39.785" v="5210"/>
        <pc:sldMkLst>
          <pc:docMk/>
          <pc:sldMk cId="320810373" sldId="262"/>
        </pc:sldMkLst>
      </pc:sldChg>
      <pc:sldChg chg="del">
        <pc:chgData name="Rempel, Emily" userId="70c147da-5018-4edc-a236-eb97b57260f6" providerId="ADAL" clId="{815F0947-106E-FF48-A380-EAAB04249EB4}" dt="2025-03-10T11:08:35.283" v="2283" actId="2696"/>
        <pc:sldMkLst>
          <pc:docMk/>
          <pc:sldMk cId="2916405625" sldId="377"/>
        </pc:sldMkLst>
      </pc:sldChg>
      <pc:sldChg chg="addSp delSp modSp add mod">
        <pc:chgData name="Rempel, Emily" userId="70c147da-5018-4edc-a236-eb97b57260f6" providerId="ADAL" clId="{815F0947-106E-FF48-A380-EAAB04249EB4}" dt="2025-03-10T12:52:51.524" v="4070"/>
        <pc:sldMkLst>
          <pc:docMk/>
          <pc:sldMk cId="2320235935" sldId="407"/>
        </pc:sldMkLst>
        <pc:spChg chg="add mod">
          <ac:chgData name="Rempel, Emily" userId="70c147da-5018-4edc-a236-eb97b57260f6" providerId="ADAL" clId="{815F0947-106E-FF48-A380-EAAB04249EB4}" dt="2025-03-10T12:52:47.360" v="4068" actId="20577"/>
          <ac:spMkLst>
            <pc:docMk/>
            <pc:sldMk cId="2320235935" sldId="407"/>
            <ac:spMk id="6" creationId="{964B1FD1-A3E6-5F7D-11CB-6B033A9EE4F0}"/>
          </ac:spMkLst>
        </pc:spChg>
        <pc:picChg chg="mod">
          <ac:chgData name="Rempel, Emily" userId="70c147da-5018-4edc-a236-eb97b57260f6" providerId="ADAL" clId="{815F0947-106E-FF48-A380-EAAB04249EB4}" dt="2025-03-10T12:15:39.639" v="3047" actId="1076"/>
          <ac:picMkLst>
            <pc:docMk/>
            <pc:sldMk cId="2320235935" sldId="407"/>
            <ac:picMk id="3" creationId="{A9EDE046-F249-C392-4DF0-C9BCCA0FF618}"/>
          </ac:picMkLst>
        </pc:picChg>
      </pc:sldChg>
      <pc:sldChg chg="addSp delSp modSp add mod">
        <pc:chgData name="Rempel, Emily" userId="70c147da-5018-4edc-a236-eb97b57260f6" providerId="ADAL" clId="{815F0947-106E-FF48-A380-EAAB04249EB4}" dt="2025-03-10T12:51:44.285" v="3943" actId="20577"/>
        <pc:sldMkLst>
          <pc:docMk/>
          <pc:sldMk cId="2367835704" sldId="408"/>
        </pc:sldMkLst>
        <pc:spChg chg="add mod">
          <ac:chgData name="Rempel, Emily" userId="70c147da-5018-4edc-a236-eb97b57260f6" providerId="ADAL" clId="{815F0947-106E-FF48-A380-EAAB04249EB4}" dt="2025-03-10T12:51:44.285" v="3943" actId="20577"/>
          <ac:spMkLst>
            <pc:docMk/>
            <pc:sldMk cId="2367835704" sldId="408"/>
            <ac:spMk id="3" creationId="{25CA924F-039B-A087-0276-A94AD4D53750}"/>
          </ac:spMkLst>
        </pc:spChg>
        <pc:picChg chg="mod">
          <ac:chgData name="Rempel, Emily" userId="70c147da-5018-4edc-a236-eb97b57260f6" providerId="ADAL" clId="{815F0947-106E-FF48-A380-EAAB04249EB4}" dt="2025-03-10T11:01:55.795" v="2260" actId="1076"/>
          <ac:picMkLst>
            <pc:docMk/>
            <pc:sldMk cId="2367835704" sldId="408"/>
            <ac:picMk id="5" creationId="{3C627C1C-0F37-C76F-18D7-2DF292E641C7}"/>
          </ac:picMkLst>
        </pc:picChg>
      </pc:sldChg>
      <pc:sldChg chg="modSp add mod">
        <pc:chgData name="Rempel, Emily" userId="70c147da-5018-4edc-a236-eb97b57260f6" providerId="ADAL" clId="{815F0947-106E-FF48-A380-EAAB04249EB4}" dt="2025-03-11T15:27:47.247" v="6454" actId="1076"/>
        <pc:sldMkLst>
          <pc:docMk/>
          <pc:sldMk cId="2796800693" sldId="409"/>
        </pc:sldMkLst>
        <pc:spChg chg="mod">
          <ac:chgData name="Rempel, Emily" userId="70c147da-5018-4edc-a236-eb97b57260f6" providerId="ADAL" clId="{815F0947-106E-FF48-A380-EAAB04249EB4}" dt="2025-03-10T16:39:17.311" v="6313" actId="20577"/>
          <ac:spMkLst>
            <pc:docMk/>
            <pc:sldMk cId="2796800693" sldId="409"/>
            <ac:spMk id="3" creationId="{4E895F95-0187-6350-E933-ADB9AB08FC81}"/>
          </ac:spMkLst>
        </pc:spChg>
        <pc:picChg chg="mod">
          <ac:chgData name="Rempel, Emily" userId="70c147da-5018-4edc-a236-eb97b57260f6" providerId="ADAL" clId="{815F0947-106E-FF48-A380-EAAB04249EB4}" dt="2025-03-11T15:27:47.247" v="6454" actId="1076"/>
          <ac:picMkLst>
            <pc:docMk/>
            <pc:sldMk cId="2796800693" sldId="409"/>
            <ac:picMk id="5" creationId="{B6F8799F-DA87-DFAB-81D1-5BA487D9EFFC}"/>
          </ac:picMkLst>
        </pc:picChg>
      </pc:sldChg>
      <pc:sldChg chg="addSp delSp modSp add mod ord">
        <pc:chgData name="Rempel, Emily" userId="70c147da-5018-4edc-a236-eb97b57260f6" providerId="ADAL" clId="{815F0947-106E-FF48-A380-EAAB04249EB4}" dt="2025-03-10T14:56:06.336" v="4673" actId="313"/>
        <pc:sldMkLst>
          <pc:docMk/>
          <pc:sldMk cId="3153232044" sldId="410"/>
        </pc:sldMkLst>
        <pc:spChg chg="add mod">
          <ac:chgData name="Rempel, Emily" userId="70c147da-5018-4edc-a236-eb97b57260f6" providerId="ADAL" clId="{815F0947-106E-FF48-A380-EAAB04249EB4}" dt="2025-03-10T14:56:06.336" v="4673" actId="313"/>
          <ac:spMkLst>
            <pc:docMk/>
            <pc:sldMk cId="3153232044" sldId="410"/>
            <ac:spMk id="4" creationId="{92252F8F-4755-69F1-C6CF-4125B7D56CA6}"/>
          </ac:spMkLst>
        </pc:spChg>
        <pc:picChg chg="mod">
          <ac:chgData name="Rempel, Emily" userId="70c147da-5018-4edc-a236-eb97b57260f6" providerId="ADAL" clId="{815F0947-106E-FF48-A380-EAAB04249EB4}" dt="2025-03-10T11:02:12.625" v="2263" actId="1076"/>
          <ac:picMkLst>
            <pc:docMk/>
            <pc:sldMk cId="3153232044" sldId="410"/>
            <ac:picMk id="9" creationId="{84FB2202-8DE4-5000-38CE-C446B0C44E76}"/>
          </ac:picMkLst>
        </pc:picChg>
      </pc:sldChg>
      <pc:sldChg chg="addSp delSp modSp add mod">
        <pc:chgData name="Rempel, Emily" userId="70c147da-5018-4edc-a236-eb97b57260f6" providerId="ADAL" clId="{815F0947-106E-FF48-A380-EAAB04249EB4}" dt="2025-03-10T15:26:50.759" v="5649" actId="20577"/>
        <pc:sldMkLst>
          <pc:docMk/>
          <pc:sldMk cId="1413441372" sldId="411"/>
        </pc:sldMkLst>
        <pc:spChg chg="add mod">
          <ac:chgData name="Rempel, Emily" userId="70c147da-5018-4edc-a236-eb97b57260f6" providerId="ADAL" clId="{815F0947-106E-FF48-A380-EAAB04249EB4}" dt="2025-03-10T15:26:50.759" v="5649" actId="20577"/>
          <ac:spMkLst>
            <pc:docMk/>
            <pc:sldMk cId="1413441372" sldId="411"/>
            <ac:spMk id="4" creationId="{6F4990F2-BFBD-2DFB-20FA-468A5C50E478}"/>
          </ac:spMkLst>
        </pc:spChg>
        <pc:picChg chg="mod">
          <ac:chgData name="Rempel, Emily" userId="70c147da-5018-4edc-a236-eb97b57260f6" providerId="ADAL" clId="{815F0947-106E-FF48-A380-EAAB04249EB4}" dt="2025-03-10T12:53:01.951" v="4072" actId="1076"/>
          <ac:picMkLst>
            <pc:docMk/>
            <pc:sldMk cId="1413441372" sldId="411"/>
            <ac:picMk id="5" creationId="{C2FF530C-F571-340C-6CF5-D9E49625080A}"/>
          </ac:picMkLst>
        </pc:picChg>
      </pc:sldChg>
      <pc:sldChg chg="modNotesTx">
        <pc:chgData name="Rempel, Emily" userId="70c147da-5018-4edc-a236-eb97b57260f6" providerId="ADAL" clId="{815F0947-106E-FF48-A380-EAAB04249EB4}" dt="2025-03-11T10:22:04.781" v="6347" actId="20577"/>
        <pc:sldMkLst>
          <pc:docMk/>
          <pc:sldMk cId="1189558718" sldId="2076137814"/>
        </pc:sldMkLst>
      </pc:sldChg>
      <pc:sldChg chg="addSp modSp mod">
        <pc:chgData name="Rempel, Emily" userId="70c147da-5018-4edc-a236-eb97b57260f6" providerId="ADAL" clId="{815F0947-106E-FF48-A380-EAAB04249EB4}" dt="2025-03-10T12:09:18.422" v="3043"/>
        <pc:sldMkLst>
          <pc:docMk/>
          <pc:sldMk cId="3597538924" sldId="2076137825"/>
        </pc:sldMkLst>
        <pc:spChg chg="add">
          <ac:chgData name="Rempel, Emily" userId="70c147da-5018-4edc-a236-eb97b57260f6" providerId="ADAL" clId="{815F0947-106E-FF48-A380-EAAB04249EB4}" dt="2025-03-10T11:12:04.236" v="2284" actId="22"/>
          <ac:spMkLst>
            <pc:docMk/>
            <pc:sldMk cId="3597538924" sldId="2076137825"/>
            <ac:spMk id="7" creationId="{73A7D021-D917-3682-A7B4-71B8582F3943}"/>
          </ac:spMkLst>
        </pc:spChg>
        <pc:spChg chg="add">
          <ac:chgData name="Rempel, Emily" userId="70c147da-5018-4edc-a236-eb97b57260f6" providerId="ADAL" clId="{815F0947-106E-FF48-A380-EAAB04249EB4}" dt="2025-03-10T11:12:06.225" v="2285" actId="22"/>
          <ac:spMkLst>
            <pc:docMk/>
            <pc:sldMk cId="3597538924" sldId="2076137825"/>
            <ac:spMk id="9" creationId="{28B7BFDB-2308-7B87-5268-78C48B7E995B}"/>
          </ac:spMkLst>
        </pc:spChg>
      </pc:sldChg>
      <pc:sldChg chg="modSp mod ord">
        <pc:chgData name="Rempel, Emily" userId="70c147da-5018-4edc-a236-eb97b57260f6" providerId="ADAL" clId="{815F0947-106E-FF48-A380-EAAB04249EB4}" dt="2025-03-10T16:21:51.450" v="6218" actId="20577"/>
        <pc:sldMkLst>
          <pc:docMk/>
          <pc:sldMk cId="2741420299" sldId="2076137841"/>
        </pc:sldMkLst>
        <pc:spChg chg="mod">
          <ac:chgData name="Rempel, Emily" userId="70c147da-5018-4edc-a236-eb97b57260f6" providerId="ADAL" clId="{815F0947-106E-FF48-A380-EAAB04249EB4}" dt="2025-03-10T16:21:51.450" v="6218" actId="20577"/>
          <ac:spMkLst>
            <pc:docMk/>
            <pc:sldMk cId="2741420299" sldId="2076137841"/>
            <ac:spMk id="3" creationId="{4A3C4750-EAE2-02A9-DDA6-8DE62FF0F58A}"/>
          </ac:spMkLst>
        </pc:spChg>
      </pc:sldChg>
      <pc:sldChg chg="addSp delSp modSp add mod modNotesTx">
        <pc:chgData name="Rempel, Emily" userId="70c147da-5018-4edc-a236-eb97b57260f6" providerId="ADAL" clId="{815F0947-106E-FF48-A380-EAAB04249EB4}" dt="2025-03-10T15:30:44.258" v="5705"/>
        <pc:sldMkLst>
          <pc:docMk/>
          <pc:sldMk cId="2731798086" sldId="2076137842"/>
        </pc:sldMkLst>
        <pc:spChg chg="add mod">
          <ac:chgData name="Rempel, Emily" userId="70c147da-5018-4edc-a236-eb97b57260f6" providerId="ADAL" clId="{815F0947-106E-FF48-A380-EAAB04249EB4}" dt="2025-03-10T15:29:01.060" v="5703" actId="20577"/>
          <ac:spMkLst>
            <pc:docMk/>
            <pc:sldMk cId="2731798086" sldId="2076137842"/>
            <ac:spMk id="5" creationId="{E7DECF41-453F-2741-57DC-5C6E726CEB22}"/>
          </ac:spMkLst>
        </pc:spChg>
      </pc:sldChg>
      <pc:sldChg chg="ord">
        <pc:chgData name="Rempel, Emily" userId="70c147da-5018-4edc-a236-eb97b57260f6" providerId="ADAL" clId="{815F0947-106E-FF48-A380-EAAB04249EB4}" dt="2025-03-11T15:29:12.584" v="6455" actId="20578"/>
        <pc:sldMkLst>
          <pc:docMk/>
          <pc:sldMk cId="1340801977" sldId="2076137843"/>
        </pc:sldMkLst>
      </pc:sldChg>
      <pc:sldChg chg="modSp mod">
        <pc:chgData name="Rempel, Emily" userId="70c147da-5018-4edc-a236-eb97b57260f6" providerId="ADAL" clId="{815F0947-106E-FF48-A380-EAAB04249EB4}" dt="2025-03-12T09:57:22.922" v="6505" actId="27636"/>
        <pc:sldMkLst>
          <pc:docMk/>
          <pc:sldMk cId="940369582" sldId="2076137846"/>
        </pc:sldMkLst>
        <pc:spChg chg="mod">
          <ac:chgData name="Rempel, Emily" userId="70c147da-5018-4edc-a236-eb97b57260f6" providerId="ADAL" clId="{815F0947-106E-FF48-A380-EAAB04249EB4}" dt="2025-03-12T09:57:22.922" v="6505" actId="27636"/>
          <ac:spMkLst>
            <pc:docMk/>
            <pc:sldMk cId="940369582" sldId="2076137846"/>
            <ac:spMk id="125" creationId="{16029AC8-AAF4-4CBE-1777-476852ADC414}"/>
          </ac:spMkLst>
        </pc:spChg>
      </pc:sldChg>
      <pc:sldChg chg="modSp mod">
        <pc:chgData name="Rempel, Emily" userId="70c147da-5018-4edc-a236-eb97b57260f6" providerId="ADAL" clId="{815F0947-106E-FF48-A380-EAAB04249EB4}" dt="2025-03-12T09:41:57.055" v="6464" actId="20577"/>
        <pc:sldMkLst>
          <pc:docMk/>
          <pc:sldMk cId="205120532" sldId="2076137849"/>
        </pc:sldMkLst>
        <pc:spChg chg="mod">
          <ac:chgData name="Rempel, Emily" userId="70c147da-5018-4edc-a236-eb97b57260f6" providerId="ADAL" clId="{815F0947-106E-FF48-A380-EAAB04249EB4}" dt="2025-03-12T09:41:57.055" v="6464" actId="20577"/>
          <ac:spMkLst>
            <pc:docMk/>
            <pc:sldMk cId="205120532" sldId="2076137849"/>
            <ac:spMk id="120" creationId="{8F674BFE-11A3-3527-D213-0B13BC5D7459}"/>
          </ac:spMkLst>
        </pc:spChg>
      </pc:sldChg>
      <pc:sldChg chg="modSp mod">
        <pc:chgData name="Rempel, Emily" userId="70c147da-5018-4edc-a236-eb97b57260f6" providerId="ADAL" clId="{815F0947-106E-FF48-A380-EAAB04249EB4}" dt="2025-03-10T15:33:37.710" v="5708" actId="20577"/>
        <pc:sldMkLst>
          <pc:docMk/>
          <pc:sldMk cId="3443202867" sldId="2076137851"/>
        </pc:sldMkLst>
        <pc:spChg chg="mod">
          <ac:chgData name="Rempel, Emily" userId="70c147da-5018-4edc-a236-eb97b57260f6" providerId="ADAL" clId="{815F0947-106E-FF48-A380-EAAB04249EB4}" dt="2025-03-10T15:33:37.710" v="5708" actId="20577"/>
          <ac:spMkLst>
            <pc:docMk/>
            <pc:sldMk cId="3443202867" sldId="2076137851"/>
            <ac:spMk id="96" creationId="{900082F7-6D9C-C666-D2EB-41C9DF3CC324}"/>
          </ac:spMkLst>
        </pc:spChg>
      </pc:sldChg>
      <pc:sldChg chg="add del">
        <pc:chgData name="Rempel, Emily" userId="70c147da-5018-4edc-a236-eb97b57260f6" providerId="ADAL" clId="{815F0947-106E-FF48-A380-EAAB04249EB4}" dt="2025-03-12T09:40:48.440" v="6457" actId="2696"/>
        <pc:sldMkLst>
          <pc:docMk/>
          <pc:sldMk cId="1826275994" sldId="2076137852"/>
        </pc:sldMkLst>
      </pc:sldChg>
      <pc:sldChg chg="add del">
        <pc:chgData name="Rempel, Emily" userId="70c147da-5018-4edc-a236-eb97b57260f6" providerId="ADAL" clId="{815F0947-106E-FF48-A380-EAAB04249EB4}" dt="2025-03-12T13:53:27.789" v="6942" actId="2696"/>
        <pc:sldMkLst>
          <pc:docMk/>
          <pc:sldMk cId="2580562480" sldId="2076137852"/>
        </pc:sldMkLst>
      </pc:sldChg>
      <pc:sldChg chg="del">
        <pc:chgData name="Rempel, Emily" userId="70c147da-5018-4edc-a236-eb97b57260f6" providerId="ADAL" clId="{815F0947-106E-FF48-A380-EAAB04249EB4}" dt="2025-03-10T15:11:42.333" v="5214" actId="2696"/>
        <pc:sldMkLst>
          <pc:docMk/>
          <pc:sldMk cId="3814269922" sldId="2076137852"/>
        </pc:sldMkLst>
      </pc:sldChg>
      <pc:sldChg chg="del">
        <pc:chgData name="Rempel, Emily" userId="70c147da-5018-4edc-a236-eb97b57260f6" providerId="ADAL" clId="{815F0947-106E-FF48-A380-EAAB04249EB4}" dt="2025-03-10T15:11:42.333" v="5214" actId="2696"/>
        <pc:sldMkLst>
          <pc:docMk/>
          <pc:sldMk cId="1383322092" sldId="2076137853"/>
        </pc:sldMkLst>
      </pc:sldChg>
      <pc:sldChg chg="add">
        <pc:chgData name="Rempel, Emily" userId="70c147da-5018-4edc-a236-eb97b57260f6" providerId="ADAL" clId="{815F0947-106E-FF48-A380-EAAB04249EB4}" dt="2025-03-12T09:40:56.698" v="6458"/>
        <pc:sldMkLst>
          <pc:docMk/>
          <pc:sldMk cId="1956770813" sldId="2076137853"/>
        </pc:sldMkLst>
      </pc:sldChg>
      <pc:sldChg chg="add del">
        <pc:chgData name="Rempel, Emily" userId="70c147da-5018-4edc-a236-eb97b57260f6" providerId="ADAL" clId="{815F0947-106E-FF48-A380-EAAB04249EB4}" dt="2025-03-12T09:40:48.440" v="6457" actId="2696"/>
        <pc:sldMkLst>
          <pc:docMk/>
          <pc:sldMk cId="3708511267" sldId="2076137853"/>
        </pc:sldMkLst>
      </pc:sldChg>
      <pc:sldChg chg="modSp add mod">
        <pc:chgData name="Rempel, Emily" userId="70c147da-5018-4edc-a236-eb97b57260f6" providerId="ADAL" clId="{815F0947-106E-FF48-A380-EAAB04249EB4}" dt="2025-03-10T16:22:01.864" v="6228" actId="20577"/>
        <pc:sldMkLst>
          <pc:docMk/>
          <pc:sldMk cId="1955153617" sldId="2076137854"/>
        </pc:sldMkLst>
        <pc:spChg chg="mod">
          <ac:chgData name="Rempel, Emily" userId="70c147da-5018-4edc-a236-eb97b57260f6" providerId="ADAL" clId="{815F0947-106E-FF48-A380-EAAB04249EB4}" dt="2025-03-10T16:22:01.864" v="6228" actId="20577"/>
          <ac:spMkLst>
            <pc:docMk/>
            <pc:sldMk cId="1955153617" sldId="2076137854"/>
            <ac:spMk id="96" creationId="{14F4D2DA-A887-D68B-F4A9-F846710FA2FC}"/>
          </ac:spMkLst>
        </pc:spChg>
      </pc:sldChg>
      <pc:sldChg chg="addSp delSp modSp add mod">
        <pc:chgData name="Rempel, Emily" userId="70c147da-5018-4edc-a236-eb97b57260f6" providerId="ADAL" clId="{815F0947-106E-FF48-A380-EAAB04249EB4}" dt="2025-03-12T13:35:49.721" v="6931" actId="13926"/>
        <pc:sldMkLst>
          <pc:docMk/>
          <pc:sldMk cId="2989297888" sldId="2076137855"/>
        </pc:sldMkLst>
        <pc:spChg chg="add mod">
          <ac:chgData name="Rempel, Emily" userId="70c147da-5018-4edc-a236-eb97b57260f6" providerId="ADAL" clId="{815F0947-106E-FF48-A380-EAAB04249EB4}" dt="2025-03-10T10:58:11.692" v="2203" actId="1076"/>
          <ac:spMkLst>
            <pc:docMk/>
            <pc:sldMk cId="2989297888" sldId="2076137855"/>
            <ac:spMk id="8" creationId="{ECBBA258-5032-22C2-71F8-D4F14223A086}"/>
          </ac:spMkLst>
        </pc:spChg>
        <pc:spChg chg="add mod">
          <ac:chgData name="Rempel, Emily" userId="70c147da-5018-4edc-a236-eb97b57260f6" providerId="ADAL" clId="{815F0947-106E-FF48-A380-EAAB04249EB4}" dt="2025-03-10T10:57:44.206" v="2197" actId="1076"/>
          <ac:spMkLst>
            <pc:docMk/>
            <pc:sldMk cId="2989297888" sldId="2076137855"/>
            <ac:spMk id="10" creationId="{0935D634-CA88-8BFD-AB94-1A29E6B2B8CE}"/>
          </ac:spMkLst>
        </pc:spChg>
        <pc:spChg chg="mod">
          <ac:chgData name="Rempel, Emily" userId="70c147da-5018-4edc-a236-eb97b57260f6" providerId="ADAL" clId="{815F0947-106E-FF48-A380-EAAB04249EB4}" dt="2025-03-10T10:47:32.257" v="2016" actId="20577"/>
          <ac:spMkLst>
            <pc:docMk/>
            <pc:sldMk cId="2989297888" sldId="2076137855"/>
            <ac:spMk id="119" creationId="{D9AEB612-FDAD-29F5-0A59-4F4CAA326764}"/>
          </ac:spMkLst>
        </pc:spChg>
        <pc:spChg chg="mod">
          <ac:chgData name="Rempel, Emily" userId="70c147da-5018-4edc-a236-eb97b57260f6" providerId="ADAL" clId="{815F0947-106E-FF48-A380-EAAB04249EB4}" dt="2025-03-12T13:35:49.721" v="6931" actId="13926"/>
          <ac:spMkLst>
            <pc:docMk/>
            <pc:sldMk cId="2989297888" sldId="2076137855"/>
            <ac:spMk id="120" creationId="{5950A23C-9618-4F1D-46E2-296697A188A5}"/>
          </ac:spMkLst>
        </pc:spChg>
      </pc:sldChg>
      <pc:sldChg chg="modSp new mod">
        <pc:chgData name="Rempel, Emily" userId="70c147da-5018-4edc-a236-eb97b57260f6" providerId="ADAL" clId="{815F0947-106E-FF48-A380-EAAB04249EB4}" dt="2025-03-12T13:36:23.624" v="6938" actId="13926"/>
        <pc:sldMkLst>
          <pc:docMk/>
          <pc:sldMk cId="1943681609" sldId="2076137856"/>
        </pc:sldMkLst>
        <pc:spChg chg="mod">
          <ac:chgData name="Rempel, Emily" userId="70c147da-5018-4edc-a236-eb97b57260f6" providerId="ADAL" clId="{815F0947-106E-FF48-A380-EAAB04249EB4}" dt="2025-03-12T13:36:17.727" v="6936" actId="13926"/>
          <ac:spMkLst>
            <pc:docMk/>
            <pc:sldMk cId="1943681609" sldId="2076137856"/>
            <ac:spMk id="2" creationId="{4ECCA116-9E43-7C5A-1B39-2A5F60C71349}"/>
          </ac:spMkLst>
        </pc:spChg>
        <pc:spChg chg="mod">
          <ac:chgData name="Rempel, Emily" userId="70c147da-5018-4edc-a236-eb97b57260f6" providerId="ADAL" clId="{815F0947-106E-FF48-A380-EAAB04249EB4}" dt="2025-03-12T13:36:23.624" v="6938" actId="13926"/>
          <ac:spMkLst>
            <pc:docMk/>
            <pc:sldMk cId="1943681609" sldId="2076137856"/>
            <ac:spMk id="3" creationId="{358557CA-723B-9A68-CDDD-F0E6364D949E}"/>
          </ac:spMkLst>
        </pc:spChg>
        <pc:spChg chg="mod">
          <ac:chgData name="Rempel, Emily" userId="70c147da-5018-4edc-a236-eb97b57260f6" providerId="ADAL" clId="{815F0947-106E-FF48-A380-EAAB04249EB4}" dt="2025-03-10T10:47:49.700" v="2030" actId="20577"/>
          <ac:spMkLst>
            <pc:docMk/>
            <pc:sldMk cId="1943681609" sldId="2076137856"/>
            <ac:spMk id="5" creationId="{83723C8D-C5AC-C309-6CD5-1F43779FE103}"/>
          </ac:spMkLst>
        </pc:spChg>
      </pc:sldChg>
      <pc:sldChg chg="addSp delSp modSp add mod">
        <pc:chgData name="Rempel, Emily" userId="70c147da-5018-4edc-a236-eb97b57260f6" providerId="ADAL" clId="{815F0947-106E-FF48-A380-EAAB04249EB4}" dt="2025-03-12T13:35:38.035" v="6929" actId="13926"/>
        <pc:sldMkLst>
          <pc:docMk/>
          <pc:sldMk cId="2906628285" sldId="2076137857"/>
        </pc:sldMkLst>
        <pc:spChg chg="add mod">
          <ac:chgData name="Rempel, Emily" userId="70c147da-5018-4edc-a236-eb97b57260f6" providerId="ADAL" clId="{815F0947-106E-FF48-A380-EAAB04249EB4}" dt="2025-03-10T16:26:42.533" v="6247" actId="20577"/>
          <ac:spMkLst>
            <pc:docMk/>
            <pc:sldMk cId="2906628285" sldId="2076137857"/>
            <ac:spMk id="10" creationId="{1486D668-9281-551E-01F7-B0AADB74E03E}"/>
          </ac:spMkLst>
        </pc:spChg>
        <pc:spChg chg="mod">
          <ac:chgData name="Rempel, Emily" userId="70c147da-5018-4edc-a236-eb97b57260f6" providerId="ADAL" clId="{815F0947-106E-FF48-A380-EAAB04249EB4}" dt="2025-03-10T10:47:39.569" v="2023" actId="114"/>
          <ac:spMkLst>
            <pc:docMk/>
            <pc:sldMk cId="2906628285" sldId="2076137857"/>
            <ac:spMk id="119" creationId="{76A4924E-B119-F5D7-C690-B7845C005A99}"/>
          </ac:spMkLst>
        </pc:spChg>
        <pc:spChg chg="mod">
          <ac:chgData name="Rempel, Emily" userId="70c147da-5018-4edc-a236-eb97b57260f6" providerId="ADAL" clId="{815F0947-106E-FF48-A380-EAAB04249EB4}" dt="2025-03-12T13:35:38.035" v="6929" actId="13926"/>
          <ac:spMkLst>
            <pc:docMk/>
            <pc:sldMk cId="2906628285" sldId="2076137857"/>
            <ac:spMk id="120" creationId="{7F5EF3A9-1ADC-5A0B-9AE2-B34876097668}"/>
          </ac:spMkLst>
        </pc:spChg>
      </pc:sldChg>
      <pc:sldChg chg="addSp delSp modSp add mod">
        <pc:chgData name="Rempel, Emily" userId="70c147da-5018-4edc-a236-eb97b57260f6" providerId="ADAL" clId="{815F0947-106E-FF48-A380-EAAB04249EB4}" dt="2025-03-12T13:36:10.231" v="6935" actId="13926"/>
        <pc:sldMkLst>
          <pc:docMk/>
          <pc:sldMk cId="2786241190" sldId="2076137858"/>
        </pc:sldMkLst>
        <pc:spChg chg="mod">
          <ac:chgData name="Rempel, Emily" userId="70c147da-5018-4edc-a236-eb97b57260f6" providerId="ADAL" clId="{815F0947-106E-FF48-A380-EAAB04249EB4}" dt="2025-03-12T13:35:54.246" v="6932" actId="13926"/>
          <ac:spMkLst>
            <pc:docMk/>
            <pc:sldMk cId="2786241190" sldId="2076137858"/>
            <ac:spMk id="3" creationId="{0BBD9305-6EAA-5931-49C1-BD503DF27A75}"/>
          </ac:spMkLst>
        </pc:spChg>
        <pc:spChg chg="mod">
          <ac:chgData name="Rempel, Emily" userId="70c147da-5018-4edc-a236-eb97b57260f6" providerId="ADAL" clId="{815F0947-106E-FF48-A380-EAAB04249EB4}" dt="2025-03-12T13:35:18.044" v="6927" actId="13926"/>
          <ac:spMkLst>
            <pc:docMk/>
            <pc:sldMk cId="2786241190" sldId="2076137858"/>
            <ac:spMk id="4" creationId="{D2F45974-1268-B712-930B-29C30B374B87}"/>
          </ac:spMkLst>
        </pc:spChg>
        <pc:spChg chg="add mod">
          <ac:chgData name="Rempel, Emily" userId="70c147da-5018-4edc-a236-eb97b57260f6" providerId="ADAL" clId="{815F0947-106E-FF48-A380-EAAB04249EB4}" dt="2025-03-12T13:36:10.231" v="6935" actId="13926"/>
          <ac:spMkLst>
            <pc:docMk/>
            <pc:sldMk cId="2786241190" sldId="2076137858"/>
            <ac:spMk id="6" creationId="{BD30ADCF-4812-88E4-224D-24DAA6808CE1}"/>
          </ac:spMkLst>
        </pc:spChg>
      </pc:sldChg>
      <pc:sldChg chg="addSp delSp modSp add mod">
        <pc:chgData name="Rempel, Emily" userId="70c147da-5018-4edc-a236-eb97b57260f6" providerId="ADAL" clId="{815F0947-106E-FF48-A380-EAAB04249EB4}" dt="2025-03-12T13:36:03.923" v="6934" actId="13926"/>
        <pc:sldMkLst>
          <pc:docMk/>
          <pc:sldMk cId="529172369" sldId="2076137859"/>
        </pc:sldMkLst>
        <pc:spChg chg="add mod">
          <ac:chgData name="Rempel, Emily" userId="70c147da-5018-4edc-a236-eb97b57260f6" providerId="ADAL" clId="{815F0947-106E-FF48-A380-EAAB04249EB4}" dt="2025-03-10T10:59:38.668" v="2242" actId="20577"/>
          <ac:spMkLst>
            <pc:docMk/>
            <pc:sldMk cId="529172369" sldId="2076137859"/>
            <ac:spMk id="5" creationId="{2ED13991-7865-AF70-229E-70ACA01CC191}"/>
          </ac:spMkLst>
        </pc:spChg>
        <pc:spChg chg="mod">
          <ac:chgData name="Rempel, Emily" userId="70c147da-5018-4edc-a236-eb97b57260f6" providerId="ADAL" clId="{815F0947-106E-FF48-A380-EAAB04249EB4}" dt="2025-03-12T13:36:03.923" v="6934" actId="13926"/>
          <ac:spMkLst>
            <pc:docMk/>
            <pc:sldMk cId="529172369" sldId="2076137859"/>
            <ac:spMk id="6" creationId="{06C0E102-B55D-F49C-CFF1-B581D5229197}"/>
          </ac:spMkLst>
        </pc:spChg>
        <pc:spChg chg="add mod">
          <ac:chgData name="Rempel, Emily" userId="70c147da-5018-4edc-a236-eb97b57260f6" providerId="ADAL" clId="{815F0947-106E-FF48-A380-EAAB04249EB4}" dt="2025-03-10T10:59:45.953" v="2243" actId="1076"/>
          <ac:spMkLst>
            <pc:docMk/>
            <pc:sldMk cId="529172369" sldId="2076137859"/>
            <ac:spMk id="8" creationId="{8783317B-AB85-9292-0A3A-752C103C9926}"/>
          </ac:spMkLst>
        </pc:spChg>
      </pc:sldChg>
      <pc:sldChg chg="modSp add mod">
        <pc:chgData name="Rempel, Emily" userId="70c147da-5018-4edc-a236-eb97b57260f6" providerId="ADAL" clId="{815F0947-106E-FF48-A380-EAAB04249EB4}" dt="2025-03-12T09:42:30.399" v="6466" actId="1076"/>
        <pc:sldMkLst>
          <pc:docMk/>
          <pc:sldMk cId="2444810543" sldId="2076137860"/>
        </pc:sldMkLst>
        <pc:picChg chg="mod">
          <ac:chgData name="Rempel, Emily" userId="70c147da-5018-4edc-a236-eb97b57260f6" providerId="ADAL" clId="{815F0947-106E-FF48-A380-EAAB04249EB4}" dt="2025-03-12T09:42:30.399" v="6466" actId="1076"/>
          <ac:picMkLst>
            <pc:docMk/>
            <pc:sldMk cId="2444810543" sldId="2076137860"/>
            <ac:picMk id="4" creationId="{5CAA15DD-4BCB-E493-8BD5-5FE65F797484}"/>
          </ac:picMkLst>
        </pc:picChg>
      </pc:sldChg>
      <pc:sldChg chg="addSp delSp modSp add del mod">
        <pc:chgData name="Rempel, Emily" userId="70c147da-5018-4edc-a236-eb97b57260f6" providerId="ADAL" clId="{815F0947-106E-FF48-A380-EAAB04249EB4}" dt="2025-03-10T11:18:54.765" v="2361" actId="2696"/>
        <pc:sldMkLst>
          <pc:docMk/>
          <pc:sldMk cId="730738197" sldId="2076137861"/>
        </pc:sldMkLst>
      </pc:sldChg>
      <pc:sldChg chg="modSp add del mod">
        <pc:chgData name="Rempel, Emily" userId="70c147da-5018-4edc-a236-eb97b57260f6" providerId="ADAL" clId="{815F0947-106E-FF48-A380-EAAB04249EB4}" dt="2025-03-12T09:39:49.569" v="6456" actId="2696"/>
        <pc:sldMkLst>
          <pc:docMk/>
          <pc:sldMk cId="3331507646" sldId="2076137861"/>
        </pc:sldMkLst>
      </pc:sldChg>
      <pc:sldChg chg="add del">
        <pc:chgData name="Rempel, Emily" userId="70c147da-5018-4edc-a236-eb97b57260f6" providerId="ADAL" clId="{815F0947-106E-FF48-A380-EAAB04249EB4}" dt="2025-03-10T11:18:53.741" v="2360" actId="2696"/>
        <pc:sldMkLst>
          <pc:docMk/>
          <pc:sldMk cId="379308840" sldId="2076137862"/>
        </pc:sldMkLst>
      </pc:sldChg>
      <pc:sldChg chg="addSp delSp modSp add del mod ord">
        <pc:chgData name="Rempel, Emily" userId="70c147da-5018-4edc-a236-eb97b57260f6" providerId="ADAL" clId="{815F0947-106E-FF48-A380-EAAB04249EB4}" dt="2025-03-10T14:57:18.863" v="4674" actId="2696"/>
        <pc:sldMkLst>
          <pc:docMk/>
          <pc:sldMk cId="3221141487" sldId="2076137862"/>
        </pc:sldMkLst>
      </pc:sldChg>
      <pc:sldChg chg="addSp delSp modSp add del mod ord">
        <pc:chgData name="Rempel, Emily" userId="70c147da-5018-4edc-a236-eb97b57260f6" providerId="ADAL" clId="{815F0947-106E-FF48-A380-EAAB04249EB4}" dt="2025-03-10T14:57:21.370" v="4675" actId="2696"/>
        <pc:sldMkLst>
          <pc:docMk/>
          <pc:sldMk cId="1926151303" sldId="2076137863"/>
        </pc:sldMkLst>
      </pc:sldChg>
      <pc:sldChg chg="delSp modSp add del mod">
        <pc:chgData name="Rempel, Emily" userId="70c147da-5018-4edc-a236-eb97b57260f6" providerId="ADAL" clId="{815F0947-106E-FF48-A380-EAAB04249EB4}" dt="2025-03-10T15:12:43.028" v="5216" actId="2696"/>
        <pc:sldMkLst>
          <pc:docMk/>
          <pc:sldMk cId="101016139" sldId="2076137864"/>
        </pc:sldMkLst>
      </pc:sldChg>
      <pc:sldChg chg="add del">
        <pc:chgData name="Rempel, Emily" userId="70c147da-5018-4edc-a236-eb97b57260f6" providerId="ADAL" clId="{815F0947-106E-FF48-A380-EAAB04249EB4}" dt="2025-03-10T15:13:30.252" v="5218" actId="2696"/>
        <pc:sldMkLst>
          <pc:docMk/>
          <pc:sldMk cId="4152338567" sldId="2076137864"/>
        </pc:sldMkLst>
      </pc:sldChg>
      <pc:sldChg chg="modSp add del mod modNotesTx">
        <pc:chgData name="Rempel, Emily" userId="70c147da-5018-4edc-a236-eb97b57260f6" providerId="ADAL" clId="{815F0947-106E-FF48-A380-EAAB04249EB4}" dt="2025-03-10T15:12:43.028" v="5216" actId="2696"/>
        <pc:sldMkLst>
          <pc:docMk/>
          <pc:sldMk cId="1220172415" sldId="2076137865"/>
        </pc:sldMkLst>
      </pc:sldChg>
      <pc:sldChg chg="add">
        <pc:chgData name="Rempel, Emily" userId="70c147da-5018-4edc-a236-eb97b57260f6" providerId="ADAL" clId="{815F0947-106E-FF48-A380-EAAB04249EB4}" dt="2025-03-10T15:12:52.114" v="5217"/>
        <pc:sldMkLst>
          <pc:docMk/>
          <pc:sldMk cId="2013206632" sldId="2076137865"/>
        </pc:sldMkLst>
      </pc:sldChg>
      <pc:sldChg chg="modSp add del mod">
        <pc:chgData name="Rempel, Emily" userId="70c147da-5018-4edc-a236-eb97b57260f6" providerId="ADAL" clId="{815F0947-106E-FF48-A380-EAAB04249EB4}" dt="2025-03-10T15:12:43.028" v="5216" actId="2696"/>
        <pc:sldMkLst>
          <pc:docMk/>
          <pc:sldMk cId="859551874" sldId="2076137866"/>
        </pc:sldMkLst>
      </pc:sldChg>
      <pc:sldChg chg="modSp add mod modNotesTx">
        <pc:chgData name="Rempel, Emily" userId="70c147da-5018-4edc-a236-eb97b57260f6" providerId="ADAL" clId="{815F0947-106E-FF48-A380-EAAB04249EB4}" dt="2025-03-11T10:33:48.700" v="6356" actId="20577"/>
        <pc:sldMkLst>
          <pc:docMk/>
          <pc:sldMk cId="2448877484" sldId="2076137866"/>
        </pc:sldMkLst>
        <pc:spChg chg="mod">
          <ac:chgData name="Rempel, Emily" userId="70c147da-5018-4edc-a236-eb97b57260f6" providerId="ADAL" clId="{815F0947-106E-FF48-A380-EAAB04249EB4}" dt="2025-03-10T15:43:17.282" v="5882" actId="20577"/>
          <ac:spMkLst>
            <pc:docMk/>
            <pc:sldMk cId="2448877484" sldId="2076137866"/>
            <ac:spMk id="2" creationId="{6B05DD7F-978E-84C3-B2DF-344EB7CCFD59}"/>
          </ac:spMkLst>
        </pc:spChg>
      </pc:sldChg>
      <pc:sldChg chg="addSp delSp modSp add del mod ord">
        <pc:chgData name="Rempel, Emily" userId="70c147da-5018-4edc-a236-eb97b57260f6" providerId="ADAL" clId="{815F0947-106E-FF48-A380-EAAB04249EB4}" dt="2025-03-10T15:02:32.699" v="4707" actId="2696"/>
        <pc:sldMkLst>
          <pc:docMk/>
          <pc:sldMk cId="2036372437" sldId="2076137867"/>
        </pc:sldMkLst>
      </pc:sldChg>
      <pc:sldChg chg="modSp add del mod">
        <pc:chgData name="Rempel, Emily" userId="70c147da-5018-4edc-a236-eb97b57260f6" providerId="ADAL" clId="{815F0947-106E-FF48-A380-EAAB04249EB4}" dt="2025-03-10T15:02:33.593" v="4708" actId="2696"/>
        <pc:sldMkLst>
          <pc:docMk/>
          <pc:sldMk cId="57239958" sldId="2076137868"/>
        </pc:sldMkLst>
      </pc:sldChg>
      <pc:sldChg chg="add">
        <pc:chgData name="Rempel, Emily" userId="70c147da-5018-4edc-a236-eb97b57260f6" providerId="ADAL" clId="{815F0947-106E-FF48-A380-EAAB04249EB4}" dt="2025-03-10T15:11:28.785" v="5213"/>
        <pc:sldMkLst>
          <pc:docMk/>
          <pc:sldMk cId="2701484071" sldId="2076137869"/>
        </pc:sldMkLst>
      </pc:sldChg>
      <pc:sldChg chg="modSp add del mod">
        <pc:chgData name="Rempel, Emily" userId="70c147da-5018-4edc-a236-eb97b57260f6" providerId="ADAL" clId="{815F0947-106E-FF48-A380-EAAB04249EB4}" dt="2025-03-10T15:11:23.269" v="5212" actId="2696"/>
        <pc:sldMkLst>
          <pc:docMk/>
          <pc:sldMk cId="3414958318" sldId="2076137869"/>
        </pc:sldMkLst>
      </pc:sldChg>
      <pc:sldChg chg="modSp add mod">
        <pc:chgData name="Rempel, Emily" userId="70c147da-5018-4edc-a236-eb97b57260f6" providerId="ADAL" clId="{815F0947-106E-FF48-A380-EAAB04249EB4}" dt="2025-03-10T15:06:40.706" v="5208" actId="20577"/>
        <pc:sldMkLst>
          <pc:docMk/>
          <pc:sldMk cId="582088198" sldId="2076137870"/>
        </pc:sldMkLst>
        <pc:spChg chg="mod">
          <ac:chgData name="Rempel, Emily" userId="70c147da-5018-4edc-a236-eb97b57260f6" providerId="ADAL" clId="{815F0947-106E-FF48-A380-EAAB04249EB4}" dt="2025-03-10T15:02:47.260" v="4740" actId="20577"/>
          <ac:spMkLst>
            <pc:docMk/>
            <pc:sldMk cId="582088198" sldId="2076137870"/>
            <ac:spMk id="107" creationId="{4AB01C0C-C376-81D6-0219-C80EC133D6AB}"/>
          </ac:spMkLst>
        </pc:spChg>
        <pc:spChg chg="mod">
          <ac:chgData name="Rempel, Emily" userId="70c147da-5018-4edc-a236-eb97b57260f6" providerId="ADAL" clId="{815F0947-106E-FF48-A380-EAAB04249EB4}" dt="2025-03-10T15:06:40.706" v="5208" actId="20577"/>
          <ac:spMkLst>
            <pc:docMk/>
            <pc:sldMk cId="582088198" sldId="2076137870"/>
            <ac:spMk id="108" creationId="{9372C6D4-E39C-7820-50FD-47AF9D07E5F3}"/>
          </ac:spMkLst>
        </pc:spChg>
      </pc:sldChg>
      <pc:sldChg chg="addSp delSp modSp add mod ord">
        <pc:chgData name="Rempel, Emily" userId="70c147da-5018-4edc-a236-eb97b57260f6" providerId="ADAL" clId="{815F0947-106E-FF48-A380-EAAB04249EB4}" dt="2025-03-12T14:02:12.042" v="6960" actId="478"/>
        <pc:sldMkLst>
          <pc:docMk/>
          <pc:sldMk cId="255581870" sldId="2076137871"/>
        </pc:sldMkLst>
        <pc:spChg chg="mod">
          <ac:chgData name="Rempel, Emily" userId="70c147da-5018-4edc-a236-eb97b57260f6" providerId="ADAL" clId="{815F0947-106E-FF48-A380-EAAB04249EB4}" dt="2025-03-12T13:32:13.522" v="6904" actId="20577"/>
          <ac:spMkLst>
            <pc:docMk/>
            <pc:sldMk cId="255581870" sldId="2076137871"/>
            <ac:spMk id="2" creationId="{90B52ADA-5DE0-D601-691D-035D045481FD}"/>
          </ac:spMkLst>
        </pc:spChg>
      </pc:sldChg>
      <pc:sldChg chg="modSp add mod ord modAnim">
        <pc:chgData name="Rempel, Emily" userId="70c147da-5018-4edc-a236-eb97b57260f6" providerId="ADAL" clId="{815F0947-106E-FF48-A380-EAAB04249EB4}" dt="2025-03-10T15:45:39.888" v="6085" actId="1076"/>
        <pc:sldMkLst>
          <pc:docMk/>
          <pc:sldMk cId="545104175" sldId="2076137872"/>
        </pc:sldMkLst>
        <pc:spChg chg="mod">
          <ac:chgData name="Rempel, Emily" userId="70c147da-5018-4edc-a236-eb97b57260f6" providerId="ADAL" clId="{815F0947-106E-FF48-A380-EAAB04249EB4}" dt="2025-03-10T15:45:39.888" v="6085" actId="1076"/>
          <ac:spMkLst>
            <pc:docMk/>
            <pc:sldMk cId="545104175" sldId="2076137872"/>
            <ac:spMk id="2" creationId="{73CEA918-39DB-865C-8C3B-2743DA1A7902}"/>
          </ac:spMkLst>
        </pc:spChg>
      </pc:sldChg>
      <pc:sldChg chg="modSp add mod">
        <pc:chgData name="Rempel, Emily" userId="70c147da-5018-4edc-a236-eb97b57260f6" providerId="ADAL" clId="{815F0947-106E-FF48-A380-EAAB04249EB4}" dt="2025-03-10T17:01:59.070" v="6325" actId="20577"/>
        <pc:sldMkLst>
          <pc:docMk/>
          <pc:sldMk cId="724569243" sldId="2076137873"/>
        </pc:sldMkLst>
        <pc:spChg chg="mod">
          <ac:chgData name="Rempel, Emily" userId="70c147da-5018-4edc-a236-eb97b57260f6" providerId="ADAL" clId="{815F0947-106E-FF48-A380-EAAB04249EB4}" dt="2025-03-10T17:01:59.070" v="6325" actId="20577"/>
          <ac:spMkLst>
            <pc:docMk/>
            <pc:sldMk cId="724569243" sldId="2076137873"/>
            <ac:spMk id="2" creationId="{D3E78391-C004-7034-19DB-FA95E832CC56}"/>
          </ac:spMkLst>
        </pc:spChg>
      </pc:sldChg>
      <pc:sldChg chg="modSp add mod">
        <pc:chgData name="Rempel, Emily" userId="70c147da-5018-4edc-a236-eb97b57260f6" providerId="ADAL" clId="{815F0947-106E-FF48-A380-EAAB04249EB4}" dt="2025-03-10T15:46:27.907" v="6094" actId="20577"/>
        <pc:sldMkLst>
          <pc:docMk/>
          <pc:sldMk cId="2671653229" sldId="2076137874"/>
        </pc:sldMkLst>
        <pc:spChg chg="mod">
          <ac:chgData name="Rempel, Emily" userId="70c147da-5018-4edc-a236-eb97b57260f6" providerId="ADAL" clId="{815F0947-106E-FF48-A380-EAAB04249EB4}" dt="2025-03-10T15:46:27.907" v="6094" actId="20577"/>
          <ac:spMkLst>
            <pc:docMk/>
            <pc:sldMk cId="2671653229" sldId="2076137874"/>
            <ac:spMk id="2" creationId="{4AA0B41E-4EBD-D13B-362B-C3C084A8ACF3}"/>
          </ac:spMkLst>
        </pc:spChg>
      </pc:sldChg>
      <pc:sldChg chg="modSp add mod">
        <pc:chgData name="Rempel, Emily" userId="70c147da-5018-4edc-a236-eb97b57260f6" providerId="ADAL" clId="{815F0947-106E-FF48-A380-EAAB04249EB4}" dt="2025-03-10T16:54:14.966" v="6319" actId="20577"/>
        <pc:sldMkLst>
          <pc:docMk/>
          <pc:sldMk cId="3433981424" sldId="2076137875"/>
        </pc:sldMkLst>
        <pc:spChg chg="mod">
          <ac:chgData name="Rempel, Emily" userId="70c147da-5018-4edc-a236-eb97b57260f6" providerId="ADAL" clId="{815F0947-106E-FF48-A380-EAAB04249EB4}" dt="2025-03-10T16:54:14.966" v="6319" actId="20577"/>
          <ac:spMkLst>
            <pc:docMk/>
            <pc:sldMk cId="3433981424" sldId="2076137875"/>
            <ac:spMk id="2" creationId="{2514F542-B0AD-75C4-1CF1-9EF679844AC1}"/>
          </ac:spMkLst>
        </pc:spChg>
      </pc:sldChg>
      <pc:sldChg chg="addSp modSp new mod modNotesTx">
        <pc:chgData name="Rempel, Emily" userId="70c147da-5018-4edc-a236-eb97b57260f6" providerId="ADAL" clId="{815F0947-106E-FF48-A380-EAAB04249EB4}" dt="2025-03-11T15:24:22.359" v="6453" actId="20577"/>
        <pc:sldMkLst>
          <pc:docMk/>
          <pc:sldMk cId="2226982614" sldId="2076137876"/>
        </pc:sldMkLst>
        <pc:spChg chg="mod">
          <ac:chgData name="Rempel, Emily" userId="70c147da-5018-4edc-a236-eb97b57260f6" providerId="ADAL" clId="{815F0947-106E-FF48-A380-EAAB04249EB4}" dt="2025-03-10T15:42:23.687" v="5862" actId="27636"/>
          <ac:spMkLst>
            <pc:docMk/>
            <pc:sldMk cId="2226982614" sldId="2076137876"/>
            <ac:spMk id="4" creationId="{809D4A4E-5E74-B52A-8C83-C5CBEFE7D168}"/>
          </ac:spMkLst>
        </pc:spChg>
        <pc:picChg chg="add mod">
          <ac:chgData name="Rempel, Emily" userId="70c147da-5018-4edc-a236-eb97b57260f6" providerId="ADAL" clId="{815F0947-106E-FF48-A380-EAAB04249EB4}" dt="2025-03-10T15:42:25.793" v="5863" actId="1076"/>
          <ac:picMkLst>
            <pc:docMk/>
            <pc:sldMk cId="2226982614" sldId="2076137876"/>
            <ac:picMk id="5" creationId="{5DB4AE1D-CF92-8387-ACC3-9EBAE56169EE}"/>
          </ac:picMkLst>
        </pc:picChg>
      </pc:sldChg>
      <pc:sldChg chg="modSp add mod">
        <pc:chgData name="Rempel, Emily" userId="70c147da-5018-4edc-a236-eb97b57260f6" providerId="ADAL" clId="{815F0947-106E-FF48-A380-EAAB04249EB4}" dt="2025-03-10T16:33:23.599" v="6270" actId="20577"/>
        <pc:sldMkLst>
          <pc:docMk/>
          <pc:sldMk cId="4277807612" sldId="2076137877"/>
        </pc:sldMkLst>
        <pc:spChg chg="mod">
          <ac:chgData name="Rempel, Emily" userId="70c147da-5018-4edc-a236-eb97b57260f6" providerId="ADAL" clId="{815F0947-106E-FF48-A380-EAAB04249EB4}" dt="2025-03-10T16:33:23.599" v="6270" actId="20577"/>
          <ac:spMkLst>
            <pc:docMk/>
            <pc:sldMk cId="4277807612" sldId="2076137877"/>
            <ac:spMk id="2" creationId="{D265C2F9-918E-273A-7044-769C1D78EA9C}"/>
          </ac:spMkLst>
        </pc:spChg>
      </pc:sldChg>
      <pc:sldChg chg="addSp modSp add mod">
        <pc:chgData name="Rempel, Emily" userId="70c147da-5018-4edc-a236-eb97b57260f6" providerId="ADAL" clId="{815F0947-106E-FF48-A380-EAAB04249EB4}" dt="2025-03-10T15:44:52.865" v="6032" actId="1076"/>
        <pc:sldMkLst>
          <pc:docMk/>
          <pc:sldMk cId="4124549844" sldId="2076137878"/>
        </pc:sldMkLst>
        <pc:spChg chg="add mod">
          <ac:chgData name="Rempel, Emily" userId="70c147da-5018-4edc-a236-eb97b57260f6" providerId="ADAL" clId="{815F0947-106E-FF48-A380-EAAB04249EB4}" dt="2025-03-10T15:44:52.865" v="6032" actId="1076"/>
          <ac:spMkLst>
            <pc:docMk/>
            <pc:sldMk cId="4124549844" sldId="2076137878"/>
            <ac:spMk id="3" creationId="{FD107862-B1AC-1CC9-DDFF-F1BC750A2A87}"/>
          </ac:spMkLst>
        </pc:spChg>
      </pc:sldChg>
      <pc:sldChg chg="add">
        <pc:chgData name="Rempel, Emily" userId="70c147da-5018-4edc-a236-eb97b57260f6" providerId="ADAL" clId="{815F0947-106E-FF48-A380-EAAB04249EB4}" dt="2025-03-10T15:46:59.200" v="6095"/>
        <pc:sldMkLst>
          <pc:docMk/>
          <pc:sldMk cId="4209668065" sldId="2076137879"/>
        </pc:sldMkLst>
      </pc:sldChg>
      <pc:sldChg chg="modSp add mod ord">
        <pc:chgData name="Rempel, Emily" userId="70c147da-5018-4edc-a236-eb97b57260f6" providerId="ADAL" clId="{815F0947-106E-FF48-A380-EAAB04249EB4}" dt="2025-03-10T15:49:00.006" v="6176" actId="20577"/>
        <pc:sldMkLst>
          <pc:docMk/>
          <pc:sldMk cId="2716722141" sldId="2076137880"/>
        </pc:sldMkLst>
        <pc:spChg chg="mod">
          <ac:chgData name="Rempel, Emily" userId="70c147da-5018-4edc-a236-eb97b57260f6" providerId="ADAL" clId="{815F0947-106E-FF48-A380-EAAB04249EB4}" dt="2025-03-10T15:49:00.006" v="6176" actId="20577"/>
          <ac:spMkLst>
            <pc:docMk/>
            <pc:sldMk cId="2716722141" sldId="2076137880"/>
            <ac:spMk id="2" creationId="{F690BD20-CB39-6B5C-20EC-F39597DE9D64}"/>
          </ac:spMkLst>
        </pc:spChg>
      </pc:sldChg>
      <pc:sldChg chg="add">
        <pc:chgData name="Rempel, Emily" userId="70c147da-5018-4edc-a236-eb97b57260f6" providerId="ADAL" clId="{815F0947-106E-FF48-A380-EAAB04249EB4}" dt="2025-03-10T17:05:47.805" v="6328"/>
        <pc:sldMkLst>
          <pc:docMk/>
          <pc:sldMk cId="1720729174" sldId="2076137881"/>
        </pc:sldMkLst>
      </pc:sldChg>
      <pc:sldChg chg="add del">
        <pc:chgData name="Rempel, Emily" userId="70c147da-5018-4edc-a236-eb97b57260f6" providerId="ADAL" clId="{815F0947-106E-FF48-A380-EAAB04249EB4}" dt="2025-03-10T16:30:19.740" v="6268" actId="2696"/>
        <pc:sldMkLst>
          <pc:docMk/>
          <pc:sldMk cId="1741236464" sldId="2076137881"/>
        </pc:sldMkLst>
      </pc:sldChg>
      <pc:sldChg chg="add del">
        <pc:chgData name="Rempel, Emily" userId="70c147da-5018-4edc-a236-eb97b57260f6" providerId="ADAL" clId="{815F0947-106E-FF48-A380-EAAB04249EB4}" dt="2025-03-10T17:05:41.721" v="6327"/>
        <pc:sldMkLst>
          <pc:docMk/>
          <pc:sldMk cId="3744972166" sldId="2076137881"/>
        </pc:sldMkLst>
      </pc:sldChg>
      <pc:sldChg chg="addSp delSp modSp add del mod modClrScheme chgLayout">
        <pc:chgData name="Rempel, Emily" userId="70c147da-5018-4edc-a236-eb97b57260f6" providerId="ADAL" clId="{815F0947-106E-FF48-A380-EAAB04249EB4}" dt="2025-03-12T13:28:31.450" v="6888" actId="2696"/>
        <pc:sldMkLst>
          <pc:docMk/>
          <pc:sldMk cId="1960842709" sldId="2076137882"/>
        </pc:sldMkLst>
      </pc:sldChg>
      <pc:sldChg chg="modSp add mod">
        <pc:chgData name="Rempel, Emily" userId="70c147da-5018-4edc-a236-eb97b57260f6" providerId="ADAL" clId="{815F0947-106E-FF48-A380-EAAB04249EB4}" dt="2025-03-12T13:39:46.105" v="6941" actId="113"/>
        <pc:sldMkLst>
          <pc:docMk/>
          <pc:sldMk cId="3002219034" sldId="2076137882"/>
        </pc:sldMkLst>
        <pc:spChg chg="mod">
          <ac:chgData name="Rempel, Emily" userId="70c147da-5018-4edc-a236-eb97b57260f6" providerId="ADAL" clId="{815F0947-106E-FF48-A380-EAAB04249EB4}" dt="2025-03-12T13:39:46.105" v="6941" actId="113"/>
          <ac:spMkLst>
            <pc:docMk/>
            <pc:sldMk cId="3002219034" sldId="2076137882"/>
            <ac:spMk id="7" creationId="{26B90834-AD87-41B2-E728-070DAAC99243}"/>
          </ac:spMkLst>
        </pc:spChg>
      </pc:sldChg>
      <pc:sldChg chg="add">
        <pc:chgData name="Rempel, Emily" userId="70c147da-5018-4edc-a236-eb97b57260f6" providerId="ADAL" clId="{815F0947-106E-FF48-A380-EAAB04249EB4}" dt="2025-03-12T14:02:08.672" v="6959"/>
        <pc:sldMkLst>
          <pc:docMk/>
          <pc:sldMk cId="748671386" sldId="2076137883"/>
        </pc:sldMkLst>
      </pc:sldChg>
      <pc:sldMasterChg chg="delSldLayout">
        <pc:chgData name="Rempel, Emily" userId="70c147da-5018-4edc-a236-eb97b57260f6" providerId="ADAL" clId="{815F0947-106E-FF48-A380-EAAB04249EB4}" dt="2025-03-10T15:09:36.294" v="5209" actId="2696"/>
        <pc:sldMasterMkLst>
          <pc:docMk/>
          <pc:sldMasterMk cId="0" sldId="2147483660"/>
        </pc:sldMasterMkLst>
        <pc:sldLayoutChg chg="del">
          <pc:chgData name="Rempel, Emily" userId="70c147da-5018-4edc-a236-eb97b57260f6" providerId="ADAL" clId="{815F0947-106E-FF48-A380-EAAB04249EB4}" dt="2025-03-10T11:08:35.283" v="2283" actId="2696"/>
          <pc:sldLayoutMkLst>
            <pc:docMk/>
            <pc:sldMasterMk cId="0" sldId="2147483660"/>
            <pc:sldLayoutMk cId="0" sldId="2147483659"/>
          </pc:sldLayoutMkLst>
        </pc:sldLayoutChg>
        <pc:sldLayoutChg chg="del">
          <pc:chgData name="Rempel, Emily" userId="70c147da-5018-4edc-a236-eb97b57260f6" providerId="ADAL" clId="{815F0947-106E-FF48-A380-EAAB04249EB4}" dt="2025-03-10T15:09:36.294" v="5209" actId="2696"/>
          <pc:sldLayoutMkLst>
            <pc:docMk/>
            <pc:sldMasterMk cId="0" sldId="2147483660"/>
            <pc:sldLayoutMk cId="1445655758" sldId="2147483666"/>
          </pc:sldLayoutMkLst>
        </pc:sldLayoutChg>
      </pc:sldMasterChg>
    </pc:docChg>
  </pc:docChgLst>
  <pc:docChgLst>
    <pc:chgData name="Rempel, Emily" userId="S::erempel@liverpool.ac.uk::70c147da-5018-4edc-a236-eb97b57260f6" providerId="AD" clId="Web-{DA08B6E2-C479-7E96-9B4F-10DE0B33C474}"/>
    <pc:docChg chg="modSld">
      <pc:chgData name="Rempel, Emily" userId="S::erempel@liverpool.ac.uk::70c147da-5018-4edc-a236-eb97b57260f6" providerId="AD" clId="Web-{DA08B6E2-C479-7E96-9B4F-10DE0B33C474}" dt="2025-02-18T16:58:18.953" v="3" actId="20577"/>
      <pc:docMkLst>
        <pc:docMk/>
      </pc:docMkLst>
      <pc:sldChg chg="modSp">
        <pc:chgData name="Rempel, Emily" userId="S::erempel@liverpool.ac.uk::70c147da-5018-4edc-a236-eb97b57260f6" providerId="AD" clId="Web-{DA08B6E2-C479-7E96-9B4F-10DE0B33C474}" dt="2025-02-18T16:58:18.953" v="3" actId="20577"/>
        <pc:sldMkLst>
          <pc:docMk/>
          <pc:sldMk cId="205120532" sldId="2076137849"/>
        </pc:sldMkLst>
        <pc:spChg chg="mod">
          <ac:chgData name="Rempel, Emily" userId="S::erempel@liverpool.ac.uk::70c147da-5018-4edc-a236-eb97b57260f6" providerId="AD" clId="Web-{DA08B6E2-C479-7E96-9B4F-10DE0B33C474}" dt="2025-02-18T16:58:18.953" v="3" actId="20577"/>
          <ac:spMkLst>
            <pc:docMk/>
            <pc:sldMk cId="205120532" sldId="2076137849"/>
            <ac:spMk id="120" creationId="{8F674BFE-11A3-3527-D213-0B13BC5D7459}"/>
          </ac:spMkLst>
        </pc:spChg>
      </pc:sldChg>
    </pc:docChg>
  </pc:docChgLst>
  <pc:docChgLst>
    <pc:chgData name="Reed, Grace" userId="S::gracer@liverpool.ac.uk::91410e7e-3406-4cbd-a876-4f395c3c206b" providerId="AD" clId="Web-{EFB67FAF-E3A6-3904-C55F-434CDE569FEA}"/>
    <pc:docChg chg="modSld">
      <pc:chgData name="Reed, Grace" userId="S::gracer@liverpool.ac.uk::91410e7e-3406-4cbd-a876-4f395c3c206b" providerId="AD" clId="Web-{EFB67FAF-E3A6-3904-C55F-434CDE569FEA}" dt="2025-02-19T12:29:11.740" v="4" actId="1076"/>
      <pc:docMkLst>
        <pc:docMk/>
      </pc:docMkLst>
      <pc:sldChg chg="modSp">
        <pc:chgData name="Reed, Grace" userId="S::gracer@liverpool.ac.uk::91410e7e-3406-4cbd-a876-4f395c3c206b" providerId="AD" clId="Web-{EFB67FAF-E3A6-3904-C55F-434CDE569FEA}" dt="2025-02-19T12:29:11.740" v="4" actId="1076"/>
        <pc:sldMkLst>
          <pc:docMk/>
          <pc:sldMk cId="3814269922" sldId="2076137852"/>
        </pc:sldMkLst>
      </pc:sldChg>
    </pc:docChg>
  </pc:docChgLst>
  <pc:docChgLst>
    <pc:chgData name="Rempel, Emily" userId="70c147da-5018-4edc-a236-eb97b57260f6" providerId="ADAL" clId="{7B1A2C28-EDCB-B747-8AC9-E63EECB106EA}"/>
    <pc:docChg chg="undo custSel addSld delSld modSld sldOrd">
      <pc:chgData name="Rempel, Emily" userId="70c147da-5018-4edc-a236-eb97b57260f6" providerId="ADAL" clId="{7B1A2C28-EDCB-B747-8AC9-E63EECB106EA}" dt="2025-02-18T11:23:21.219" v="3676" actId="207"/>
      <pc:docMkLst>
        <pc:docMk/>
      </pc:docMkLst>
      <pc:sldChg chg="addSp delSp modSp mod">
        <pc:chgData name="Rempel, Emily" userId="70c147da-5018-4edc-a236-eb97b57260f6" providerId="ADAL" clId="{7B1A2C28-EDCB-B747-8AC9-E63EECB106EA}" dt="2025-02-17T14:16:27.128" v="18"/>
        <pc:sldMkLst>
          <pc:docMk/>
          <pc:sldMk cId="0" sldId="256"/>
        </pc:sldMkLst>
        <pc:picChg chg="add mod">
          <ac:chgData name="Rempel, Emily" userId="70c147da-5018-4edc-a236-eb97b57260f6" providerId="ADAL" clId="{7B1A2C28-EDCB-B747-8AC9-E63EECB106EA}" dt="2025-02-17T14:16:27.128" v="18"/>
          <ac:picMkLst>
            <pc:docMk/>
            <pc:sldMk cId="0" sldId="256"/>
            <ac:picMk id="2" creationId="{40B1797F-1370-C1A9-1A0B-75052F9E68B1}"/>
          </ac:picMkLst>
        </pc:picChg>
        <pc:picChg chg="add mod">
          <ac:chgData name="Rempel, Emily" userId="70c147da-5018-4edc-a236-eb97b57260f6" providerId="ADAL" clId="{7B1A2C28-EDCB-B747-8AC9-E63EECB106EA}" dt="2025-02-17T14:16:27.128" v="18"/>
          <ac:picMkLst>
            <pc:docMk/>
            <pc:sldMk cId="0" sldId="256"/>
            <ac:picMk id="3" creationId="{E6DDE5AA-AC3B-BFEA-EA3D-B17BB26DC742}"/>
          </ac:picMkLst>
        </pc:picChg>
      </pc:sldChg>
      <pc:sldChg chg="add del setBg">
        <pc:chgData name="Rempel, Emily" userId="70c147da-5018-4edc-a236-eb97b57260f6" providerId="ADAL" clId="{7B1A2C28-EDCB-B747-8AC9-E63EECB106EA}" dt="2025-02-17T14:16:31.813" v="19" actId="2696"/>
        <pc:sldMkLst>
          <pc:docMk/>
          <pc:sldMk cId="0" sldId="257"/>
        </pc:sldMkLst>
      </pc:sldChg>
      <pc:sldChg chg="modSp add del mod modNotes">
        <pc:chgData name="Rempel, Emily" userId="70c147da-5018-4edc-a236-eb97b57260f6" providerId="ADAL" clId="{7B1A2C28-EDCB-B747-8AC9-E63EECB106EA}" dt="2025-02-17T14:36:17.981" v="77" actId="20577"/>
        <pc:sldMkLst>
          <pc:docMk/>
          <pc:sldMk cId="0" sldId="258"/>
        </pc:sldMkLst>
        <pc:spChg chg="mod">
          <ac:chgData name="Rempel, Emily" userId="70c147da-5018-4edc-a236-eb97b57260f6" providerId="ADAL" clId="{7B1A2C28-EDCB-B747-8AC9-E63EECB106EA}" dt="2025-02-17T14:36:17.981" v="77" actId="20577"/>
          <ac:spMkLst>
            <pc:docMk/>
            <pc:sldMk cId="0" sldId="258"/>
            <ac:spMk id="96" creationId="{00000000-0000-0000-0000-000000000000}"/>
          </ac:spMkLst>
        </pc:spChg>
      </pc:sldChg>
      <pc:sldChg chg="del modNotes">
        <pc:chgData name="Rempel, Emily" userId="70c147da-5018-4edc-a236-eb97b57260f6" providerId="ADAL" clId="{7B1A2C28-EDCB-B747-8AC9-E63EECB106EA}" dt="2025-02-17T14:16:11.880" v="15"/>
        <pc:sldMkLst>
          <pc:docMk/>
          <pc:sldMk cId="0" sldId="259"/>
        </pc:sldMkLst>
      </pc:sldChg>
      <pc:sldChg chg="del modNotes">
        <pc:chgData name="Rempel, Emily" userId="70c147da-5018-4edc-a236-eb97b57260f6" providerId="ADAL" clId="{7B1A2C28-EDCB-B747-8AC9-E63EECB106EA}" dt="2025-02-17T14:16:11.880" v="15"/>
        <pc:sldMkLst>
          <pc:docMk/>
          <pc:sldMk cId="0" sldId="260"/>
        </pc:sldMkLst>
      </pc:sldChg>
      <pc:sldChg chg="addSp delSp modSp add del mod modNotes">
        <pc:chgData name="Rempel, Emily" userId="70c147da-5018-4edc-a236-eb97b57260f6" providerId="ADAL" clId="{7B1A2C28-EDCB-B747-8AC9-E63EECB106EA}" dt="2025-02-18T09:53:32.439" v="2562" actId="20577"/>
        <pc:sldMkLst>
          <pc:docMk/>
          <pc:sldMk cId="0" sldId="261"/>
        </pc:sldMkLst>
        <pc:spChg chg="add mod">
          <ac:chgData name="Rempel, Emily" userId="70c147da-5018-4edc-a236-eb97b57260f6" providerId="ADAL" clId="{7B1A2C28-EDCB-B747-8AC9-E63EECB106EA}" dt="2025-02-18T09:53:32.439" v="2562" actId="20577"/>
          <ac:spMkLst>
            <pc:docMk/>
            <pc:sldMk cId="0" sldId="261"/>
            <ac:spMk id="2" creationId="{7F912E71-AD7A-3EE7-ADAB-27EAEE2316D8}"/>
          </ac:spMkLst>
        </pc:spChg>
        <pc:spChg chg="mod">
          <ac:chgData name="Rempel, Emily" userId="70c147da-5018-4edc-a236-eb97b57260f6" providerId="ADAL" clId="{7B1A2C28-EDCB-B747-8AC9-E63EECB106EA}" dt="2025-02-17T16:13:56.927" v="2478" actId="27636"/>
          <ac:spMkLst>
            <pc:docMk/>
            <pc:sldMk cId="0" sldId="261"/>
            <ac:spMk id="132" creationId="{00000000-0000-0000-0000-000000000000}"/>
          </ac:spMkLst>
        </pc:spChg>
        <pc:spChg chg="mod">
          <ac:chgData name="Rempel, Emily" userId="70c147da-5018-4edc-a236-eb97b57260f6" providerId="ADAL" clId="{7B1A2C28-EDCB-B747-8AC9-E63EECB106EA}" dt="2025-02-17T16:14:05.914" v="2520" actId="20577"/>
          <ac:spMkLst>
            <pc:docMk/>
            <pc:sldMk cId="0" sldId="261"/>
            <ac:spMk id="134" creationId="{00000000-0000-0000-0000-000000000000}"/>
          </ac:spMkLst>
        </pc:spChg>
      </pc:sldChg>
      <pc:sldChg chg="add del modNotes">
        <pc:chgData name="Rempel, Emily" userId="70c147da-5018-4edc-a236-eb97b57260f6" providerId="ADAL" clId="{7B1A2C28-EDCB-B747-8AC9-E63EECB106EA}" dt="2025-02-18T09:56:09.066" v="2564"/>
        <pc:sldMkLst>
          <pc:docMk/>
          <pc:sldMk cId="0" sldId="262"/>
        </pc:sldMkLst>
      </pc:sldChg>
      <pc:sldChg chg="del modNotes">
        <pc:chgData name="Rempel, Emily" userId="70c147da-5018-4edc-a236-eb97b57260f6" providerId="ADAL" clId="{7B1A2C28-EDCB-B747-8AC9-E63EECB106EA}" dt="2025-02-17T14:16:11.880" v="15"/>
        <pc:sldMkLst>
          <pc:docMk/>
          <pc:sldMk cId="0" sldId="263"/>
        </pc:sldMkLst>
      </pc:sldChg>
      <pc:sldChg chg="del modNotes">
        <pc:chgData name="Rempel, Emily" userId="70c147da-5018-4edc-a236-eb97b57260f6" providerId="ADAL" clId="{7B1A2C28-EDCB-B747-8AC9-E63EECB106EA}" dt="2025-02-17T14:16:11.880" v="15"/>
        <pc:sldMkLst>
          <pc:docMk/>
          <pc:sldMk cId="0" sldId="264"/>
        </pc:sldMkLst>
      </pc:sldChg>
      <pc:sldChg chg="del">
        <pc:chgData name="Rempel, Emily" userId="70c147da-5018-4edc-a236-eb97b57260f6" providerId="ADAL" clId="{7B1A2C28-EDCB-B747-8AC9-E63EECB106EA}" dt="2025-02-17T14:16:11.848" v="8" actId="2696"/>
        <pc:sldMkLst>
          <pc:docMk/>
          <pc:sldMk cId="0" sldId="265"/>
        </pc:sldMkLst>
      </pc:sldChg>
      <pc:sldChg chg="del">
        <pc:chgData name="Rempel, Emily" userId="70c147da-5018-4edc-a236-eb97b57260f6" providerId="ADAL" clId="{7B1A2C28-EDCB-B747-8AC9-E63EECB106EA}" dt="2025-02-17T14:16:11.853" v="9" actId="2696"/>
        <pc:sldMkLst>
          <pc:docMk/>
          <pc:sldMk cId="0" sldId="266"/>
        </pc:sldMkLst>
      </pc:sldChg>
      <pc:sldChg chg="del">
        <pc:chgData name="Rempel, Emily" userId="70c147da-5018-4edc-a236-eb97b57260f6" providerId="ADAL" clId="{7B1A2C28-EDCB-B747-8AC9-E63EECB106EA}" dt="2025-02-17T14:16:11.857" v="10" actId="2696"/>
        <pc:sldMkLst>
          <pc:docMk/>
          <pc:sldMk cId="0" sldId="267"/>
        </pc:sldMkLst>
      </pc:sldChg>
      <pc:sldChg chg="del">
        <pc:chgData name="Rempel, Emily" userId="70c147da-5018-4edc-a236-eb97b57260f6" providerId="ADAL" clId="{7B1A2C28-EDCB-B747-8AC9-E63EECB106EA}" dt="2025-02-17T14:16:11.861" v="11" actId="2696"/>
        <pc:sldMkLst>
          <pc:docMk/>
          <pc:sldMk cId="0" sldId="268"/>
        </pc:sldMkLst>
      </pc:sldChg>
      <pc:sldChg chg="del">
        <pc:chgData name="Rempel, Emily" userId="70c147da-5018-4edc-a236-eb97b57260f6" providerId="ADAL" clId="{7B1A2C28-EDCB-B747-8AC9-E63EECB106EA}" dt="2025-02-17T14:16:11.866" v="12" actId="2696"/>
        <pc:sldMkLst>
          <pc:docMk/>
          <pc:sldMk cId="0" sldId="269"/>
        </pc:sldMkLst>
      </pc:sldChg>
      <pc:sldChg chg="del">
        <pc:chgData name="Rempel, Emily" userId="70c147da-5018-4edc-a236-eb97b57260f6" providerId="ADAL" clId="{7B1A2C28-EDCB-B747-8AC9-E63EECB106EA}" dt="2025-02-17T14:16:11.874" v="13" actId="2696"/>
        <pc:sldMkLst>
          <pc:docMk/>
          <pc:sldMk cId="0" sldId="270"/>
        </pc:sldMkLst>
      </pc:sldChg>
      <pc:sldChg chg="del">
        <pc:chgData name="Rempel, Emily" userId="70c147da-5018-4edc-a236-eb97b57260f6" providerId="ADAL" clId="{7B1A2C28-EDCB-B747-8AC9-E63EECB106EA}" dt="2025-02-17T14:16:11.880" v="14" actId="2696"/>
        <pc:sldMkLst>
          <pc:docMk/>
          <pc:sldMk cId="0" sldId="271"/>
        </pc:sldMkLst>
      </pc:sldChg>
      <pc:sldChg chg="add">
        <pc:chgData name="Rempel, Emily" userId="70c147da-5018-4edc-a236-eb97b57260f6" providerId="ADAL" clId="{7B1A2C28-EDCB-B747-8AC9-E63EECB106EA}" dt="2025-02-17T14:16:13.648" v="16"/>
        <pc:sldMkLst>
          <pc:docMk/>
          <pc:sldMk cId="3763967668" sldId="279"/>
        </pc:sldMkLst>
      </pc:sldChg>
      <pc:sldChg chg="modSp add mod setBg modNotes">
        <pc:chgData name="Rempel, Emily" userId="70c147da-5018-4edc-a236-eb97b57260f6" providerId="ADAL" clId="{7B1A2C28-EDCB-B747-8AC9-E63EECB106EA}" dt="2025-02-18T09:57:06.345" v="2599" actId="108"/>
        <pc:sldMkLst>
          <pc:docMk/>
          <pc:sldMk cId="2916405625" sldId="377"/>
        </pc:sldMkLst>
      </pc:sldChg>
      <pc:sldChg chg="add del">
        <pc:chgData name="Rempel, Emily" userId="70c147da-5018-4edc-a236-eb97b57260f6" providerId="ADAL" clId="{7B1A2C28-EDCB-B747-8AC9-E63EECB106EA}" dt="2025-02-17T14:43:11.872" v="239" actId="2696"/>
        <pc:sldMkLst>
          <pc:docMk/>
          <pc:sldMk cId="3335540873" sldId="824"/>
        </pc:sldMkLst>
      </pc:sldChg>
      <pc:sldChg chg="add del">
        <pc:chgData name="Rempel, Emily" userId="70c147da-5018-4edc-a236-eb97b57260f6" providerId="ADAL" clId="{7B1A2C28-EDCB-B747-8AC9-E63EECB106EA}" dt="2025-02-17T14:43:12.440" v="240" actId="2696"/>
        <pc:sldMkLst>
          <pc:docMk/>
          <pc:sldMk cId="161947982" sldId="835"/>
        </pc:sldMkLst>
      </pc:sldChg>
      <pc:sldChg chg="add del">
        <pc:chgData name="Rempel, Emily" userId="70c147da-5018-4edc-a236-eb97b57260f6" providerId="ADAL" clId="{7B1A2C28-EDCB-B747-8AC9-E63EECB106EA}" dt="2025-02-17T14:43:11.499" v="238" actId="2696"/>
        <pc:sldMkLst>
          <pc:docMk/>
          <pc:sldMk cId="4153766638" sldId="836"/>
        </pc:sldMkLst>
      </pc:sldChg>
      <pc:sldChg chg="add ord">
        <pc:chgData name="Rempel, Emily" userId="70c147da-5018-4edc-a236-eb97b57260f6" providerId="ADAL" clId="{7B1A2C28-EDCB-B747-8AC9-E63EECB106EA}" dt="2025-02-17T14:51:33.838" v="244" actId="20578"/>
        <pc:sldMkLst>
          <pc:docMk/>
          <pc:sldMk cId="2027160184" sldId="2076137735"/>
        </pc:sldMkLst>
      </pc:sldChg>
      <pc:sldChg chg="modSp add mod">
        <pc:chgData name="Rempel, Emily" userId="70c147da-5018-4edc-a236-eb97b57260f6" providerId="ADAL" clId="{7B1A2C28-EDCB-B747-8AC9-E63EECB106EA}" dt="2025-02-17T15:36:49.159" v="2246" actId="20577"/>
        <pc:sldMkLst>
          <pc:docMk/>
          <pc:sldMk cId="704502550" sldId="2076137741"/>
        </pc:sldMkLst>
        <pc:spChg chg="mod">
          <ac:chgData name="Rempel, Emily" userId="70c147da-5018-4edc-a236-eb97b57260f6" providerId="ADAL" clId="{7B1A2C28-EDCB-B747-8AC9-E63EECB106EA}" dt="2025-02-17T15:36:43.301" v="2243" actId="20577"/>
          <ac:spMkLst>
            <pc:docMk/>
            <pc:sldMk cId="704502550" sldId="2076137741"/>
            <ac:spMk id="107" creationId="{7CCE281B-4E9A-0AB4-DF11-100E45EBC4E8}"/>
          </ac:spMkLst>
        </pc:spChg>
        <pc:spChg chg="mod">
          <ac:chgData name="Rempel, Emily" userId="70c147da-5018-4edc-a236-eb97b57260f6" providerId="ADAL" clId="{7B1A2C28-EDCB-B747-8AC9-E63EECB106EA}" dt="2025-02-17T15:36:49.159" v="2246" actId="20577"/>
          <ac:spMkLst>
            <pc:docMk/>
            <pc:sldMk cId="704502550" sldId="2076137741"/>
            <ac:spMk id="108" creationId="{D5522962-B6D3-C82A-7526-5FC0F7417284}"/>
          </ac:spMkLst>
        </pc:spChg>
      </pc:sldChg>
      <pc:sldChg chg="add">
        <pc:chgData name="Rempel, Emily" userId="70c147da-5018-4edc-a236-eb97b57260f6" providerId="ADAL" clId="{7B1A2C28-EDCB-B747-8AC9-E63EECB106EA}" dt="2025-02-17T14:16:13.648" v="16"/>
        <pc:sldMkLst>
          <pc:docMk/>
          <pc:sldMk cId="2791200626" sldId="2076137782"/>
        </pc:sldMkLst>
      </pc:sldChg>
      <pc:sldChg chg="add">
        <pc:chgData name="Rempel, Emily" userId="70c147da-5018-4edc-a236-eb97b57260f6" providerId="ADAL" clId="{7B1A2C28-EDCB-B747-8AC9-E63EECB106EA}" dt="2025-02-17T14:16:13.648" v="16"/>
        <pc:sldMkLst>
          <pc:docMk/>
          <pc:sldMk cId="3558203171" sldId="2076137789"/>
        </pc:sldMkLst>
      </pc:sldChg>
      <pc:sldChg chg="add">
        <pc:chgData name="Rempel, Emily" userId="70c147da-5018-4edc-a236-eb97b57260f6" providerId="ADAL" clId="{7B1A2C28-EDCB-B747-8AC9-E63EECB106EA}" dt="2025-02-17T14:16:13.648" v="16"/>
        <pc:sldMkLst>
          <pc:docMk/>
          <pc:sldMk cId="2820586560" sldId="2076137790"/>
        </pc:sldMkLst>
      </pc:sldChg>
      <pc:sldChg chg="modSp add mod">
        <pc:chgData name="Rempel, Emily" userId="70c147da-5018-4edc-a236-eb97b57260f6" providerId="ADAL" clId="{7B1A2C28-EDCB-B747-8AC9-E63EECB106EA}" dt="2025-02-18T11:14:02.905" v="2656"/>
        <pc:sldMkLst>
          <pc:docMk/>
          <pc:sldMk cId="688313994" sldId="2076137791"/>
        </pc:sldMkLst>
        <pc:spChg chg="mod">
          <ac:chgData name="Rempel, Emily" userId="70c147da-5018-4edc-a236-eb97b57260f6" providerId="ADAL" clId="{7B1A2C28-EDCB-B747-8AC9-E63EECB106EA}" dt="2025-02-18T11:14:02.905" v="2656"/>
          <ac:spMkLst>
            <pc:docMk/>
            <pc:sldMk cId="688313994" sldId="2076137791"/>
            <ac:spMk id="7" creationId="{DE3D5769-A67D-4C6D-7601-9CB4BDA39C01}"/>
          </ac:spMkLst>
        </pc:spChg>
      </pc:sldChg>
      <pc:sldChg chg="add del">
        <pc:chgData name="Rempel, Emily" userId="70c147da-5018-4edc-a236-eb97b57260f6" providerId="ADAL" clId="{7B1A2C28-EDCB-B747-8AC9-E63EECB106EA}" dt="2025-02-17T14:35:50.311" v="68" actId="2696"/>
        <pc:sldMkLst>
          <pc:docMk/>
          <pc:sldMk cId="2902736143" sldId="2076137812"/>
        </pc:sldMkLst>
      </pc:sldChg>
      <pc:sldChg chg="add">
        <pc:chgData name="Rempel, Emily" userId="70c147da-5018-4edc-a236-eb97b57260f6" providerId="ADAL" clId="{7B1A2C28-EDCB-B747-8AC9-E63EECB106EA}" dt="2025-02-17T14:16:13.648" v="16"/>
        <pc:sldMkLst>
          <pc:docMk/>
          <pc:sldMk cId="2417483685" sldId="2076137813"/>
        </pc:sldMkLst>
      </pc:sldChg>
      <pc:sldChg chg="add">
        <pc:chgData name="Rempel, Emily" userId="70c147da-5018-4edc-a236-eb97b57260f6" providerId="ADAL" clId="{7B1A2C28-EDCB-B747-8AC9-E63EECB106EA}" dt="2025-02-17T14:16:13.648" v="16"/>
        <pc:sldMkLst>
          <pc:docMk/>
          <pc:sldMk cId="1189558718" sldId="2076137814"/>
        </pc:sldMkLst>
      </pc:sldChg>
      <pc:sldChg chg="modSp add mod">
        <pc:chgData name="Rempel, Emily" userId="70c147da-5018-4edc-a236-eb97b57260f6" providerId="ADAL" clId="{7B1A2C28-EDCB-B747-8AC9-E63EECB106EA}" dt="2025-02-17T14:35:38.523" v="67" actId="20577"/>
        <pc:sldMkLst>
          <pc:docMk/>
          <pc:sldMk cId="748290824" sldId="2076137815"/>
        </pc:sldMkLst>
        <pc:spChg chg="mod">
          <ac:chgData name="Rempel, Emily" userId="70c147da-5018-4edc-a236-eb97b57260f6" providerId="ADAL" clId="{7B1A2C28-EDCB-B747-8AC9-E63EECB106EA}" dt="2025-02-17T14:35:38.523" v="67" actId="20577"/>
          <ac:spMkLst>
            <pc:docMk/>
            <pc:sldMk cId="748290824" sldId="2076137815"/>
            <ac:spMk id="2" creationId="{80AF9691-6C38-E982-070C-0F9D5C41E77C}"/>
          </ac:spMkLst>
        </pc:spChg>
      </pc:sldChg>
      <pc:sldChg chg="add del">
        <pc:chgData name="Rempel, Emily" userId="70c147da-5018-4edc-a236-eb97b57260f6" providerId="ADAL" clId="{7B1A2C28-EDCB-B747-8AC9-E63EECB106EA}" dt="2025-02-17T14:36:15.682" v="71" actId="2696"/>
        <pc:sldMkLst>
          <pc:docMk/>
          <pc:sldMk cId="595516552" sldId="2076137816"/>
        </pc:sldMkLst>
      </pc:sldChg>
      <pc:sldChg chg="add del">
        <pc:chgData name="Rempel, Emily" userId="70c147da-5018-4edc-a236-eb97b57260f6" providerId="ADAL" clId="{7B1A2C28-EDCB-B747-8AC9-E63EECB106EA}" dt="2025-02-17T14:36:49.022" v="89" actId="2696"/>
        <pc:sldMkLst>
          <pc:docMk/>
          <pc:sldMk cId="1110762808" sldId="2076137817"/>
        </pc:sldMkLst>
      </pc:sldChg>
      <pc:sldChg chg="modSp add mod">
        <pc:chgData name="Rempel, Emily" userId="70c147da-5018-4edc-a236-eb97b57260f6" providerId="ADAL" clId="{7B1A2C28-EDCB-B747-8AC9-E63EECB106EA}" dt="2025-02-17T14:41:36.759" v="121" actId="20577"/>
        <pc:sldMkLst>
          <pc:docMk/>
          <pc:sldMk cId="3788147201" sldId="2076137818"/>
        </pc:sldMkLst>
        <pc:spChg chg="mod">
          <ac:chgData name="Rempel, Emily" userId="70c147da-5018-4edc-a236-eb97b57260f6" providerId="ADAL" clId="{7B1A2C28-EDCB-B747-8AC9-E63EECB106EA}" dt="2025-02-17T14:41:36.759" v="121" actId="20577"/>
          <ac:spMkLst>
            <pc:docMk/>
            <pc:sldMk cId="3788147201" sldId="2076137818"/>
            <ac:spMk id="96" creationId="{52212EBE-6494-64C2-6237-3FBAA3E21B80}"/>
          </ac:spMkLst>
        </pc:spChg>
      </pc:sldChg>
      <pc:sldChg chg="add del">
        <pc:chgData name="Rempel, Emily" userId="70c147da-5018-4edc-a236-eb97b57260f6" providerId="ADAL" clId="{7B1A2C28-EDCB-B747-8AC9-E63EECB106EA}" dt="2025-02-17T14:46:54.174" v="241" actId="2696"/>
        <pc:sldMkLst>
          <pc:docMk/>
          <pc:sldMk cId="301570074" sldId="2076137819"/>
        </pc:sldMkLst>
      </pc:sldChg>
      <pc:sldChg chg="add del">
        <pc:chgData name="Rempel, Emily" userId="70c147da-5018-4edc-a236-eb97b57260f6" providerId="ADAL" clId="{7B1A2C28-EDCB-B747-8AC9-E63EECB106EA}" dt="2025-02-17T15:48:46.963" v="2326" actId="2696"/>
        <pc:sldMkLst>
          <pc:docMk/>
          <pc:sldMk cId="3894213138" sldId="2076137820"/>
        </pc:sldMkLst>
      </pc:sldChg>
      <pc:sldChg chg="add">
        <pc:chgData name="Rempel, Emily" userId="70c147da-5018-4edc-a236-eb97b57260f6" providerId="ADAL" clId="{7B1A2C28-EDCB-B747-8AC9-E63EECB106EA}" dt="2025-02-17T14:16:13.648" v="16"/>
        <pc:sldMkLst>
          <pc:docMk/>
          <pc:sldMk cId="3868200446" sldId="2076137821"/>
        </pc:sldMkLst>
      </pc:sldChg>
      <pc:sldChg chg="add del">
        <pc:chgData name="Rempel, Emily" userId="70c147da-5018-4edc-a236-eb97b57260f6" providerId="ADAL" clId="{7B1A2C28-EDCB-B747-8AC9-E63EECB106EA}" dt="2025-02-17T15:48:47.593" v="2327" actId="2696"/>
        <pc:sldMkLst>
          <pc:docMk/>
          <pc:sldMk cId="2347495297" sldId="2076137822"/>
        </pc:sldMkLst>
      </pc:sldChg>
      <pc:sldChg chg="add del">
        <pc:chgData name="Rempel, Emily" userId="70c147da-5018-4edc-a236-eb97b57260f6" providerId="ADAL" clId="{7B1A2C28-EDCB-B747-8AC9-E63EECB106EA}" dt="2025-02-17T15:48:52.245" v="2329" actId="2696"/>
        <pc:sldMkLst>
          <pc:docMk/>
          <pc:sldMk cId="664029666" sldId="2076137823"/>
        </pc:sldMkLst>
      </pc:sldChg>
      <pc:sldChg chg="modSp add mod">
        <pc:chgData name="Rempel, Emily" userId="70c147da-5018-4edc-a236-eb97b57260f6" providerId="ADAL" clId="{7B1A2C28-EDCB-B747-8AC9-E63EECB106EA}" dt="2025-02-17T16:04:34.387" v="2468" actId="20577"/>
        <pc:sldMkLst>
          <pc:docMk/>
          <pc:sldMk cId="2134328590" sldId="2076137824"/>
        </pc:sldMkLst>
        <pc:spChg chg="mod">
          <ac:chgData name="Rempel, Emily" userId="70c147da-5018-4edc-a236-eb97b57260f6" providerId="ADAL" clId="{7B1A2C28-EDCB-B747-8AC9-E63EECB106EA}" dt="2025-02-17T16:04:34.387" v="2468" actId="20577"/>
          <ac:spMkLst>
            <pc:docMk/>
            <pc:sldMk cId="2134328590" sldId="2076137824"/>
            <ac:spMk id="96" creationId="{F49984EB-E292-16BE-25C5-FE7318526874}"/>
          </ac:spMkLst>
        </pc:spChg>
      </pc:sldChg>
      <pc:sldChg chg="add">
        <pc:chgData name="Rempel, Emily" userId="70c147da-5018-4edc-a236-eb97b57260f6" providerId="ADAL" clId="{7B1A2C28-EDCB-B747-8AC9-E63EECB106EA}" dt="2025-02-17T14:16:13.648" v="16"/>
        <pc:sldMkLst>
          <pc:docMk/>
          <pc:sldMk cId="3597538924" sldId="2076137825"/>
        </pc:sldMkLst>
      </pc:sldChg>
      <pc:sldChg chg="add del">
        <pc:chgData name="Rempel, Emily" userId="70c147da-5018-4edc-a236-eb97b57260f6" providerId="ADAL" clId="{7B1A2C28-EDCB-B747-8AC9-E63EECB106EA}" dt="2025-02-17T16:02:52.359" v="2421" actId="2696"/>
        <pc:sldMkLst>
          <pc:docMk/>
          <pc:sldMk cId="251967237" sldId="2076137826"/>
        </pc:sldMkLst>
      </pc:sldChg>
      <pc:sldChg chg="add del">
        <pc:chgData name="Rempel, Emily" userId="70c147da-5018-4edc-a236-eb97b57260f6" providerId="ADAL" clId="{7B1A2C28-EDCB-B747-8AC9-E63EECB106EA}" dt="2025-02-17T16:02:48.709" v="2417" actId="2696"/>
        <pc:sldMkLst>
          <pc:docMk/>
          <pc:sldMk cId="3443373327" sldId="2076137827"/>
        </pc:sldMkLst>
      </pc:sldChg>
      <pc:sldChg chg="add del">
        <pc:chgData name="Rempel, Emily" userId="70c147da-5018-4edc-a236-eb97b57260f6" providerId="ADAL" clId="{7B1A2C28-EDCB-B747-8AC9-E63EECB106EA}" dt="2025-02-17T14:41:42.589" v="123" actId="2696"/>
        <pc:sldMkLst>
          <pc:docMk/>
          <pc:sldMk cId="571063792" sldId="2076137829"/>
        </pc:sldMkLst>
      </pc:sldChg>
      <pc:sldChg chg="modSp add mod">
        <pc:chgData name="Rempel, Emily" userId="70c147da-5018-4edc-a236-eb97b57260f6" providerId="ADAL" clId="{7B1A2C28-EDCB-B747-8AC9-E63EECB106EA}" dt="2025-02-17T16:03:56.661" v="2454" actId="20577"/>
        <pc:sldMkLst>
          <pc:docMk/>
          <pc:sldMk cId="2375591985" sldId="2076137830"/>
        </pc:sldMkLst>
        <pc:spChg chg="mod">
          <ac:chgData name="Rempel, Emily" userId="70c147da-5018-4edc-a236-eb97b57260f6" providerId="ADAL" clId="{7B1A2C28-EDCB-B747-8AC9-E63EECB106EA}" dt="2025-02-17T16:03:56.661" v="2454" actId="20577"/>
          <ac:spMkLst>
            <pc:docMk/>
            <pc:sldMk cId="2375591985" sldId="2076137830"/>
            <ac:spMk id="9" creationId="{85EFA891-58C0-ABA5-D4BD-877F234AC5F8}"/>
          </ac:spMkLst>
        </pc:spChg>
        <pc:spChg chg="mod">
          <ac:chgData name="Rempel, Emily" userId="70c147da-5018-4edc-a236-eb97b57260f6" providerId="ADAL" clId="{7B1A2C28-EDCB-B747-8AC9-E63EECB106EA}" dt="2025-02-17T14:17:02.315" v="57" actId="20577"/>
          <ac:spMkLst>
            <pc:docMk/>
            <pc:sldMk cId="2375591985" sldId="2076137830"/>
            <ac:spMk id="11" creationId="{2D9A721F-4C75-A066-F786-08A48CEA946F}"/>
          </ac:spMkLst>
        </pc:spChg>
      </pc:sldChg>
      <pc:sldChg chg="modSp add mod">
        <pc:chgData name="Rempel, Emily" userId="70c147da-5018-4edc-a236-eb97b57260f6" providerId="ADAL" clId="{7B1A2C28-EDCB-B747-8AC9-E63EECB106EA}" dt="2025-02-17T16:05:22.794" v="2476" actId="20577"/>
        <pc:sldMkLst>
          <pc:docMk/>
          <pc:sldMk cId="1786941693" sldId="2076137831"/>
        </pc:sldMkLst>
        <pc:spChg chg="mod">
          <ac:chgData name="Rempel, Emily" userId="70c147da-5018-4edc-a236-eb97b57260f6" providerId="ADAL" clId="{7B1A2C28-EDCB-B747-8AC9-E63EECB106EA}" dt="2025-02-17T16:05:22.794" v="2476" actId="20577"/>
          <ac:spMkLst>
            <pc:docMk/>
            <pc:sldMk cId="1786941693" sldId="2076137831"/>
            <ac:spMk id="108" creationId="{22F7C817-378D-AF50-19AA-6866A76DC51D}"/>
          </ac:spMkLst>
        </pc:spChg>
      </pc:sldChg>
      <pc:sldChg chg="add del">
        <pc:chgData name="Rempel, Emily" userId="70c147da-5018-4edc-a236-eb97b57260f6" providerId="ADAL" clId="{7B1A2C28-EDCB-B747-8AC9-E63EECB106EA}" dt="2025-02-17T14:41:41.450" v="122" actId="2696"/>
        <pc:sldMkLst>
          <pc:docMk/>
          <pc:sldMk cId="4126079419" sldId="2076137832"/>
        </pc:sldMkLst>
      </pc:sldChg>
      <pc:sldChg chg="add del">
        <pc:chgData name="Rempel, Emily" userId="70c147da-5018-4edc-a236-eb97b57260f6" providerId="ADAL" clId="{7B1A2C28-EDCB-B747-8AC9-E63EECB106EA}" dt="2025-02-17T16:03:00.149" v="2422" actId="2696"/>
        <pc:sldMkLst>
          <pc:docMk/>
          <pc:sldMk cId="3163841031" sldId="2076137833"/>
        </pc:sldMkLst>
      </pc:sldChg>
      <pc:sldChg chg="add">
        <pc:chgData name="Rempel, Emily" userId="70c147da-5018-4edc-a236-eb97b57260f6" providerId="ADAL" clId="{7B1A2C28-EDCB-B747-8AC9-E63EECB106EA}" dt="2025-02-17T14:16:13.648" v="16"/>
        <pc:sldMkLst>
          <pc:docMk/>
          <pc:sldMk cId="4008921543" sldId="2076137834"/>
        </pc:sldMkLst>
      </pc:sldChg>
      <pc:sldChg chg="add del">
        <pc:chgData name="Rempel, Emily" userId="70c147da-5018-4edc-a236-eb97b57260f6" providerId="ADAL" clId="{7B1A2C28-EDCB-B747-8AC9-E63EECB106EA}" dt="2025-02-17T16:02:49.134" v="2418" actId="2696"/>
        <pc:sldMkLst>
          <pc:docMk/>
          <pc:sldMk cId="3160658110" sldId="2076137836"/>
        </pc:sldMkLst>
      </pc:sldChg>
      <pc:sldChg chg="add del">
        <pc:chgData name="Rempel, Emily" userId="70c147da-5018-4edc-a236-eb97b57260f6" providerId="ADAL" clId="{7B1A2C28-EDCB-B747-8AC9-E63EECB106EA}" dt="2025-02-17T16:02:49.605" v="2419" actId="2696"/>
        <pc:sldMkLst>
          <pc:docMk/>
          <pc:sldMk cId="2583691337" sldId="2076137837"/>
        </pc:sldMkLst>
      </pc:sldChg>
      <pc:sldChg chg="add del">
        <pc:chgData name="Rempel, Emily" userId="70c147da-5018-4edc-a236-eb97b57260f6" providerId="ADAL" clId="{7B1A2C28-EDCB-B747-8AC9-E63EECB106EA}" dt="2025-02-17T16:02:51.180" v="2420" actId="2696"/>
        <pc:sldMkLst>
          <pc:docMk/>
          <pc:sldMk cId="17534046" sldId="2076137838"/>
        </pc:sldMkLst>
      </pc:sldChg>
      <pc:sldChg chg="modSp add mod">
        <pc:chgData name="Rempel, Emily" userId="70c147da-5018-4edc-a236-eb97b57260f6" providerId="ADAL" clId="{7B1A2C28-EDCB-B747-8AC9-E63EECB106EA}" dt="2025-02-17T14:35:31.014" v="61" actId="20577"/>
        <pc:sldMkLst>
          <pc:docMk/>
          <pc:sldMk cId="3713436018" sldId="2076137839"/>
        </pc:sldMkLst>
        <pc:spChg chg="mod">
          <ac:chgData name="Rempel, Emily" userId="70c147da-5018-4edc-a236-eb97b57260f6" providerId="ADAL" clId="{7B1A2C28-EDCB-B747-8AC9-E63EECB106EA}" dt="2025-02-17T14:35:31.014" v="61" actId="20577"/>
          <ac:spMkLst>
            <pc:docMk/>
            <pc:sldMk cId="3713436018" sldId="2076137839"/>
            <ac:spMk id="7" creationId="{1BA148FD-8895-2DE2-8C74-6DFAA275CBBC}"/>
          </ac:spMkLst>
        </pc:spChg>
      </pc:sldChg>
      <pc:sldChg chg="modSp add mod">
        <pc:chgData name="Rempel, Emily" userId="70c147da-5018-4edc-a236-eb97b57260f6" providerId="ADAL" clId="{7B1A2C28-EDCB-B747-8AC9-E63EECB106EA}" dt="2025-02-17T14:36:01.449" v="70" actId="14100"/>
        <pc:sldMkLst>
          <pc:docMk/>
          <pc:sldMk cId="964109066" sldId="2076137840"/>
        </pc:sldMkLst>
        <pc:spChg chg="mod">
          <ac:chgData name="Rempel, Emily" userId="70c147da-5018-4edc-a236-eb97b57260f6" providerId="ADAL" clId="{7B1A2C28-EDCB-B747-8AC9-E63EECB106EA}" dt="2025-02-17T14:36:01.449" v="70" actId="14100"/>
          <ac:spMkLst>
            <pc:docMk/>
            <pc:sldMk cId="964109066" sldId="2076137840"/>
            <ac:spMk id="2" creationId="{1FEED0BB-F012-A28F-2519-8B507AF09987}"/>
          </ac:spMkLst>
        </pc:spChg>
      </pc:sldChg>
      <pc:sldChg chg="modSp add mod">
        <pc:chgData name="Rempel, Emily" userId="70c147da-5018-4edc-a236-eb97b57260f6" providerId="ADAL" clId="{7B1A2C28-EDCB-B747-8AC9-E63EECB106EA}" dt="2025-02-17T14:36:33.632" v="88" actId="20577"/>
        <pc:sldMkLst>
          <pc:docMk/>
          <pc:sldMk cId="2741420299" sldId="2076137841"/>
        </pc:sldMkLst>
        <pc:spChg chg="mod">
          <ac:chgData name="Rempel, Emily" userId="70c147da-5018-4edc-a236-eb97b57260f6" providerId="ADAL" clId="{7B1A2C28-EDCB-B747-8AC9-E63EECB106EA}" dt="2025-02-17T14:36:33.632" v="88" actId="20577"/>
          <ac:spMkLst>
            <pc:docMk/>
            <pc:sldMk cId="2741420299" sldId="2076137841"/>
            <ac:spMk id="2" creationId="{7D913008-A728-E4E8-F2C2-E2426A301C67}"/>
          </ac:spMkLst>
        </pc:spChg>
      </pc:sldChg>
      <pc:sldChg chg="modSp add del mod ord">
        <pc:chgData name="Rempel, Emily" userId="70c147da-5018-4edc-a236-eb97b57260f6" providerId="ADAL" clId="{7B1A2C28-EDCB-B747-8AC9-E63EECB106EA}" dt="2025-02-17T15:40:57.796" v="2325" actId="2696"/>
        <pc:sldMkLst>
          <pc:docMk/>
          <pc:sldMk cId="2527834765" sldId="2076137842"/>
        </pc:sldMkLst>
      </pc:sldChg>
      <pc:sldChg chg="addSp delSp modSp add mod">
        <pc:chgData name="Rempel, Emily" userId="70c147da-5018-4edc-a236-eb97b57260f6" providerId="ADAL" clId="{7B1A2C28-EDCB-B747-8AC9-E63EECB106EA}" dt="2025-02-17T14:42:45.620" v="235" actId="1076"/>
        <pc:sldMkLst>
          <pc:docMk/>
          <pc:sldMk cId="1340801977" sldId="2076137843"/>
        </pc:sldMkLst>
        <pc:spChg chg="mod">
          <ac:chgData name="Rempel, Emily" userId="70c147da-5018-4edc-a236-eb97b57260f6" providerId="ADAL" clId="{7B1A2C28-EDCB-B747-8AC9-E63EECB106EA}" dt="2025-02-17T14:42:37.312" v="232" actId="20577"/>
          <ac:spMkLst>
            <pc:docMk/>
            <pc:sldMk cId="1340801977" sldId="2076137843"/>
            <ac:spMk id="96" creationId="{816F1BDA-D476-D19A-3D79-6BFDB93DE2D6}"/>
          </ac:spMkLst>
        </pc:spChg>
        <pc:picChg chg="mod">
          <ac:chgData name="Rempel, Emily" userId="70c147da-5018-4edc-a236-eb97b57260f6" providerId="ADAL" clId="{7B1A2C28-EDCB-B747-8AC9-E63EECB106EA}" dt="2025-02-17T14:42:45.620" v="235" actId="1076"/>
          <ac:picMkLst>
            <pc:docMk/>
            <pc:sldMk cId="1340801977" sldId="2076137843"/>
            <ac:picMk id="2" creationId="{CEE45707-6217-4071-4BCD-E26116AB3CE2}"/>
          </ac:picMkLst>
        </pc:picChg>
        <pc:picChg chg="add del mod">
          <ac:chgData name="Rempel, Emily" userId="70c147da-5018-4edc-a236-eb97b57260f6" providerId="ADAL" clId="{7B1A2C28-EDCB-B747-8AC9-E63EECB106EA}" dt="2025-02-17T14:42:45.620" v="235" actId="1076"/>
          <ac:picMkLst>
            <pc:docMk/>
            <pc:sldMk cId="1340801977" sldId="2076137843"/>
            <ac:picMk id="3" creationId="{EE7A8F99-2143-DB91-BA35-6848804150FC}"/>
          </ac:picMkLst>
        </pc:picChg>
      </pc:sldChg>
      <pc:sldChg chg="add">
        <pc:chgData name="Rempel, Emily" userId="70c147da-5018-4edc-a236-eb97b57260f6" providerId="ADAL" clId="{7B1A2C28-EDCB-B747-8AC9-E63EECB106EA}" dt="2025-02-17T14:50:51.887" v="242"/>
        <pc:sldMkLst>
          <pc:docMk/>
          <pc:sldMk cId="3453422123" sldId="2076137844"/>
        </pc:sldMkLst>
      </pc:sldChg>
      <pc:sldChg chg="modSp add del mod">
        <pc:chgData name="Rempel, Emily" userId="70c147da-5018-4edc-a236-eb97b57260f6" providerId="ADAL" clId="{7B1A2C28-EDCB-B747-8AC9-E63EECB106EA}" dt="2025-02-17T15:36:36.455" v="2216" actId="2696"/>
        <pc:sldMkLst>
          <pc:docMk/>
          <pc:sldMk cId="2829837886" sldId="2076137845"/>
        </pc:sldMkLst>
      </pc:sldChg>
      <pc:sldChg chg="delSp modSp add mod">
        <pc:chgData name="Rempel, Emily" userId="70c147da-5018-4edc-a236-eb97b57260f6" providerId="ADAL" clId="{7B1A2C28-EDCB-B747-8AC9-E63EECB106EA}" dt="2025-02-17T15:11:14.384" v="1147" actId="20577"/>
        <pc:sldMkLst>
          <pc:docMk/>
          <pc:sldMk cId="940369582" sldId="2076137846"/>
        </pc:sldMkLst>
        <pc:spChg chg="mod">
          <ac:chgData name="Rempel, Emily" userId="70c147da-5018-4edc-a236-eb97b57260f6" providerId="ADAL" clId="{7B1A2C28-EDCB-B747-8AC9-E63EECB106EA}" dt="2025-02-17T15:04:15.856" v="776" actId="20577"/>
          <ac:spMkLst>
            <pc:docMk/>
            <pc:sldMk cId="940369582" sldId="2076137846"/>
            <ac:spMk id="119" creationId="{FEA4BB85-7C9E-8F59-A620-E115CE549794}"/>
          </ac:spMkLst>
        </pc:spChg>
        <pc:spChg chg="mod">
          <ac:chgData name="Rempel, Emily" userId="70c147da-5018-4edc-a236-eb97b57260f6" providerId="ADAL" clId="{7B1A2C28-EDCB-B747-8AC9-E63EECB106EA}" dt="2025-02-17T15:11:14.384" v="1147" actId="20577"/>
          <ac:spMkLst>
            <pc:docMk/>
            <pc:sldMk cId="940369582" sldId="2076137846"/>
            <ac:spMk id="120" creationId="{10E04139-69DA-5F63-56CD-B400E45B6C56}"/>
          </ac:spMkLst>
        </pc:spChg>
        <pc:spChg chg="mod">
          <ac:chgData name="Rempel, Emily" userId="70c147da-5018-4edc-a236-eb97b57260f6" providerId="ADAL" clId="{7B1A2C28-EDCB-B747-8AC9-E63EECB106EA}" dt="2025-02-17T14:57:02.480" v="491" actId="20577"/>
          <ac:spMkLst>
            <pc:docMk/>
            <pc:sldMk cId="940369582" sldId="2076137846"/>
            <ac:spMk id="125" creationId="{16029AC8-AAF4-4CBE-1777-476852ADC414}"/>
          </ac:spMkLst>
        </pc:spChg>
      </pc:sldChg>
      <pc:sldChg chg="delSp modSp add del mod">
        <pc:chgData name="Rempel, Emily" userId="70c147da-5018-4edc-a236-eb97b57260f6" providerId="ADAL" clId="{7B1A2C28-EDCB-B747-8AC9-E63EECB106EA}" dt="2025-02-17T15:12:21.815" v="1208" actId="2696"/>
        <pc:sldMkLst>
          <pc:docMk/>
          <pc:sldMk cId="3928696943" sldId="2076137847"/>
        </pc:sldMkLst>
      </pc:sldChg>
      <pc:sldChg chg="addSp delSp modSp add mod ord">
        <pc:chgData name="Rempel, Emily" userId="70c147da-5018-4edc-a236-eb97b57260f6" providerId="ADAL" clId="{7B1A2C28-EDCB-B747-8AC9-E63EECB106EA}" dt="2025-02-17T15:35:53.041" v="2186" actId="20577"/>
        <pc:sldMkLst>
          <pc:docMk/>
          <pc:sldMk cId="3977160617" sldId="2076137848"/>
        </pc:sldMkLst>
        <pc:spChg chg="mod">
          <ac:chgData name="Rempel, Emily" userId="70c147da-5018-4edc-a236-eb97b57260f6" providerId="ADAL" clId="{7B1A2C28-EDCB-B747-8AC9-E63EECB106EA}" dt="2025-02-17T15:35:53.041" v="2186" actId="20577"/>
          <ac:spMkLst>
            <pc:docMk/>
            <pc:sldMk cId="3977160617" sldId="2076137848"/>
            <ac:spMk id="119" creationId="{7FDCA023-F396-4D2E-4C27-3F5DD6F25545}"/>
          </ac:spMkLst>
        </pc:spChg>
        <pc:spChg chg="mod">
          <ac:chgData name="Rempel, Emily" userId="70c147da-5018-4edc-a236-eb97b57260f6" providerId="ADAL" clId="{7B1A2C28-EDCB-B747-8AC9-E63EECB106EA}" dt="2025-02-17T15:17:18.955" v="1209" actId="14100"/>
          <ac:spMkLst>
            <pc:docMk/>
            <pc:sldMk cId="3977160617" sldId="2076137848"/>
            <ac:spMk id="120" creationId="{A3B86ABD-675C-89B2-233D-449F843ED52C}"/>
          </ac:spMkLst>
        </pc:spChg>
        <pc:spChg chg="mod">
          <ac:chgData name="Rempel, Emily" userId="70c147da-5018-4edc-a236-eb97b57260f6" providerId="ADAL" clId="{7B1A2C28-EDCB-B747-8AC9-E63EECB106EA}" dt="2025-02-17T15:22:53.811" v="1332" actId="27636"/>
          <ac:spMkLst>
            <pc:docMk/>
            <pc:sldMk cId="3977160617" sldId="2076137848"/>
            <ac:spMk id="125" creationId="{B6FA1D8C-C76A-F685-15FB-65301F70CD18}"/>
          </ac:spMkLst>
        </pc:spChg>
      </pc:sldChg>
      <pc:sldChg chg="modSp add mod">
        <pc:chgData name="Rempel, Emily" userId="70c147da-5018-4edc-a236-eb97b57260f6" providerId="ADAL" clId="{7B1A2C28-EDCB-B747-8AC9-E63EECB106EA}" dt="2025-02-17T15:29:54.232" v="1710" actId="1076"/>
        <pc:sldMkLst>
          <pc:docMk/>
          <pc:sldMk cId="205120532" sldId="2076137849"/>
        </pc:sldMkLst>
        <pc:spChg chg="mod">
          <ac:chgData name="Rempel, Emily" userId="70c147da-5018-4edc-a236-eb97b57260f6" providerId="ADAL" clId="{7B1A2C28-EDCB-B747-8AC9-E63EECB106EA}" dt="2025-02-17T15:29:32.415" v="1708" actId="20577"/>
          <ac:spMkLst>
            <pc:docMk/>
            <pc:sldMk cId="205120532" sldId="2076137849"/>
            <ac:spMk id="120" creationId="{8F674BFE-11A3-3527-D213-0B13BC5D7459}"/>
          </ac:spMkLst>
        </pc:spChg>
        <pc:spChg chg="mod">
          <ac:chgData name="Rempel, Emily" userId="70c147da-5018-4edc-a236-eb97b57260f6" providerId="ADAL" clId="{7B1A2C28-EDCB-B747-8AC9-E63EECB106EA}" dt="2025-02-17T15:29:54.232" v="1710" actId="1076"/>
          <ac:spMkLst>
            <pc:docMk/>
            <pc:sldMk cId="205120532" sldId="2076137849"/>
            <ac:spMk id="125" creationId="{863FC32B-7341-B0CB-2E24-66EC5B68FE29}"/>
          </ac:spMkLst>
        </pc:spChg>
      </pc:sldChg>
      <pc:sldChg chg="modSp add mod">
        <pc:chgData name="Rempel, Emily" userId="70c147da-5018-4edc-a236-eb97b57260f6" providerId="ADAL" clId="{7B1A2C28-EDCB-B747-8AC9-E63EECB106EA}" dt="2025-02-17T15:35:15.914" v="2177" actId="27636"/>
        <pc:sldMkLst>
          <pc:docMk/>
          <pc:sldMk cId="1898944630" sldId="2076137850"/>
        </pc:sldMkLst>
        <pc:spChg chg="mod">
          <ac:chgData name="Rempel, Emily" userId="70c147da-5018-4edc-a236-eb97b57260f6" providerId="ADAL" clId="{7B1A2C28-EDCB-B747-8AC9-E63EECB106EA}" dt="2025-02-17T15:35:15.914" v="2177" actId="27636"/>
          <ac:spMkLst>
            <pc:docMk/>
            <pc:sldMk cId="1898944630" sldId="2076137850"/>
            <ac:spMk id="120" creationId="{6BCA73C3-7B7B-5611-04F9-556A8C79D7A1}"/>
          </ac:spMkLst>
        </pc:spChg>
        <pc:spChg chg="mod">
          <ac:chgData name="Rempel, Emily" userId="70c147da-5018-4edc-a236-eb97b57260f6" providerId="ADAL" clId="{7B1A2C28-EDCB-B747-8AC9-E63EECB106EA}" dt="2025-02-17T15:35:12.791" v="2175" actId="12"/>
          <ac:spMkLst>
            <pc:docMk/>
            <pc:sldMk cId="1898944630" sldId="2076137850"/>
            <ac:spMk id="125" creationId="{23C26ADD-A7AF-E232-CE81-36CBCE9EAE5F}"/>
          </ac:spMkLst>
        </pc:spChg>
      </pc:sldChg>
      <pc:sldChg chg="modSp add del mod ord">
        <pc:chgData name="Rempel, Emily" userId="70c147da-5018-4edc-a236-eb97b57260f6" providerId="ADAL" clId="{7B1A2C28-EDCB-B747-8AC9-E63EECB106EA}" dt="2025-02-17T15:37:56.487" v="2321" actId="2696"/>
        <pc:sldMkLst>
          <pc:docMk/>
          <pc:sldMk cId="243917921" sldId="2076137851"/>
        </pc:sldMkLst>
      </pc:sldChg>
      <pc:sldChg chg="add del">
        <pc:chgData name="Rempel, Emily" userId="70c147da-5018-4edc-a236-eb97b57260f6" providerId="ADAL" clId="{7B1A2C28-EDCB-B747-8AC9-E63EECB106EA}" dt="2025-02-17T15:40:52.600" v="2324" actId="2696"/>
        <pc:sldMkLst>
          <pc:docMk/>
          <pc:sldMk cId="2143149362" sldId="2076137851"/>
        </pc:sldMkLst>
      </pc:sldChg>
      <pc:sldChg chg="modSp add mod">
        <pc:chgData name="Rempel, Emily" userId="70c147da-5018-4edc-a236-eb97b57260f6" providerId="ADAL" clId="{7B1A2C28-EDCB-B747-8AC9-E63EECB106EA}" dt="2025-02-17T15:49:03.161" v="2372" actId="20577"/>
        <pc:sldMkLst>
          <pc:docMk/>
          <pc:sldMk cId="3443202867" sldId="2076137851"/>
        </pc:sldMkLst>
        <pc:spChg chg="mod">
          <ac:chgData name="Rempel, Emily" userId="70c147da-5018-4edc-a236-eb97b57260f6" providerId="ADAL" clId="{7B1A2C28-EDCB-B747-8AC9-E63EECB106EA}" dt="2025-02-17T15:49:03.161" v="2372" actId="20577"/>
          <ac:spMkLst>
            <pc:docMk/>
            <pc:sldMk cId="3443202867" sldId="2076137851"/>
            <ac:spMk id="96" creationId="{900082F7-6D9C-C666-D2EB-41C9DF3CC324}"/>
          </ac:spMkLst>
        </pc:spChg>
      </pc:sldChg>
      <pc:sldChg chg="modSp add del mod ord">
        <pc:chgData name="Rempel, Emily" userId="70c147da-5018-4edc-a236-eb97b57260f6" providerId="ADAL" clId="{7B1A2C28-EDCB-B747-8AC9-E63EECB106EA}" dt="2025-02-17T15:35:46.732" v="2180" actId="2696"/>
        <pc:sldMkLst>
          <pc:docMk/>
          <pc:sldMk cId="3797789343" sldId="2076137851"/>
        </pc:sldMkLst>
      </pc:sldChg>
      <pc:sldChg chg="modSp add del mod">
        <pc:chgData name="Rempel, Emily" userId="70c147da-5018-4edc-a236-eb97b57260f6" providerId="ADAL" clId="{7B1A2C28-EDCB-B747-8AC9-E63EECB106EA}" dt="2025-02-17T15:35:36.522" v="2179" actId="2696"/>
        <pc:sldMkLst>
          <pc:docMk/>
          <pc:sldMk cId="1390330339" sldId="2076137852"/>
        </pc:sldMkLst>
      </pc:sldChg>
      <pc:sldChg chg="modSp add mod">
        <pc:chgData name="Rempel, Emily" userId="70c147da-5018-4edc-a236-eb97b57260f6" providerId="ADAL" clId="{7B1A2C28-EDCB-B747-8AC9-E63EECB106EA}" dt="2025-02-18T11:13:26.650" v="2634" actId="20577"/>
        <pc:sldMkLst>
          <pc:docMk/>
          <pc:sldMk cId="3814269922" sldId="2076137852"/>
        </pc:sldMkLst>
      </pc:sldChg>
      <pc:sldChg chg="addSp delSp modSp add mod">
        <pc:chgData name="Rempel, Emily" userId="70c147da-5018-4edc-a236-eb97b57260f6" providerId="ADAL" clId="{7B1A2C28-EDCB-B747-8AC9-E63EECB106EA}" dt="2025-02-18T11:23:21.219" v="3676" actId="207"/>
        <pc:sldMkLst>
          <pc:docMk/>
          <pc:sldMk cId="1383322092" sldId="2076137853"/>
        </pc:sldMkLst>
      </pc:sldChg>
    </pc:docChg>
  </pc:docChgLst>
  <pc:docChgLst>
    <pc:chgData name="Rempel, Emily" userId="70c147da-5018-4edc-a236-eb97b57260f6" providerId="ADAL" clId="{6901652C-B4C9-BB45-8FE6-E483326C1773}"/>
    <pc:docChg chg="modSld">
      <pc:chgData name="Rempel, Emily" userId="70c147da-5018-4edc-a236-eb97b57260f6" providerId="ADAL" clId="{6901652C-B4C9-BB45-8FE6-E483326C1773}" dt="2025-01-23T15:57:30.570" v="6" actId="20577"/>
      <pc:docMkLst>
        <pc:docMk/>
      </pc:docMkLst>
      <pc:sldChg chg="modSp mod">
        <pc:chgData name="Rempel, Emily" userId="70c147da-5018-4edc-a236-eb97b57260f6" providerId="ADAL" clId="{6901652C-B4C9-BB45-8FE6-E483326C1773}" dt="2025-01-23T15:57:30.570" v="6" actId="20577"/>
        <pc:sldMkLst>
          <pc:docMk/>
          <pc:sldMk cId="0" sldId="256"/>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D2FB0E3-465D-214D-A204-FCEFCA248DFD}" type="doc">
      <dgm:prSet loTypeId="urn:microsoft.com/office/officeart/2005/8/layout/hProcess11" loCatId="" qsTypeId="urn:microsoft.com/office/officeart/2005/8/quickstyle/simple1" qsCatId="simple" csTypeId="urn:microsoft.com/office/officeart/2005/8/colors/colorful5" csCatId="colorful" phldr="1"/>
      <dgm:spPr/>
    </dgm:pt>
    <dgm:pt modelId="{49C7E951-8EB5-C948-87F7-47703C9FAB82}">
      <dgm:prSet phldrT="[Text]"/>
      <dgm:spPr/>
      <dgm:t>
        <a:bodyPr/>
        <a:lstStyle/>
        <a:p>
          <a:r>
            <a:rPr lang="en-GB" b="1"/>
            <a:t>From Feb 25</a:t>
          </a:r>
        </a:p>
        <a:p>
          <a:r>
            <a:rPr lang="en-GB" b="1"/>
            <a:t>1-hour induction</a:t>
          </a:r>
        </a:p>
      </dgm:t>
    </dgm:pt>
    <dgm:pt modelId="{9CB838B2-56AD-DD44-8E2E-5924810DA2D7}" type="parTrans" cxnId="{E3B184D9-F1BA-AE42-B592-4006E22FF16E}">
      <dgm:prSet/>
      <dgm:spPr/>
      <dgm:t>
        <a:bodyPr/>
        <a:lstStyle/>
        <a:p>
          <a:endParaRPr lang="en-GB"/>
        </a:p>
      </dgm:t>
    </dgm:pt>
    <dgm:pt modelId="{A280D923-4CBC-9941-8274-5201F2CA7639}" type="sibTrans" cxnId="{E3B184D9-F1BA-AE42-B592-4006E22FF16E}">
      <dgm:prSet/>
      <dgm:spPr/>
      <dgm:t>
        <a:bodyPr/>
        <a:lstStyle/>
        <a:p>
          <a:endParaRPr lang="en-GB"/>
        </a:p>
      </dgm:t>
    </dgm:pt>
    <dgm:pt modelId="{B2D0C70E-164D-2942-A2F1-CE9EC52E3982}">
      <dgm:prSet phldrT="[Text]"/>
      <dgm:spPr/>
      <dgm:t>
        <a:bodyPr/>
        <a:lstStyle/>
        <a:p>
          <a:r>
            <a:rPr lang="en-GB" b="1"/>
            <a:t>March 6-7</a:t>
          </a:r>
        </a:p>
        <a:p>
          <a:r>
            <a:rPr lang="en-GB" b="1"/>
            <a:t>2 in-person sessions </a:t>
          </a:r>
          <a:r>
            <a:rPr lang="en-GB" b="0"/>
            <a:t>focused on learning</a:t>
          </a:r>
        </a:p>
      </dgm:t>
    </dgm:pt>
    <dgm:pt modelId="{CBF9BDFB-F94C-144B-AB33-E1EA660B4345}" type="parTrans" cxnId="{BE2E08A9-66C1-8340-A57D-BA3AF1D36195}">
      <dgm:prSet/>
      <dgm:spPr/>
      <dgm:t>
        <a:bodyPr/>
        <a:lstStyle/>
        <a:p>
          <a:endParaRPr lang="en-GB"/>
        </a:p>
      </dgm:t>
    </dgm:pt>
    <dgm:pt modelId="{EE56F7AC-DC6A-A34F-90CD-6E95B5A5A33C}" type="sibTrans" cxnId="{BE2E08A9-66C1-8340-A57D-BA3AF1D36195}">
      <dgm:prSet/>
      <dgm:spPr/>
      <dgm:t>
        <a:bodyPr/>
        <a:lstStyle/>
        <a:p>
          <a:endParaRPr lang="en-GB"/>
        </a:p>
      </dgm:t>
    </dgm:pt>
    <dgm:pt modelId="{75A95284-CE92-A74F-A77E-5566A5B2805D}">
      <dgm:prSet phldrT="[Text]"/>
      <dgm:spPr/>
      <dgm:t>
        <a:bodyPr/>
        <a:lstStyle/>
        <a:p>
          <a:r>
            <a:rPr lang="en-GB" b="1"/>
            <a:t>Optional debrief </a:t>
          </a:r>
          <a:r>
            <a:rPr lang="en-GB"/>
            <a:t>and further opportunities</a:t>
          </a:r>
        </a:p>
      </dgm:t>
    </dgm:pt>
    <dgm:pt modelId="{7C7E44F1-1AD1-4B4C-8AD9-8FE385A06CB7}" type="parTrans" cxnId="{E880F6CD-8480-8241-A480-21FEB5954726}">
      <dgm:prSet/>
      <dgm:spPr/>
      <dgm:t>
        <a:bodyPr/>
        <a:lstStyle/>
        <a:p>
          <a:endParaRPr lang="en-GB"/>
        </a:p>
      </dgm:t>
    </dgm:pt>
    <dgm:pt modelId="{271087F0-B0C3-844F-A6A0-061245B800D6}" type="sibTrans" cxnId="{E880F6CD-8480-8241-A480-21FEB5954726}">
      <dgm:prSet/>
      <dgm:spPr/>
      <dgm:t>
        <a:bodyPr/>
        <a:lstStyle/>
        <a:p>
          <a:endParaRPr lang="en-GB"/>
        </a:p>
      </dgm:t>
    </dgm:pt>
    <dgm:pt modelId="{9817AA53-A4AD-B948-B0F4-BA278ADB9A5B}">
      <dgm:prSet phldrT="[Text]"/>
      <dgm:spPr/>
      <dgm:t>
        <a:bodyPr/>
        <a:lstStyle/>
        <a:p>
          <a:r>
            <a:rPr lang="en-GB" b="1"/>
            <a:t>Stimulus materials</a:t>
          </a:r>
        </a:p>
      </dgm:t>
    </dgm:pt>
    <dgm:pt modelId="{95A4362D-BB9C-9A41-8702-915EDD7A8F78}" type="parTrans" cxnId="{4714C96E-8700-5E44-B128-39859C60AF19}">
      <dgm:prSet/>
      <dgm:spPr/>
      <dgm:t>
        <a:bodyPr/>
        <a:lstStyle/>
        <a:p>
          <a:endParaRPr lang="en-GB"/>
        </a:p>
      </dgm:t>
    </dgm:pt>
    <dgm:pt modelId="{A3EFB147-F75E-4F43-9C23-03DA2547B8F1}" type="sibTrans" cxnId="{4714C96E-8700-5E44-B128-39859C60AF19}">
      <dgm:prSet/>
      <dgm:spPr/>
      <dgm:t>
        <a:bodyPr/>
        <a:lstStyle/>
        <a:p>
          <a:endParaRPr lang="en-GB"/>
        </a:p>
      </dgm:t>
    </dgm:pt>
    <dgm:pt modelId="{90AE6727-32DC-8F4D-A234-217754600F0C}">
      <dgm:prSet/>
      <dgm:spPr/>
      <dgm:t>
        <a:bodyPr/>
        <a:lstStyle/>
        <a:p>
          <a:r>
            <a:rPr lang="en-GB" b="1"/>
            <a:t>March 13-14</a:t>
          </a:r>
        </a:p>
        <a:p>
          <a:r>
            <a:rPr lang="en-GB" b="1"/>
            <a:t>2 in-person sessions </a:t>
          </a:r>
          <a:r>
            <a:rPr lang="en-GB"/>
            <a:t>focused on deliberation</a:t>
          </a:r>
        </a:p>
        <a:p>
          <a:r>
            <a:rPr lang="en-GB"/>
            <a:t>Audio Recordings Taken</a:t>
          </a:r>
        </a:p>
      </dgm:t>
    </dgm:pt>
    <dgm:pt modelId="{009DE733-21AD-9B45-9F4C-DAD53FC8BC70}" type="parTrans" cxnId="{EE8E14E6-CD06-504A-9795-2F545BEDF1DB}">
      <dgm:prSet/>
      <dgm:spPr/>
      <dgm:t>
        <a:bodyPr/>
        <a:lstStyle/>
        <a:p>
          <a:endParaRPr lang="en-GB"/>
        </a:p>
      </dgm:t>
    </dgm:pt>
    <dgm:pt modelId="{26EA0EB7-3933-6C4D-9F70-6E8109785460}" type="sibTrans" cxnId="{EE8E14E6-CD06-504A-9795-2F545BEDF1DB}">
      <dgm:prSet/>
      <dgm:spPr/>
      <dgm:t>
        <a:bodyPr/>
        <a:lstStyle/>
        <a:p>
          <a:endParaRPr lang="en-GB"/>
        </a:p>
      </dgm:t>
    </dgm:pt>
    <dgm:pt modelId="{9901C7A6-030D-5540-8188-217CFD85BF8D}" type="pres">
      <dgm:prSet presAssocID="{BD2FB0E3-465D-214D-A204-FCEFCA248DFD}" presName="Name0" presStyleCnt="0">
        <dgm:presLayoutVars>
          <dgm:dir/>
          <dgm:resizeHandles val="exact"/>
        </dgm:presLayoutVars>
      </dgm:prSet>
      <dgm:spPr/>
    </dgm:pt>
    <dgm:pt modelId="{2F8E4B24-3E23-364D-AE10-926873571098}" type="pres">
      <dgm:prSet presAssocID="{BD2FB0E3-465D-214D-A204-FCEFCA248DFD}" presName="arrow" presStyleLbl="bgShp" presStyleIdx="0" presStyleCnt="1"/>
      <dgm:spPr/>
    </dgm:pt>
    <dgm:pt modelId="{CFD8B14E-C3EF-F149-B20E-8422DE645465}" type="pres">
      <dgm:prSet presAssocID="{BD2FB0E3-465D-214D-A204-FCEFCA248DFD}" presName="points" presStyleCnt="0"/>
      <dgm:spPr/>
    </dgm:pt>
    <dgm:pt modelId="{F2E65679-9DDE-D14B-AD4C-99E727C05146}" type="pres">
      <dgm:prSet presAssocID="{49C7E951-8EB5-C948-87F7-47703C9FAB82}" presName="compositeA" presStyleCnt="0"/>
      <dgm:spPr/>
    </dgm:pt>
    <dgm:pt modelId="{64832CFA-D65A-8A44-83AE-D374FFDA359B}" type="pres">
      <dgm:prSet presAssocID="{49C7E951-8EB5-C948-87F7-47703C9FAB82}" presName="textA" presStyleLbl="revTx" presStyleIdx="0" presStyleCnt="5">
        <dgm:presLayoutVars>
          <dgm:bulletEnabled val="1"/>
        </dgm:presLayoutVars>
      </dgm:prSet>
      <dgm:spPr/>
    </dgm:pt>
    <dgm:pt modelId="{A606B5B3-AC80-E74A-ACF4-848042B43108}" type="pres">
      <dgm:prSet presAssocID="{49C7E951-8EB5-C948-87F7-47703C9FAB82}" presName="circleA" presStyleLbl="node1" presStyleIdx="0" presStyleCnt="5"/>
      <dgm:spPr/>
    </dgm:pt>
    <dgm:pt modelId="{3A2618B8-4013-7447-A5F6-4282AD0077E3}" type="pres">
      <dgm:prSet presAssocID="{49C7E951-8EB5-C948-87F7-47703C9FAB82}" presName="spaceA" presStyleCnt="0"/>
      <dgm:spPr/>
    </dgm:pt>
    <dgm:pt modelId="{E2BB6440-0502-2D48-A2FA-C77FD0CFAACE}" type="pres">
      <dgm:prSet presAssocID="{A280D923-4CBC-9941-8274-5201F2CA7639}" presName="space" presStyleCnt="0"/>
      <dgm:spPr/>
    </dgm:pt>
    <dgm:pt modelId="{00AA5C3E-16C1-AA42-AEE9-D44AD3AC9168}" type="pres">
      <dgm:prSet presAssocID="{9817AA53-A4AD-B948-B0F4-BA278ADB9A5B}" presName="compositeB" presStyleCnt="0"/>
      <dgm:spPr/>
    </dgm:pt>
    <dgm:pt modelId="{58DCBA58-0C5F-6549-BE2A-35A264CC2DF4}" type="pres">
      <dgm:prSet presAssocID="{9817AA53-A4AD-B948-B0F4-BA278ADB9A5B}" presName="textB" presStyleLbl="revTx" presStyleIdx="1" presStyleCnt="5">
        <dgm:presLayoutVars>
          <dgm:bulletEnabled val="1"/>
        </dgm:presLayoutVars>
      </dgm:prSet>
      <dgm:spPr/>
    </dgm:pt>
    <dgm:pt modelId="{760F2B84-5974-5F4F-8392-7662CB99CD14}" type="pres">
      <dgm:prSet presAssocID="{9817AA53-A4AD-B948-B0F4-BA278ADB9A5B}" presName="circleB" presStyleLbl="node1" presStyleIdx="1" presStyleCnt="5"/>
      <dgm:spPr/>
    </dgm:pt>
    <dgm:pt modelId="{A57CEA68-B445-6543-8F78-0E814C9224D3}" type="pres">
      <dgm:prSet presAssocID="{9817AA53-A4AD-B948-B0F4-BA278ADB9A5B}" presName="spaceB" presStyleCnt="0"/>
      <dgm:spPr/>
    </dgm:pt>
    <dgm:pt modelId="{919FD5AA-0026-024F-AFF1-8E992DC5ACC3}" type="pres">
      <dgm:prSet presAssocID="{A3EFB147-F75E-4F43-9C23-03DA2547B8F1}" presName="space" presStyleCnt="0"/>
      <dgm:spPr/>
    </dgm:pt>
    <dgm:pt modelId="{99123527-6F13-9347-97A9-592F018AE174}" type="pres">
      <dgm:prSet presAssocID="{B2D0C70E-164D-2942-A2F1-CE9EC52E3982}" presName="compositeA" presStyleCnt="0"/>
      <dgm:spPr/>
    </dgm:pt>
    <dgm:pt modelId="{20559F34-D325-FD44-928F-5346BB469DF5}" type="pres">
      <dgm:prSet presAssocID="{B2D0C70E-164D-2942-A2F1-CE9EC52E3982}" presName="textA" presStyleLbl="revTx" presStyleIdx="2" presStyleCnt="5">
        <dgm:presLayoutVars>
          <dgm:bulletEnabled val="1"/>
        </dgm:presLayoutVars>
      </dgm:prSet>
      <dgm:spPr/>
    </dgm:pt>
    <dgm:pt modelId="{164883B9-D4D2-7441-B101-8E4E585DFC4E}" type="pres">
      <dgm:prSet presAssocID="{B2D0C70E-164D-2942-A2F1-CE9EC52E3982}" presName="circleA" presStyleLbl="node1" presStyleIdx="2" presStyleCnt="5"/>
      <dgm:spPr/>
    </dgm:pt>
    <dgm:pt modelId="{F1AF3B47-499A-F04F-8199-402E216168BB}" type="pres">
      <dgm:prSet presAssocID="{B2D0C70E-164D-2942-A2F1-CE9EC52E3982}" presName="spaceA" presStyleCnt="0"/>
      <dgm:spPr/>
    </dgm:pt>
    <dgm:pt modelId="{1813E9DB-A812-B744-B86C-C390B527A318}" type="pres">
      <dgm:prSet presAssocID="{EE56F7AC-DC6A-A34F-90CD-6E95B5A5A33C}" presName="space" presStyleCnt="0"/>
      <dgm:spPr/>
    </dgm:pt>
    <dgm:pt modelId="{D849846C-D42E-E84A-AAF7-218ED7A7484F}" type="pres">
      <dgm:prSet presAssocID="{90AE6727-32DC-8F4D-A234-217754600F0C}" presName="compositeB" presStyleCnt="0"/>
      <dgm:spPr/>
    </dgm:pt>
    <dgm:pt modelId="{B21D722D-8CB9-D445-BEC9-008A468B8699}" type="pres">
      <dgm:prSet presAssocID="{90AE6727-32DC-8F4D-A234-217754600F0C}" presName="textB" presStyleLbl="revTx" presStyleIdx="3" presStyleCnt="5">
        <dgm:presLayoutVars>
          <dgm:bulletEnabled val="1"/>
        </dgm:presLayoutVars>
      </dgm:prSet>
      <dgm:spPr/>
    </dgm:pt>
    <dgm:pt modelId="{1D99FDED-BB70-0740-80D7-769EA1911926}" type="pres">
      <dgm:prSet presAssocID="{90AE6727-32DC-8F4D-A234-217754600F0C}" presName="circleB" presStyleLbl="node1" presStyleIdx="3" presStyleCnt="5"/>
      <dgm:spPr/>
    </dgm:pt>
    <dgm:pt modelId="{5FF23547-9D9F-3149-9962-5649357CC03C}" type="pres">
      <dgm:prSet presAssocID="{90AE6727-32DC-8F4D-A234-217754600F0C}" presName="spaceB" presStyleCnt="0"/>
      <dgm:spPr/>
    </dgm:pt>
    <dgm:pt modelId="{AB932DA0-1C4B-F14E-A0C3-223A4D44008A}" type="pres">
      <dgm:prSet presAssocID="{26EA0EB7-3933-6C4D-9F70-6E8109785460}" presName="space" presStyleCnt="0"/>
      <dgm:spPr/>
    </dgm:pt>
    <dgm:pt modelId="{2677C224-852C-2C48-9820-335DAC64D311}" type="pres">
      <dgm:prSet presAssocID="{75A95284-CE92-A74F-A77E-5566A5B2805D}" presName="compositeA" presStyleCnt="0"/>
      <dgm:spPr/>
    </dgm:pt>
    <dgm:pt modelId="{C696F6F5-FBB5-CF42-BBC9-0B5A760EFBE2}" type="pres">
      <dgm:prSet presAssocID="{75A95284-CE92-A74F-A77E-5566A5B2805D}" presName="textA" presStyleLbl="revTx" presStyleIdx="4" presStyleCnt="5">
        <dgm:presLayoutVars>
          <dgm:bulletEnabled val="1"/>
        </dgm:presLayoutVars>
      </dgm:prSet>
      <dgm:spPr/>
    </dgm:pt>
    <dgm:pt modelId="{5A68A7CA-7154-F548-A2FA-A990B864691A}" type="pres">
      <dgm:prSet presAssocID="{75A95284-CE92-A74F-A77E-5566A5B2805D}" presName="circleA" presStyleLbl="node1" presStyleIdx="4" presStyleCnt="5"/>
      <dgm:spPr/>
    </dgm:pt>
    <dgm:pt modelId="{2A7D0464-EE40-E441-9224-57CD61D6B640}" type="pres">
      <dgm:prSet presAssocID="{75A95284-CE92-A74F-A77E-5566A5B2805D}" presName="spaceA" presStyleCnt="0"/>
      <dgm:spPr/>
    </dgm:pt>
  </dgm:ptLst>
  <dgm:cxnLst>
    <dgm:cxn modelId="{50947305-B0DF-3345-AE89-ECCFC91B8D8B}" type="presOf" srcId="{90AE6727-32DC-8F4D-A234-217754600F0C}" destId="{B21D722D-8CB9-D445-BEC9-008A468B8699}" srcOrd="0" destOrd="0" presId="urn:microsoft.com/office/officeart/2005/8/layout/hProcess11"/>
    <dgm:cxn modelId="{2B92DA2A-AED1-254A-851F-F9AFDA0FF604}" type="presOf" srcId="{BD2FB0E3-465D-214D-A204-FCEFCA248DFD}" destId="{9901C7A6-030D-5540-8188-217CFD85BF8D}" srcOrd="0" destOrd="0" presId="urn:microsoft.com/office/officeart/2005/8/layout/hProcess11"/>
    <dgm:cxn modelId="{4714C96E-8700-5E44-B128-39859C60AF19}" srcId="{BD2FB0E3-465D-214D-A204-FCEFCA248DFD}" destId="{9817AA53-A4AD-B948-B0F4-BA278ADB9A5B}" srcOrd="1" destOrd="0" parTransId="{95A4362D-BB9C-9A41-8702-915EDD7A8F78}" sibTransId="{A3EFB147-F75E-4F43-9C23-03DA2547B8F1}"/>
    <dgm:cxn modelId="{79B6297C-B547-634B-AE08-F84A4790C8B7}" type="presOf" srcId="{9817AA53-A4AD-B948-B0F4-BA278ADB9A5B}" destId="{58DCBA58-0C5F-6549-BE2A-35A264CC2DF4}" srcOrd="0" destOrd="0" presId="urn:microsoft.com/office/officeart/2005/8/layout/hProcess11"/>
    <dgm:cxn modelId="{52E3E486-64E8-C14E-87B0-064835611B1B}" type="presOf" srcId="{B2D0C70E-164D-2942-A2F1-CE9EC52E3982}" destId="{20559F34-D325-FD44-928F-5346BB469DF5}" srcOrd="0" destOrd="0" presId="urn:microsoft.com/office/officeart/2005/8/layout/hProcess11"/>
    <dgm:cxn modelId="{BE2E08A9-66C1-8340-A57D-BA3AF1D36195}" srcId="{BD2FB0E3-465D-214D-A204-FCEFCA248DFD}" destId="{B2D0C70E-164D-2942-A2F1-CE9EC52E3982}" srcOrd="2" destOrd="0" parTransId="{CBF9BDFB-F94C-144B-AB33-E1EA660B4345}" sibTransId="{EE56F7AC-DC6A-A34F-90CD-6E95B5A5A33C}"/>
    <dgm:cxn modelId="{E880F6CD-8480-8241-A480-21FEB5954726}" srcId="{BD2FB0E3-465D-214D-A204-FCEFCA248DFD}" destId="{75A95284-CE92-A74F-A77E-5566A5B2805D}" srcOrd="4" destOrd="0" parTransId="{7C7E44F1-1AD1-4B4C-8AD9-8FE385A06CB7}" sibTransId="{271087F0-B0C3-844F-A6A0-061245B800D6}"/>
    <dgm:cxn modelId="{E3B184D9-F1BA-AE42-B592-4006E22FF16E}" srcId="{BD2FB0E3-465D-214D-A204-FCEFCA248DFD}" destId="{49C7E951-8EB5-C948-87F7-47703C9FAB82}" srcOrd="0" destOrd="0" parTransId="{9CB838B2-56AD-DD44-8E2E-5924810DA2D7}" sibTransId="{A280D923-4CBC-9941-8274-5201F2CA7639}"/>
    <dgm:cxn modelId="{661137E5-856E-0840-B6C8-1970FD85D5F1}" type="presOf" srcId="{49C7E951-8EB5-C948-87F7-47703C9FAB82}" destId="{64832CFA-D65A-8A44-83AE-D374FFDA359B}" srcOrd="0" destOrd="0" presId="urn:microsoft.com/office/officeart/2005/8/layout/hProcess11"/>
    <dgm:cxn modelId="{EE8E14E6-CD06-504A-9795-2F545BEDF1DB}" srcId="{BD2FB0E3-465D-214D-A204-FCEFCA248DFD}" destId="{90AE6727-32DC-8F4D-A234-217754600F0C}" srcOrd="3" destOrd="0" parTransId="{009DE733-21AD-9B45-9F4C-DAD53FC8BC70}" sibTransId="{26EA0EB7-3933-6C4D-9F70-6E8109785460}"/>
    <dgm:cxn modelId="{8E2D6AE6-6C51-0D49-A7B3-F19CA454EBE9}" type="presOf" srcId="{75A95284-CE92-A74F-A77E-5566A5B2805D}" destId="{C696F6F5-FBB5-CF42-BBC9-0B5A760EFBE2}" srcOrd="0" destOrd="0" presId="urn:microsoft.com/office/officeart/2005/8/layout/hProcess11"/>
    <dgm:cxn modelId="{B8AE6928-22AC-8646-A7C3-3F99AF0CDA09}" type="presParOf" srcId="{9901C7A6-030D-5540-8188-217CFD85BF8D}" destId="{2F8E4B24-3E23-364D-AE10-926873571098}" srcOrd="0" destOrd="0" presId="urn:microsoft.com/office/officeart/2005/8/layout/hProcess11"/>
    <dgm:cxn modelId="{FD9852A6-CCC4-034B-B7F9-2896713D82DE}" type="presParOf" srcId="{9901C7A6-030D-5540-8188-217CFD85BF8D}" destId="{CFD8B14E-C3EF-F149-B20E-8422DE645465}" srcOrd="1" destOrd="0" presId="urn:microsoft.com/office/officeart/2005/8/layout/hProcess11"/>
    <dgm:cxn modelId="{2C76F7B4-2702-414C-9098-7EDBE0FA8BC6}" type="presParOf" srcId="{CFD8B14E-C3EF-F149-B20E-8422DE645465}" destId="{F2E65679-9DDE-D14B-AD4C-99E727C05146}" srcOrd="0" destOrd="0" presId="urn:microsoft.com/office/officeart/2005/8/layout/hProcess11"/>
    <dgm:cxn modelId="{035CD588-2890-7A4F-8D4C-F9E31543E6CC}" type="presParOf" srcId="{F2E65679-9DDE-D14B-AD4C-99E727C05146}" destId="{64832CFA-D65A-8A44-83AE-D374FFDA359B}" srcOrd="0" destOrd="0" presId="urn:microsoft.com/office/officeart/2005/8/layout/hProcess11"/>
    <dgm:cxn modelId="{F7EE082A-9D23-0E4A-8E8C-623AF5022261}" type="presParOf" srcId="{F2E65679-9DDE-D14B-AD4C-99E727C05146}" destId="{A606B5B3-AC80-E74A-ACF4-848042B43108}" srcOrd="1" destOrd="0" presId="urn:microsoft.com/office/officeart/2005/8/layout/hProcess11"/>
    <dgm:cxn modelId="{88B3A9BB-4420-4147-9490-654354AA21EF}" type="presParOf" srcId="{F2E65679-9DDE-D14B-AD4C-99E727C05146}" destId="{3A2618B8-4013-7447-A5F6-4282AD0077E3}" srcOrd="2" destOrd="0" presId="urn:microsoft.com/office/officeart/2005/8/layout/hProcess11"/>
    <dgm:cxn modelId="{B47D0F80-EB4F-4449-A64C-F998F97424CB}" type="presParOf" srcId="{CFD8B14E-C3EF-F149-B20E-8422DE645465}" destId="{E2BB6440-0502-2D48-A2FA-C77FD0CFAACE}" srcOrd="1" destOrd="0" presId="urn:microsoft.com/office/officeart/2005/8/layout/hProcess11"/>
    <dgm:cxn modelId="{FE94BAC8-A526-E547-9FFD-6066C2080698}" type="presParOf" srcId="{CFD8B14E-C3EF-F149-B20E-8422DE645465}" destId="{00AA5C3E-16C1-AA42-AEE9-D44AD3AC9168}" srcOrd="2" destOrd="0" presId="urn:microsoft.com/office/officeart/2005/8/layout/hProcess11"/>
    <dgm:cxn modelId="{488DB55F-1E0D-E147-837E-FB43A03D04F8}" type="presParOf" srcId="{00AA5C3E-16C1-AA42-AEE9-D44AD3AC9168}" destId="{58DCBA58-0C5F-6549-BE2A-35A264CC2DF4}" srcOrd="0" destOrd="0" presId="urn:microsoft.com/office/officeart/2005/8/layout/hProcess11"/>
    <dgm:cxn modelId="{6F72BBAD-029C-2C4D-BC9D-4BFF5B2A81DE}" type="presParOf" srcId="{00AA5C3E-16C1-AA42-AEE9-D44AD3AC9168}" destId="{760F2B84-5974-5F4F-8392-7662CB99CD14}" srcOrd="1" destOrd="0" presId="urn:microsoft.com/office/officeart/2005/8/layout/hProcess11"/>
    <dgm:cxn modelId="{843817C8-4618-734C-90F5-7B0EA2E07C49}" type="presParOf" srcId="{00AA5C3E-16C1-AA42-AEE9-D44AD3AC9168}" destId="{A57CEA68-B445-6543-8F78-0E814C9224D3}" srcOrd="2" destOrd="0" presId="urn:microsoft.com/office/officeart/2005/8/layout/hProcess11"/>
    <dgm:cxn modelId="{C0B279C8-995C-9242-AF82-2F43D9E7B6A9}" type="presParOf" srcId="{CFD8B14E-C3EF-F149-B20E-8422DE645465}" destId="{919FD5AA-0026-024F-AFF1-8E992DC5ACC3}" srcOrd="3" destOrd="0" presId="urn:microsoft.com/office/officeart/2005/8/layout/hProcess11"/>
    <dgm:cxn modelId="{9FF80CF3-AEBC-1E47-8059-F95DDC5B7EAF}" type="presParOf" srcId="{CFD8B14E-C3EF-F149-B20E-8422DE645465}" destId="{99123527-6F13-9347-97A9-592F018AE174}" srcOrd="4" destOrd="0" presId="urn:microsoft.com/office/officeart/2005/8/layout/hProcess11"/>
    <dgm:cxn modelId="{2ACFE5F6-BF29-8642-904C-86B607AC9DD2}" type="presParOf" srcId="{99123527-6F13-9347-97A9-592F018AE174}" destId="{20559F34-D325-FD44-928F-5346BB469DF5}" srcOrd="0" destOrd="0" presId="urn:microsoft.com/office/officeart/2005/8/layout/hProcess11"/>
    <dgm:cxn modelId="{56899A22-F35B-1B4E-9A8F-AA25C07C218C}" type="presParOf" srcId="{99123527-6F13-9347-97A9-592F018AE174}" destId="{164883B9-D4D2-7441-B101-8E4E585DFC4E}" srcOrd="1" destOrd="0" presId="urn:microsoft.com/office/officeart/2005/8/layout/hProcess11"/>
    <dgm:cxn modelId="{42F68918-D27E-6948-8606-01E7B2BC59A1}" type="presParOf" srcId="{99123527-6F13-9347-97A9-592F018AE174}" destId="{F1AF3B47-499A-F04F-8199-402E216168BB}" srcOrd="2" destOrd="0" presId="urn:microsoft.com/office/officeart/2005/8/layout/hProcess11"/>
    <dgm:cxn modelId="{36BB52BF-9411-EC43-A849-31B9573A2450}" type="presParOf" srcId="{CFD8B14E-C3EF-F149-B20E-8422DE645465}" destId="{1813E9DB-A812-B744-B86C-C390B527A318}" srcOrd="5" destOrd="0" presId="urn:microsoft.com/office/officeart/2005/8/layout/hProcess11"/>
    <dgm:cxn modelId="{13344F8E-2726-E241-959C-8BBC947C20D9}" type="presParOf" srcId="{CFD8B14E-C3EF-F149-B20E-8422DE645465}" destId="{D849846C-D42E-E84A-AAF7-218ED7A7484F}" srcOrd="6" destOrd="0" presId="urn:microsoft.com/office/officeart/2005/8/layout/hProcess11"/>
    <dgm:cxn modelId="{7875CE8D-C2A3-374C-B9AA-74B8157146AD}" type="presParOf" srcId="{D849846C-D42E-E84A-AAF7-218ED7A7484F}" destId="{B21D722D-8CB9-D445-BEC9-008A468B8699}" srcOrd="0" destOrd="0" presId="urn:microsoft.com/office/officeart/2005/8/layout/hProcess11"/>
    <dgm:cxn modelId="{0EEBF314-6531-DE40-941C-AA431B6161A4}" type="presParOf" srcId="{D849846C-D42E-E84A-AAF7-218ED7A7484F}" destId="{1D99FDED-BB70-0740-80D7-769EA1911926}" srcOrd="1" destOrd="0" presId="urn:microsoft.com/office/officeart/2005/8/layout/hProcess11"/>
    <dgm:cxn modelId="{049B2273-6BF6-8141-8CD8-CF956CC0D049}" type="presParOf" srcId="{D849846C-D42E-E84A-AAF7-218ED7A7484F}" destId="{5FF23547-9D9F-3149-9962-5649357CC03C}" srcOrd="2" destOrd="0" presId="urn:microsoft.com/office/officeart/2005/8/layout/hProcess11"/>
    <dgm:cxn modelId="{804CF9D1-16D2-214E-B0A2-D0641A3D5520}" type="presParOf" srcId="{CFD8B14E-C3EF-F149-B20E-8422DE645465}" destId="{AB932DA0-1C4B-F14E-A0C3-223A4D44008A}" srcOrd="7" destOrd="0" presId="urn:microsoft.com/office/officeart/2005/8/layout/hProcess11"/>
    <dgm:cxn modelId="{A2EA8414-0B06-254C-BA74-7080EF69A94C}" type="presParOf" srcId="{CFD8B14E-C3EF-F149-B20E-8422DE645465}" destId="{2677C224-852C-2C48-9820-335DAC64D311}" srcOrd="8" destOrd="0" presId="urn:microsoft.com/office/officeart/2005/8/layout/hProcess11"/>
    <dgm:cxn modelId="{D8207C6B-FB4C-ED40-BE96-547B32D3C917}" type="presParOf" srcId="{2677C224-852C-2C48-9820-335DAC64D311}" destId="{C696F6F5-FBB5-CF42-BBC9-0B5A760EFBE2}" srcOrd="0" destOrd="0" presId="urn:microsoft.com/office/officeart/2005/8/layout/hProcess11"/>
    <dgm:cxn modelId="{3C95C463-7219-3C40-889C-F1CCEB236E49}" type="presParOf" srcId="{2677C224-852C-2C48-9820-335DAC64D311}" destId="{5A68A7CA-7154-F548-A2FA-A990B864691A}" srcOrd="1" destOrd="0" presId="urn:microsoft.com/office/officeart/2005/8/layout/hProcess11"/>
    <dgm:cxn modelId="{93DB5CC9-EDBB-534B-AB75-9A29823D0E27}" type="presParOf" srcId="{2677C224-852C-2C48-9820-335DAC64D311}" destId="{2A7D0464-EE40-E441-9224-57CD61D6B640}" srcOrd="2" destOrd="0" presId="urn:microsoft.com/office/officeart/2005/8/layout/hProcess1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31D95A3-208F-0748-9693-874AC918D9BB}" type="doc">
      <dgm:prSet loTypeId="urn:microsoft.com/office/officeart/2005/8/layout/bProcess3" loCatId="" qsTypeId="urn:microsoft.com/office/officeart/2005/8/quickstyle/simple1" qsCatId="simple" csTypeId="urn:microsoft.com/office/officeart/2005/8/colors/accent2_2" csCatId="accent2" phldr="1"/>
      <dgm:spPr/>
      <dgm:t>
        <a:bodyPr/>
        <a:lstStyle/>
        <a:p>
          <a:endParaRPr lang="en-GB"/>
        </a:p>
      </dgm:t>
    </dgm:pt>
    <dgm:pt modelId="{36F392F7-38EC-2E44-A323-6C97B5A4F05E}">
      <dgm:prSet phldrT="[Text]"/>
      <dgm:spPr>
        <a:solidFill>
          <a:srgbClr val="002060"/>
        </a:solidFill>
        <a:effectLst>
          <a:outerShdw blurRad="50800" dist="38100" dir="2700000" algn="tl" rotWithShape="0">
            <a:prstClr val="black">
              <a:alpha val="40000"/>
            </a:prstClr>
          </a:outerShdw>
        </a:effectLst>
      </dgm:spPr>
      <dgm:t>
        <a:bodyPr/>
        <a:lstStyle/>
        <a:p>
          <a:r>
            <a:rPr lang="en-GB" b="1">
              <a:latin typeface="Montserrat" pitchFamily="2" charset="77"/>
            </a:rPr>
            <a:t>Discussion and Exploration</a:t>
          </a:r>
        </a:p>
      </dgm:t>
    </dgm:pt>
    <dgm:pt modelId="{506FA006-BBC6-B34D-8A05-4D49823E55E8}" type="parTrans" cxnId="{2591F2BB-3E72-0242-A468-315F721CD5CF}">
      <dgm:prSet/>
      <dgm:spPr/>
      <dgm:t>
        <a:bodyPr/>
        <a:lstStyle/>
        <a:p>
          <a:endParaRPr lang="en-GB">
            <a:latin typeface="Montserrat" pitchFamily="2" charset="77"/>
          </a:endParaRPr>
        </a:p>
      </dgm:t>
    </dgm:pt>
    <dgm:pt modelId="{BEEA8594-C156-E447-B131-C21F05347370}" type="sibTrans" cxnId="{2591F2BB-3E72-0242-A468-315F721CD5CF}">
      <dgm:prSet/>
      <dgm:spPr/>
      <dgm:t>
        <a:bodyPr/>
        <a:lstStyle/>
        <a:p>
          <a:endParaRPr lang="en-GB">
            <a:latin typeface="Montserrat" pitchFamily="2" charset="77"/>
          </a:endParaRPr>
        </a:p>
      </dgm:t>
    </dgm:pt>
    <dgm:pt modelId="{39471013-1745-D244-838A-09D134466E15}">
      <dgm:prSet phldrT="[Text]"/>
      <dgm:spPr>
        <a:solidFill>
          <a:srgbClr val="002060"/>
        </a:solidFill>
        <a:effectLst>
          <a:outerShdw blurRad="50800" dist="38100" dir="2700000" algn="tl" rotWithShape="0">
            <a:prstClr val="black">
              <a:alpha val="40000"/>
            </a:prstClr>
          </a:outerShdw>
        </a:effectLst>
      </dgm:spPr>
      <dgm:t>
        <a:bodyPr/>
        <a:lstStyle/>
        <a:p>
          <a:r>
            <a:rPr lang="en-GB">
              <a:latin typeface="Montserrat" pitchFamily="2" charset="77"/>
            </a:rPr>
            <a:t>Other Charters and Principles</a:t>
          </a:r>
        </a:p>
      </dgm:t>
    </dgm:pt>
    <dgm:pt modelId="{0884AF38-2587-7E49-89FB-472B54E91737}" type="parTrans" cxnId="{C2118443-49F8-434E-A999-DA85507DF3DE}">
      <dgm:prSet/>
      <dgm:spPr/>
      <dgm:t>
        <a:bodyPr/>
        <a:lstStyle/>
        <a:p>
          <a:endParaRPr lang="en-GB">
            <a:latin typeface="Montserrat" pitchFamily="2" charset="77"/>
          </a:endParaRPr>
        </a:p>
      </dgm:t>
    </dgm:pt>
    <dgm:pt modelId="{3968AEEE-F020-4A40-A189-BF7F967553A0}" type="sibTrans" cxnId="{C2118443-49F8-434E-A999-DA85507DF3DE}">
      <dgm:prSet/>
      <dgm:spPr/>
      <dgm:t>
        <a:bodyPr/>
        <a:lstStyle/>
        <a:p>
          <a:endParaRPr lang="en-GB">
            <a:latin typeface="Montserrat" pitchFamily="2" charset="77"/>
          </a:endParaRPr>
        </a:p>
      </dgm:t>
    </dgm:pt>
    <dgm:pt modelId="{B84C80CD-F68A-8F49-82F9-BC29F9741426}">
      <dgm:prSet phldrT="[Text]"/>
      <dgm:spPr>
        <a:solidFill>
          <a:srgbClr val="002060"/>
        </a:solidFill>
        <a:effectLst>
          <a:outerShdw blurRad="50800" dist="38100" dir="2700000" algn="tl" rotWithShape="0">
            <a:prstClr val="black">
              <a:alpha val="40000"/>
            </a:prstClr>
          </a:outerShdw>
        </a:effectLst>
      </dgm:spPr>
      <dgm:t>
        <a:bodyPr/>
        <a:lstStyle/>
        <a:p>
          <a:r>
            <a:rPr lang="en-GB">
              <a:latin typeface="Montserrat" pitchFamily="2" charset="77"/>
            </a:rPr>
            <a:t>Hopes and Fears</a:t>
          </a:r>
        </a:p>
      </dgm:t>
    </dgm:pt>
    <dgm:pt modelId="{21BDBD97-886D-0847-A21A-ACD1DBF7267F}" type="parTrans" cxnId="{BB1BCC2A-768C-D940-8989-58CBACF73BA9}">
      <dgm:prSet/>
      <dgm:spPr/>
      <dgm:t>
        <a:bodyPr/>
        <a:lstStyle/>
        <a:p>
          <a:endParaRPr lang="en-GB">
            <a:latin typeface="Montserrat" pitchFamily="2" charset="77"/>
          </a:endParaRPr>
        </a:p>
      </dgm:t>
    </dgm:pt>
    <dgm:pt modelId="{FC9A2F4C-C39A-004C-8888-81707DBEAA05}" type="sibTrans" cxnId="{BB1BCC2A-768C-D940-8989-58CBACF73BA9}">
      <dgm:prSet/>
      <dgm:spPr/>
      <dgm:t>
        <a:bodyPr/>
        <a:lstStyle/>
        <a:p>
          <a:endParaRPr lang="en-GB">
            <a:latin typeface="Montserrat" pitchFamily="2" charset="77"/>
          </a:endParaRPr>
        </a:p>
      </dgm:t>
    </dgm:pt>
    <dgm:pt modelId="{566BFC54-603A-3B43-9F92-20F945F25854}">
      <dgm:prSet phldrT="[Text]"/>
      <dgm:spPr>
        <a:solidFill>
          <a:srgbClr val="002060"/>
        </a:solidFill>
        <a:effectLst>
          <a:outerShdw blurRad="50800" dist="38100" dir="2700000" algn="tl" rotWithShape="0">
            <a:prstClr val="black">
              <a:alpha val="40000"/>
            </a:prstClr>
          </a:outerShdw>
        </a:effectLst>
      </dgm:spPr>
      <dgm:t>
        <a:bodyPr/>
        <a:lstStyle/>
        <a:p>
          <a:r>
            <a:rPr lang="en-GB" b="1">
              <a:latin typeface="Montserrat" pitchFamily="2" charset="77"/>
            </a:rPr>
            <a:t>Designing and Drafting a Version at our Table</a:t>
          </a:r>
        </a:p>
      </dgm:t>
    </dgm:pt>
    <dgm:pt modelId="{ADE63F8A-C67C-8848-85DC-D1F1ECFF31B7}" type="parTrans" cxnId="{5B7C3800-0C06-334C-ABD0-1028E45B7911}">
      <dgm:prSet/>
      <dgm:spPr/>
      <dgm:t>
        <a:bodyPr/>
        <a:lstStyle/>
        <a:p>
          <a:endParaRPr lang="en-GB">
            <a:latin typeface="Montserrat" pitchFamily="2" charset="77"/>
          </a:endParaRPr>
        </a:p>
      </dgm:t>
    </dgm:pt>
    <dgm:pt modelId="{4A200392-B029-9D4D-B1B4-A8D2B717A1BE}" type="sibTrans" cxnId="{5B7C3800-0C06-334C-ABD0-1028E45B7911}">
      <dgm:prSet/>
      <dgm:spPr/>
      <dgm:t>
        <a:bodyPr/>
        <a:lstStyle/>
        <a:p>
          <a:endParaRPr lang="en-GB">
            <a:latin typeface="Montserrat" pitchFamily="2" charset="77"/>
          </a:endParaRPr>
        </a:p>
      </dgm:t>
    </dgm:pt>
    <dgm:pt modelId="{8AB21541-2454-2047-B993-DF5CA463BD9E}">
      <dgm:prSet phldrT="[Text]"/>
      <dgm:spPr>
        <a:solidFill>
          <a:srgbClr val="002060"/>
        </a:solidFill>
        <a:effectLst>
          <a:outerShdw blurRad="50800" dist="38100" dir="2700000" algn="tl" rotWithShape="0">
            <a:prstClr val="black">
              <a:alpha val="40000"/>
            </a:prstClr>
          </a:outerShdw>
        </a:effectLst>
      </dgm:spPr>
      <dgm:t>
        <a:bodyPr/>
        <a:lstStyle/>
        <a:p>
          <a:r>
            <a:rPr lang="en-GB">
              <a:latin typeface="Montserrat" pitchFamily="2" charset="77"/>
            </a:rPr>
            <a:t>Split discussion across two days</a:t>
          </a:r>
        </a:p>
      </dgm:t>
    </dgm:pt>
    <dgm:pt modelId="{0ADFAF28-9C81-3349-89E7-4CA299B4CF93}" type="parTrans" cxnId="{D4A20789-1CA4-894B-9BB9-94C11FC40081}">
      <dgm:prSet/>
      <dgm:spPr/>
      <dgm:t>
        <a:bodyPr/>
        <a:lstStyle/>
        <a:p>
          <a:endParaRPr lang="en-GB">
            <a:latin typeface="Montserrat" pitchFamily="2" charset="77"/>
          </a:endParaRPr>
        </a:p>
      </dgm:t>
    </dgm:pt>
    <dgm:pt modelId="{E0130A2E-D54B-E94B-90AB-AC4BA2FC5A57}" type="sibTrans" cxnId="{D4A20789-1CA4-894B-9BB9-94C11FC40081}">
      <dgm:prSet/>
      <dgm:spPr/>
      <dgm:t>
        <a:bodyPr/>
        <a:lstStyle/>
        <a:p>
          <a:endParaRPr lang="en-GB">
            <a:latin typeface="Montserrat" pitchFamily="2" charset="77"/>
          </a:endParaRPr>
        </a:p>
      </dgm:t>
    </dgm:pt>
    <dgm:pt modelId="{DE43B9A7-7FBA-BE48-885C-DA437397BBBE}">
      <dgm:prSet phldrT="[Text]"/>
      <dgm:spPr>
        <a:solidFill>
          <a:srgbClr val="002060"/>
        </a:solidFill>
        <a:effectLst>
          <a:outerShdw blurRad="50800" dist="38100" dir="2700000" algn="tl" rotWithShape="0">
            <a:prstClr val="black">
              <a:alpha val="40000"/>
            </a:prstClr>
          </a:outerShdw>
        </a:effectLst>
      </dgm:spPr>
      <dgm:t>
        <a:bodyPr/>
        <a:lstStyle/>
        <a:p>
          <a:r>
            <a:rPr lang="en-GB">
              <a:latin typeface="Montserrat" pitchFamily="2" charset="77"/>
            </a:rPr>
            <a:t>Presenting back to wider room</a:t>
          </a:r>
        </a:p>
      </dgm:t>
    </dgm:pt>
    <dgm:pt modelId="{6852C646-A8FB-E84A-BF52-01DDAE2572C7}" type="parTrans" cxnId="{6046657A-422B-384F-8D34-85F2B85EC0A8}">
      <dgm:prSet/>
      <dgm:spPr/>
      <dgm:t>
        <a:bodyPr/>
        <a:lstStyle/>
        <a:p>
          <a:endParaRPr lang="en-GB">
            <a:latin typeface="Montserrat" pitchFamily="2" charset="77"/>
          </a:endParaRPr>
        </a:p>
      </dgm:t>
    </dgm:pt>
    <dgm:pt modelId="{08732F57-451D-1F4F-8488-0B03C2CB59E7}" type="sibTrans" cxnId="{6046657A-422B-384F-8D34-85F2B85EC0A8}">
      <dgm:prSet/>
      <dgm:spPr/>
      <dgm:t>
        <a:bodyPr/>
        <a:lstStyle/>
        <a:p>
          <a:endParaRPr lang="en-GB">
            <a:latin typeface="Montserrat" pitchFamily="2" charset="77"/>
          </a:endParaRPr>
        </a:p>
      </dgm:t>
    </dgm:pt>
    <dgm:pt modelId="{D833FA2C-CF4D-8146-B88A-725D0FDCE62C}">
      <dgm:prSet phldrT="[Text]"/>
      <dgm:spPr>
        <a:effectLst>
          <a:outerShdw blurRad="50800" dist="38100" dir="2700000" algn="tl" rotWithShape="0">
            <a:prstClr val="black">
              <a:alpha val="40000"/>
            </a:prstClr>
          </a:outerShdw>
        </a:effectLst>
      </dgm:spPr>
      <dgm:t>
        <a:bodyPr/>
        <a:lstStyle/>
        <a:p>
          <a:r>
            <a:rPr lang="en-GB" b="1">
              <a:latin typeface="Montserrat" pitchFamily="2" charset="77"/>
            </a:rPr>
            <a:t>Ranked Choice Voting</a:t>
          </a:r>
        </a:p>
      </dgm:t>
    </dgm:pt>
    <dgm:pt modelId="{069ED463-38D6-A44F-AEAC-5B177A6CAFBC}" type="parTrans" cxnId="{84B23EC7-C0A6-8047-BD8B-605F69CDEC0D}">
      <dgm:prSet/>
      <dgm:spPr/>
      <dgm:t>
        <a:bodyPr/>
        <a:lstStyle/>
        <a:p>
          <a:endParaRPr lang="en-GB">
            <a:latin typeface="Montserrat" pitchFamily="2" charset="77"/>
          </a:endParaRPr>
        </a:p>
      </dgm:t>
    </dgm:pt>
    <dgm:pt modelId="{811B3847-93DE-7941-92E3-9A6451418E0E}" type="sibTrans" cxnId="{84B23EC7-C0A6-8047-BD8B-605F69CDEC0D}">
      <dgm:prSet/>
      <dgm:spPr/>
      <dgm:t>
        <a:bodyPr/>
        <a:lstStyle/>
        <a:p>
          <a:endParaRPr lang="en-GB">
            <a:latin typeface="Montserrat" pitchFamily="2" charset="77"/>
          </a:endParaRPr>
        </a:p>
      </dgm:t>
    </dgm:pt>
    <dgm:pt modelId="{18403C79-4BB8-DF4D-ADD8-6FB1A2370B05}">
      <dgm:prSet phldrT="[Text]"/>
      <dgm:spPr>
        <a:effectLst>
          <a:outerShdw blurRad="50800" dist="38100" dir="2700000" algn="tl" rotWithShape="0">
            <a:prstClr val="black">
              <a:alpha val="40000"/>
            </a:prstClr>
          </a:outerShdw>
        </a:effectLst>
      </dgm:spPr>
      <dgm:t>
        <a:bodyPr/>
        <a:lstStyle/>
        <a:p>
          <a:r>
            <a:rPr lang="en-GB">
              <a:latin typeface="Montserrat" pitchFamily="2" charset="77"/>
            </a:rPr>
            <a:t>Online and assisted by table facilitators</a:t>
          </a:r>
        </a:p>
      </dgm:t>
    </dgm:pt>
    <dgm:pt modelId="{35057D54-ADB9-6D44-AE26-07CDE6A1D20F}" type="parTrans" cxnId="{861BF43E-47D4-AC43-9DE5-0E7DF26426C3}">
      <dgm:prSet/>
      <dgm:spPr/>
      <dgm:t>
        <a:bodyPr/>
        <a:lstStyle/>
        <a:p>
          <a:endParaRPr lang="en-GB">
            <a:latin typeface="Montserrat" pitchFamily="2" charset="77"/>
          </a:endParaRPr>
        </a:p>
      </dgm:t>
    </dgm:pt>
    <dgm:pt modelId="{7E20786C-CCDD-F94C-A462-7CB65C932D7B}" type="sibTrans" cxnId="{861BF43E-47D4-AC43-9DE5-0E7DF26426C3}">
      <dgm:prSet/>
      <dgm:spPr/>
      <dgm:t>
        <a:bodyPr/>
        <a:lstStyle/>
        <a:p>
          <a:endParaRPr lang="en-GB">
            <a:latin typeface="Montserrat" pitchFamily="2" charset="77"/>
          </a:endParaRPr>
        </a:p>
      </dgm:t>
    </dgm:pt>
    <dgm:pt modelId="{0AF02868-6AF5-BB45-8E35-5553228F7F89}">
      <dgm:prSet phldrT="[Text]"/>
      <dgm:spPr>
        <a:effectLst>
          <a:outerShdw blurRad="50800" dist="38100" dir="2700000" algn="tl" rotWithShape="0">
            <a:prstClr val="black">
              <a:alpha val="40000"/>
            </a:prstClr>
          </a:outerShdw>
        </a:effectLst>
      </dgm:spPr>
      <dgm:t>
        <a:bodyPr/>
        <a:lstStyle/>
        <a:p>
          <a:r>
            <a:rPr lang="en-GB">
              <a:latin typeface="Montserrat" pitchFamily="2" charset="77"/>
            </a:rPr>
            <a:t>Up to two rounds</a:t>
          </a:r>
        </a:p>
      </dgm:t>
    </dgm:pt>
    <dgm:pt modelId="{9A0A4888-C15C-B342-B98C-5B17A519C498}" type="parTrans" cxnId="{897E6F80-83DC-1C43-9EDA-B106A5AED843}">
      <dgm:prSet/>
      <dgm:spPr/>
      <dgm:t>
        <a:bodyPr/>
        <a:lstStyle/>
        <a:p>
          <a:endParaRPr lang="en-GB">
            <a:latin typeface="Montserrat" pitchFamily="2" charset="77"/>
          </a:endParaRPr>
        </a:p>
      </dgm:t>
    </dgm:pt>
    <dgm:pt modelId="{54DC19BB-3973-E349-BF05-F0CF2DEDC5FC}" type="sibTrans" cxnId="{897E6F80-83DC-1C43-9EDA-B106A5AED843}">
      <dgm:prSet/>
      <dgm:spPr/>
      <dgm:t>
        <a:bodyPr/>
        <a:lstStyle/>
        <a:p>
          <a:endParaRPr lang="en-GB">
            <a:latin typeface="Montserrat" pitchFamily="2" charset="77"/>
          </a:endParaRPr>
        </a:p>
      </dgm:t>
    </dgm:pt>
    <dgm:pt modelId="{47EB68DC-C620-6345-823A-A78D2C4B0930}">
      <dgm:prSet phldrT="[Text]"/>
      <dgm:spPr>
        <a:effectLst>
          <a:outerShdw blurRad="50800" dist="38100" dir="2700000" algn="tl" rotWithShape="0">
            <a:prstClr val="black">
              <a:alpha val="40000"/>
            </a:prstClr>
          </a:outerShdw>
        </a:effectLst>
      </dgm:spPr>
      <dgm:t>
        <a:bodyPr/>
        <a:lstStyle/>
        <a:p>
          <a:r>
            <a:rPr lang="en-GB" b="1">
              <a:latin typeface="Montserrat" pitchFamily="2" charset="77"/>
            </a:rPr>
            <a:t>Stakeholder Feedback</a:t>
          </a:r>
        </a:p>
      </dgm:t>
    </dgm:pt>
    <dgm:pt modelId="{74882762-768C-1749-AB41-21174E228759}" type="parTrans" cxnId="{0EE41108-A785-B744-B7F0-3D6CDA2DD2AB}">
      <dgm:prSet/>
      <dgm:spPr/>
      <dgm:t>
        <a:bodyPr/>
        <a:lstStyle/>
        <a:p>
          <a:endParaRPr lang="en-GB">
            <a:latin typeface="Montserrat" pitchFamily="2" charset="77"/>
          </a:endParaRPr>
        </a:p>
      </dgm:t>
    </dgm:pt>
    <dgm:pt modelId="{7990BB9D-C731-534D-940B-71665D8890B3}" type="sibTrans" cxnId="{0EE41108-A785-B744-B7F0-3D6CDA2DD2AB}">
      <dgm:prSet/>
      <dgm:spPr/>
      <dgm:t>
        <a:bodyPr/>
        <a:lstStyle/>
        <a:p>
          <a:endParaRPr lang="en-GB">
            <a:latin typeface="Montserrat" pitchFamily="2" charset="77"/>
          </a:endParaRPr>
        </a:p>
      </dgm:t>
    </dgm:pt>
    <dgm:pt modelId="{619BE636-E7F3-3E47-BB4C-4B2DA8992277}">
      <dgm:prSet phldrT="[Text]"/>
      <dgm:spPr>
        <a:effectLst>
          <a:outerShdw blurRad="50800" dist="38100" dir="2700000" algn="tl" rotWithShape="0">
            <a:prstClr val="black">
              <a:alpha val="40000"/>
            </a:prstClr>
          </a:outerShdw>
        </a:effectLst>
      </dgm:spPr>
      <dgm:t>
        <a:bodyPr/>
        <a:lstStyle/>
        <a:p>
          <a:r>
            <a:rPr lang="en-GB">
              <a:latin typeface="Montserrat" pitchFamily="2" charset="77"/>
            </a:rPr>
            <a:t>Discussion on how to use the principles</a:t>
          </a:r>
        </a:p>
      </dgm:t>
    </dgm:pt>
    <dgm:pt modelId="{493B333C-BA9A-204E-AC24-A504B7505BD4}" type="parTrans" cxnId="{7760C4F7-4563-4A45-A05F-21789D822FE5}">
      <dgm:prSet/>
      <dgm:spPr/>
      <dgm:t>
        <a:bodyPr/>
        <a:lstStyle/>
        <a:p>
          <a:endParaRPr lang="en-GB">
            <a:latin typeface="Montserrat" pitchFamily="2" charset="77"/>
          </a:endParaRPr>
        </a:p>
      </dgm:t>
    </dgm:pt>
    <dgm:pt modelId="{A560131A-6DE3-9341-B9A2-AE2DC910C249}" type="sibTrans" cxnId="{7760C4F7-4563-4A45-A05F-21789D822FE5}">
      <dgm:prSet/>
      <dgm:spPr/>
      <dgm:t>
        <a:bodyPr/>
        <a:lstStyle/>
        <a:p>
          <a:endParaRPr lang="en-GB">
            <a:latin typeface="Montserrat" pitchFamily="2" charset="77"/>
          </a:endParaRPr>
        </a:p>
      </dgm:t>
    </dgm:pt>
    <dgm:pt modelId="{DF6C0C34-C113-2E47-BAFE-89F8B23CAD88}">
      <dgm:prSet phldrT="[Text]"/>
      <dgm:spPr>
        <a:effectLst>
          <a:outerShdw blurRad="50800" dist="38100" dir="2700000" algn="tl" rotWithShape="0">
            <a:prstClr val="black">
              <a:alpha val="40000"/>
            </a:prstClr>
          </a:outerShdw>
        </a:effectLst>
      </dgm:spPr>
      <dgm:t>
        <a:bodyPr/>
        <a:lstStyle/>
        <a:p>
          <a:r>
            <a:rPr lang="en-GB" b="1">
              <a:latin typeface="Montserrat" pitchFamily="2" charset="77"/>
            </a:rPr>
            <a:t>Optional Debrief Discussion</a:t>
          </a:r>
        </a:p>
      </dgm:t>
    </dgm:pt>
    <dgm:pt modelId="{CDF96A62-444D-9742-96A8-D8C960F9E727}" type="parTrans" cxnId="{C39A81AA-EEA9-D84C-892A-295DB308906A}">
      <dgm:prSet/>
      <dgm:spPr/>
      <dgm:t>
        <a:bodyPr/>
        <a:lstStyle/>
        <a:p>
          <a:endParaRPr lang="en-GB">
            <a:latin typeface="Montserrat" pitchFamily="2" charset="77"/>
          </a:endParaRPr>
        </a:p>
      </dgm:t>
    </dgm:pt>
    <dgm:pt modelId="{063FD141-705D-0E40-AC34-FAFC473C7AB4}" type="sibTrans" cxnId="{C39A81AA-EEA9-D84C-892A-295DB308906A}">
      <dgm:prSet/>
      <dgm:spPr/>
      <dgm:t>
        <a:bodyPr/>
        <a:lstStyle/>
        <a:p>
          <a:endParaRPr lang="en-GB">
            <a:latin typeface="Montserrat" pitchFamily="2" charset="77"/>
          </a:endParaRPr>
        </a:p>
      </dgm:t>
    </dgm:pt>
    <dgm:pt modelId="{94729462-895D-BB42-8065-94BB2631DD7A}">
      <dgm:prSet phldrT="[Text]"/>
      <dgm:spPr>
        <a:effectLst>
          <a:outerShdw blurRad="50800" dist="38100" dir="2700000" algn="tl" rotWithShape="0">
            <a:prstClr val="black">
              <a:alpha val="40000"/>
            </a:prstClr>
          </a:outerShdw>
        </a:effectLst>
      </dgm:spPr>
      <dgm:t>
        <a:bodyPr/>
        <a:lstStyle/>
        <a:p>
          <a:r>
            <a:rPr lang="en-GB">
              <a:latin typeface="Montserrat" pitchFamily="2" charset="77"/>
            </a:rPr>
            <a:t>Feedback online or via group phone call</a:t>
          </a:r>
        </a:p>
      </dgm:t>
    </dgm:pt>
    <dgm:pt modelId="{1368DFFC-592C-BB4C-9757-50AAC5B8AFAA}" type="parTrans" cxnId="{47D295B9-9F60-E048-8419-7079AA8ADDA0}">
      <dgm:prSet/>
      <dgm:spPr/>
      <dgm:t>
        <a:bodyPr/>
        <a:lstStyle/>
        <a:p>
          <a:endParaRPr lang="en-GB">
            <a:latin typeface="Montserrat" pitchFamily="2" charset="77"/>
          </a:endParaRPr>
        </a:p>
      </dgm:t>
    </dgm:pt>
    <dgm:pt modelId="{75860853-D6A4-BE4D-944E-33DF1A28CC85}" type="sibTrans" cxnId="{47D295B9-9F60-E048-8419-7079AA8ADDA0}">
      <dgm:prSet/>
      <dgm:spPr/>
      <dgm:t>
        <a:bodyPr/>
        <a:lstStyle/>
        <a:p>
          <a:endParaRPr lang="en-GB">
            <a:latin typeface="Montserrat" pitchFamily="2" charset="77"/>
          </a:endParaRPr>
        </a:p>
      </dgm:t>
    </dgm:pt>
    <dgm:pt modelId="{3B9550F2-F3F4-E545-8B29-A8113FBBA035}">
      <dgm:prSet phldrT="[Text]"/>
      <dgm:spPr>
        <a:effectLst>
          <a:outerShdw blurRad="50800" dist="38100" dir="2700000" algn="tl" rotWithShape="0">
            <a:prstClr val="black">
              <a:alpha val="40000"/>
            </a:prstClr>
          </a:outerShdw>
        </a:effectLst>
      </dgm:spPr>
      <dgm:t>
        <a:bodyPr/>
        <a:lstStyle/>
        <a:p>
          <a:r>
            <a:rPr lang="en-GB" b="1">
              <a:latin typeface="Montserrat" pitchFamily="2" charset="77"/>
            </a:rPr>
            <a:t>Final Version Published</a:t>
          </a:r>
        </a:p>
      </dgm:t>
    </dgm:pt>
    <dgm:pt modelId="{4F9AEAE5-7919-3F46-89C5-663C0DBC2784}" type="parTrans" cxnId="{F25E0DFF-9FA0-5E41-B1DA-63AA1CC629EC}">
      <dgm:prSet/>
      <dgm:spPr/>
      <dgm:t>
        <a:bodyPr/>
        <a:lstStyle/>
        <a:p>
          <a:endParaRPr lang="en-GB">
            <a:latin typeface="Montserrat" pitchFamily="2" charset="77"/>
          </a:endParaRPr>
        </a:p>
      </dgm:t>
    </dgm:pt>
    <dgm:pt modelId="{BC55659C-D2FE-AF43-85E5-037B52F92A55}" type="sibTrans" cxnId="{F25E0DFF-9FA0-5E41-B1DA-63AA1CC629EC}">
      <dgm:prSet/>
      <dgm:spPr/>
      <dgm:t>
        <a:bodyPr/>
        <a:lstStyle/>
        <a:p>
          <a:endParaRPr lang="en-GB">
            <a:latin typeface="Montserrat" pitchFamily="2" charset="77"/>
          </a:endParaRPr>
        </a:p>
      </dgm:t>
    </dgm:pt>
    <dgm:pt modelId="{673CDA88-87CE-2F41-8C39-CCF4FD4D1657}">
      <dgm:prSet phldrT="[Text]"/>
      <dgm:spPr>
        <a:effectLst>
          <a:outerShdw blurRad="50800" dist="38100" dir="2700000" algn="tl" rotWithShape="0">
            <a:prstClr val="black">
              <a:alpha val="40000"/>
            </a:prstClr>
          </a:outerShdw>
        </a:effectLst>
      </dgm:spPr>
      <dgm:t>
        <a:bodyPr/>
        <a:lstStyle/>
        <a:p>
          <a:r>
            <a:rPr lang="en-GB">
              <a:latin typeface="Montserrat" pitchFamily="2" charset="77"/>
            </a:rPr>
            <a:t>Review what stakeholders have said</a:t>
          </a:r>
        </a:p>
      </dgm:t>
    </dgm:pt>
    <dgm:pt modelId="{637DC496-0345-0D43-A747-4177D3F4227E}" type="parTrans" cxnId="{2B652B31-1176-4240-A8C0-C68864244554}">
      <dgm:prSet/>
      <dgm:spPr/>
      <dgm:t>
        <a:bodyPr/>
        <a:lstStyle/>
        <a:p>
          <a:endParaRPr lang="en-GB">
            <a:latin typeface="Montserrat" pitchFamily="2" charset="77"/>
          </a:endParaRPr>
        </a:p>
      </dgm:t>
    </dgm:pt>
    <dgm:pt modelId="{84ABEA2D-4236-E54A-98BB-E81FA1EBCA8F}" type="sibTrans" cxnId="{2B652B31-1176-4240-A8C0-C68864244554}">
      <dgm:prSet/>
      <dgm:spPr/>
      <dgm:t>
        <a:bodyPr/>
        <a:lstStyle/>
        <a:p>
          <a:endParaRPr lang="en-GB">
            <a:latin typeface="Montserrat" pitchFamily="2" charset="77"/>
          </a:endParaRPr>
        </a:p>
      </dgm:t>
    </dgm:pt>
    <dgm:pt modelId="{62A7FF19-FA9F-754B-9200-06DAF6F69746}">
      <dgm:prSet phldrT="[Text]"/>
      <dgm:spPr>
        <a:effectLst>
          <a:outerShdw blurRad="50800" dist="38100" dir="2700000" algn="tl" rotWithShape="0">
            <a:prstClr val="black">
              <a:alpha val="40000"/>
            </a:prstClr>
          </a:outerShdw>
        </a:effectLst>
      </dgm:spPr>
      <dgm:t>
        <a:bodyPr/>
        <a:lstStyle/>
        <a:p>
          <a:r>
            <a:rPr lang="en-GB">
              <a:latin typeface="Montserrat" pitchFamily="2" charset="77"/>
            </a:rPr>
            <a:t>Launch event</a:t>
          </a:r>
        </a:p>
      </dgm:t>
    </dgm:pt>
    <dgm:pt modelId="{267074CC-9047-DD4B-8896-AC01DFF463F0}" type="parTrans" cxnId="{343E6D7B-CC3A-4544-BD35-71F9086F3B6E}">
      <dgm:prSet/>
      <dgm:spPr/>
      <dgm:t>
        <a:bodyPr/>
        <a:lstStyle/>
        <a:p>
          <a:endParaRPr lang="en-GB">
            <a:latin typeface="Montserrat" pitchFamily="2" charset="77"/>
          </a:endParaRPr>
        </a:p>
      </dgm:t>
    </dgm:pt>
    <dgm:pt modelId="{C684B72E-1B6D-E84C-B4C6-0BC96D1451E0}" type="sibTrans" cxnId="{343E6D7B-CC3A-4544-BD35-71F9086F3B6E}">
      <dgm:prSet/>
      <dgm:spPr/>
      <dgm:t>
        <a:bodyPr/>
        <a:lstStyle/>
        <a:p>
          <a:endParaRPr lang="en-GB">
            <a:latin typeface="Montserrat" pitchFamily="2" charset="77"/>
          </a:endParaRPr>
        </a:p>
      </dgm:t>
    </dgm:pt>
    <dgm:pt modelId="{E22F32FE-0533-8749-92F2-483FDB5A9BFD}">
      <dgm:prSet phldrT="[Text]"/>
      <dgm:spPr>
        <a:effectLst>
          <a:outerShdw blurRad="50800" dist="38100" dir="2700000" algn="tl" rotWithShape="0">
            <a:prstClr val="black">
              <a:alpha val="40000"/>
            </a:prstClr>
          </a:outerShdw>
        </a:effectLst>
      </dgm:spPr>
      <dgm:t>
        <a:bodyPr/>
        <a:lstStyle/>
        <a:p>
          <a:r>
            <a:rPr lang="en-GB">
              <a:latin typeface="Montserrat" pitchFamily="2" charset="77"/>
            </a:rPr>
            <a:t>Reports and 'how to' guides</a:t>
          </a:r>
        </a:p>
      </dgm:t>
    </dgm:pt>
    <dgm:pt modelId="{9C4AF5B3-161B-494D-94F0-4C031424E400}" type="parTrans" cxnId="{FE5EE291-C8E9-414D-9BA4-E77CE5993173}">
      <dgm:prSet/>
      <dgm:spPr/>
      <dgm:t>
        <a:bodyPr/>
        <a:lstStyle/>
        <a:p>
          <a:endParaRPr lang="en-GB">
            <a:latin typeface="Montserrat" pitchFamily="2" charset="77"/>
          </a:endParaRPr>
        </a:p>
      </dgm:t>
    </dgm:pt>
    <dgm:pt modelId="{2A9F1DF0-6B99-A94B-924A-A57BDC1DEEF2}" type="sibTrans" cxnId="{FE5EE291-C8E9-414D-9BA4-E77CE5993173}">
      <dgm:prSet/>
      <dgm:spPr/>
      <dgm:t>
        <a:bodyPr/>
        <a:lstStyle/>
        <a:p>
          <a:endParaRPr lang="en-GB">
            <a:latin typeface="Montserrat" pitchFamily="2" charset="77"/>
          </a:endParaRPr>
        </a:p>
      </dgm:t>
    </dgm:pt>
    <dgm:pt modelId="{DA61BB37-4B6E-E041-8B82-D729B5686FCF}">
      <dgm:prSet phldrT="[Text]"/>
      <dgm:spPr>
        <a:effectLst>
          <a:outerShdw blurRad="50800" dist="38100" dir="2700000" algn="tl" rotWithShape="0">
            <a:prstClr val="black">
              <a:alpha val="40000"/>
            </a:prstClr>
          </a:outerShdw>
        </a:effectLst>
      </dgm:spPr>
      <dgm:t>
        <a:bodyPr/>
        <a:lstStyle/>
        <a:p>
          <a:r>
            <a:rPr lang="en-GB">
              <a:latin typeface="Montserrat" pitchFamily="2" charset="77"/>
            </a:rPr>
            <a:t>Website and Communications Campaign</a:t>
          </a:r>
        </a:p>
      </dgm:t>
    </dgm:pt>
    <dgm:pt modelId="{F04D17C1-CBFE-9941-885E-9CA618D20735}" type="parTrans" cxnId="{8D72E92F-B1EB-DC46-828E-824E33A73142}">
      <dgm:prSet/>
      <dgm:spPr/>
      <dgm:t>
        <a:bodyPr/>
        <a:lstStyle/>
        <a:p>
          <a:endParaRPr lang="en-GB">
            <a:latin typeface="Montserrat" pitchFamily="2" charset="77"/>
          </a:endParaRPr>
        </a:p>
      </dgm:t>
    </dgm:pt>
    <dgm:pt modelId="{EE4F1B08-70F8-6444-827A-BFD6457EC97B}" type="sibTrans" cxnId="{8D72E92F-B1EB-DC46-828E-824E33A73142}">
      <dgm:prSet/>
      <dgm:spPr/>
      <dgm:t>
        <a:bodyPr/>
        <a:lstStyle/>
        <a:p>
          <a:endParaRPr lang="en-GB">
            <a:latin typeface="Montserrat" pitchFamily="2" charset="77"/>
          </a:endParaRPr>
        </a:p>
      </dgm:t>
    </dgm:pt>
    <dgm:pt modelId="{396D3161-AB36-3D45-9B61-73915969217A}">
      <dgm:prSet phldrT="[Text]"/>
      <dgm:spPr>
        <a:effectLst>
          <a:outerShdw blurRad="50800" dist="38100" dir="2700000" algn="tl" rotWithShape="0">
            <a:prstClr val="black">
              <a:alpha val="40000"/>
            </a:prstClr>
          </a:outerShdw>
        </a:effectLst>
      </dgm:spPr>
      <dgm:t>
        <a:bodyPr/>
        <a:lstStyle/>
        <a:p>
          <a:r>
            <a:rPr lang="en-GB">
              <a:latin typeface="Montserrat" pitchFamily="2" charset="77"/>
            </a:rPr>
            <a:t>Core principles will not change but we will discuss any disagreements </a:t>
          </a:r>
        </a:p>
      </dgm:t>
    </dgm:pt>
    <dgm:pt modelId="{6D91FFB1-27A2-2F4F-AE9B-7612E5E9062A}" type="parTrans" cxnId="{A733EA05-E877-994B-A34F-C0863E77F4DE}">
      <dgm:prSet/>
      <dgm:spPr/>
      <dgm:t>
        <a:bodyPr/>
        <a:lstStyle/>
        <a:p>
          <a:endParaRPr lang="en-GB"/>
        </a:p>
      </dgm:t>
    </dgm:pt>
    <dgm:pt modelId="{1FF28DAB-1E35-724E-AED1-883152426D3E}" type="sibTrans" cxnId="{A733EA05-E877-994B-A34F-C0863E77F4DE}">
      <dgm:prSet/>
      <dgm:spPr/>
      <dgm:t>
        <a:bodyPr/>
        <a:lstStyle/>
        <a:p>
          <a:endParaRPr lang="en-GB"/>
        </a:p>
      </dgm:t>
    </dgm:pt>
    <dgm:pt modelId="{9F8FABA7-D0B5-CB4E-AF9E-5A89B0EDD383}" type="pres">
      <dgm:prSet presAssocID="{831D95A3-208F-0748-9693-874AC918D9BB}" presName="Name0" presStyleCnt="0">
        <dgm:presLayoutVars>
          <dgm:dir/>
          <dgm:resizeHandles val="exact"/>
        </dgm:presLayoutVars>
      </dgm:prSet>
      <dgm:spPr/>
    </dgm:pt>
    <dgm:pt modelId="{EB8F0780-44A7-9E4C-AB36-7472EEC96B80}" type="pres">
      <dgm:prSet presAssocID="{36F392F7-38EC-2E44-A323-6C97B5A4F05E}" presName="node" presStyleLbl="node1" presStyleIdx="0" presStyleCnt="6">
        <dgm:presLayoutVars>
          <dgm:bulletEnabled val="1"/>
        </dgm:presLayoutVars>
      </dgm:prSet>
      <dgm:spPr/>
    </dgm:pt>
    <dgm:pt modelId="{42379396-C138-C247-92AA-7B4E6E72DE8F}" type="pres">
      <dgm:prSet presAssocID="{BEEA8594-C156-E447-B131-C21F05347370}" presName="sibTrans" presStyleLbl="sibTrans1D1" presStyleIdx="0" presStyleCnt="5"/>
      <dgm:spPr/>
    </dgm:pt>
    <dgm:pt modelId="{662301BA-D531-8241-A32F-1E118CED9DEF}" type="pres">
      <dgm:prSet presAssocID="{BEEA8594-C156-E447-B131-C21F05347370}" presName="connectorText" presStyleLbl="sibTrans1D1" presStyleIdx="0" presStyleCnt="5"/>
      <dgm:spPr/>
    </dgm:pt>
    <dgm:pt modelId="{9B7F82C4-E952-4744-93E7-7F08F34684A9}" type="pres">
      <dgm:prSet presAssocID="{566BFC54-603A-3B43-9F92-20F945F25854}" presName="node" presStyleLbl="node1" presStyleIdx="1" presStyleCnt="6">
        <dgm:presLayoutVars>
          <dgm:bulletEnabled val="1"/>
        </dgm:presLayoutVars>
      </dgm:prSet>
      <dgm:spPr/>
    </dgm:pt>
    <dgm:pt modelId="{3339296B-FAB9-AE40-A9D3-14C9BB9175A5}" type="pres">
      <dgm:prSet presAssocID="{4A200392-B029-9D4D-B1B4-A8D2B717A1BE}" presName="sibTrans" presStyleLbl="sibTrans1D1" presStyleIdx="1" presStyleCnt="5"/>
      <dgm:spPr/>
    </dgm:pt>
    <dgm:pt modelId="{EAFB7A7F-0321-8240-BB68-F7ABEF603ECA}" type="pres">
      <dgm:prSet presAssocID="{4A200392-B029-9D4D-B1B4-A8D2B717A1BE}" presName="connectorText" presStyleLbl="sibTrans1D1" presStyleIdx="1" presStyleCnt="5"/>
      <dgm:spPr/>
    </dgm:pt>
    <dgm:pt modelId="{D5D47081-E6E1-764F-842A-698FE7C26751}" type="pres">
      <dgm:prSet presAssocID="{D833FA2C-CF4D-8146-B88A-725D0FDCE62C}" presName="node" presStyleLbl="node1" presStyleIdx="2" presStyleCnt="6">
        <dgm:presLayoutVars>
          <dgm:bulletEnabled val="1"/>
        </dgm:presLayoutVars>
      </dgm:prSet>
      <dgm:spPr/>
    </dgm:pt>
    <dgm:pt modelId="{219DABCA-24E3-8E49-92DD-CC84BD018DE2}" type="pres">
      <dgm:prSet presAssocID="{811B3847-93DE-7941-92E3-9A6451418E0E}" presName="sibTrans" presStyleLbl="sibTrans1D1" presStyleIdx="2" presStyleCnt="5"/>
      <dgm:spPr/>
    </dgm:pt>
    <dgm:pt modelId="{C0C870E8-C326-0F40-8171-2A6B0384E81C}" type="pres">
      <dgm:prSet presAssocID="{811B3847-93DE-7941-92E3-9A6451418E0E}" presName="connectorText" presStyleLbl="sibTrans1D1" presStyleIdx="2" presStyleCnt="5"/>
      <dgm:spPr/>
    </dgm:pt>
    <dgm:pt modelId="{941BE00F-2ED0-FC41-8A00-73D34817E815}" type="pres">
      <dgm:prSet presAssocID="{47EB68DC-C620-6345-823A-A78D2C4B0930}" presName="node" presStyleLbl="node1" presStyleIdx="3" presStyleCnt="6">
        <dgm:presLayoutVars>
          <dgm:bulletEnabled val="1"/>
        </dgm:presLayoutVars>
      </dgm:prSet>
      <dgm:spPr/>
    </dgm:pt>
    <dgm:pt modelId="{D4A16D00-D6AA-FC42-9778-1188B18D445A}" type="pres">
      <dgm:prSet presAssocID="{7990BB9D-C731-534D-940B-71665D8890B3}" presName="sibTrans" presStyleLbl="sibTrans1D1" presStyleIdx="3" presStyleCnt="5"/>
      <dgm:spPr/>
    </dgm:pt>
    <dgm:pt modelId="{A21A4BA7-DC71-BA46-9EB9-C0876EB75AD0}" type="pres">
      <dgm:prSet presAssocID="{7990BB9D-C731-534D-940B-71665D8890B3}" presName="connectorText" presStyleLbl="sibTrans1D1" presStyleIdx="3" presStyleCnt="5"/>
      <dgm:spPr/>
    </dgm:pt>
    <dgm:pt modelId="{7F953D01-B580-424B-9D6F-C9A05067285F}" type="pres">
      <dgm:prSet presAssocID="{DF6C0C34-C113-2E47-BAFE-89F8B23CAD88}" presName="node" presStyleLbl="node1" presStyleIdx="4" presStyleCnt="6">
        <dgm:presLayoutVars>
          <dgm:bulletEnabled val="1"/>
        </dgm:presLayoutVars>
      </dgm:prSet>
      <dgm:spPr/>
    </dgm:pt>
    <dgm:pt modelId="{A4C2A890-8501-C446-8ABA-4E6D9D22AE50}" type="pres">
      <dgm:prSet presAssocID="{063FD141-705D-0E40-AC34-FAFC473C7AB4}" presName="sibTrans" presStyleLbl="sibTrans1D1" presStyleIdx="4" presStyleCnt="5"/>
      <dgm:spPr/>
    </dgm:pt>
    <dgm:pt modelId="{658116AA-EEC0-D240-A3CA-15C3C99BA536}" type="pres">
      <dgm:prSet presAssocID="{063FD141-705D-0E40-AC34-FAFC473C7AB4}" presName="connectorText" presStyleLbl="sibTrans1D1" presStyleIdx="4" presStyleCnt="5"/>
      <dgm:spPr/>
    </dgm:pt>
    <dgm:pt modelId="{ACBB6B0E-DDA8-3A48-826F-979285D08D59}" type="pres">
      <dgm:prSet presAssocID="{3B9550F2-F3F4-E545-8B29-A8113FBBA035}" presName="node" presStyleLbl="node1" presStyleIdx="5" presStyleCnt="6">
        <dgm:presLayoutVars>
          <dgm:bulletEnabled val="1"/>
        </dgm:presLayoutVars>
      </dgm:prSet>
      <dgm:spPr/>
    </dgm:pt>
  </dgm:ptLst>
  <dgm:cxnLst>
    <dgm:cxn modelId="{5B7C3800-0C06-334C-ABD0-1028E45B7911}" srcId="{831D95A3-208F-0748-9693-874AC918D9BB}" destId="{566BFC54-603A-3B43-9F92-20F945F25854}" srcOrd="1" destOrd="0" parTransId="{ADE63F8A-C67C-8848-85DC-D1F1ECFF31B7}" sibTransId="{4A200392-B029-9D4D-B1B4-A8D2B717A1BE}"/>
    <dgm:cxn modelId="{D4D8D102-83CE-2C43-8312-4D7098C55213}" type="presOf" srcId="{566BFC54-603A-3B43-9F92-20F945F25854}" destId="{9B7F82C4-E952-4744-93E7-7F08F34684A9}" srcOrd="0" destOrd="0" presId="urn:microsoft.com/office/officeart/2005/8/layout/bProcess3"/>
    <dgm:cxn modelId="{9DD0E704-0858-3F46-9666-7A2CBC44E541}" type="presOf" srcId="{7990BB9D-C731-534D-940B-71665D8890B3}" destId="{D4A16D00-D6AA-FC42-9778-1188B18D445A}" srcOrd="0" destOrd="0" presId="urn:microsoft.com/office/officeart/2005/8/layout/bProcess3"/>
    <dgm:cxn modelId="{A733EA05-E877-994B-A34F-C0863E77F4DE}" srcId="{47EB68DC-C620-6345-823A-A78D2C4B0930}" destId="{396D3161-AB36-3D45-9B61-73915969217A}" srcOrd="1" destOrd="0" parTransId="{6D91FFB1-27A2-2F4F-AE9B-7612E5E9062A}" sibTransId="{1FF28DAB-1E35-724E-AED1-883152426D3E}"/>
    <dgm:cxn modelId="{30FFC506-178E-B240-B888-C766D0E0F631}" type="presOf" srcId="{DF6C0C34-C113-2E47-BAFE-89F8B23CAD88}" destId="{7F953D01-B580-424B-9D6F-C9A05067285F}" srcOrd="0" destOrd="0" presId="urn:microsoft.com/office/officeart/2005/8/layout/bProcess3"/>
    <dgm:cxn modelId="{0EE41108-A785-B744-B7F0-3D6CDA2DD2AB}" srcId="{831D95A3-208F-0748-9693-874AC918D9BB}" destId="{47EB68DC-C620-6345-823A-A78D2C4B0930}" srcOrd="3" destOrd="0" parTransId="{74882762-768C-1749-AB41-21174E228759}" sibTransId="{7990BB9D-C731-534D-940B-71665D8890B3}"/>
    <dgm:cxn modelId="{D0C64C18-C422-4049-BE89-F2ACD677AC99}" type="presOf" srcId="{063FD141-705D-0E40-AC34-FAFC473C7AB4}" destId="{A4C2A890-8501-C446-8ABA-4E6D9D22AE50}" srcOrd="0" destOrd="0" presId="urn:microsoft.com/office/officeart/2005/8/layout/bProcess3"/>
    <dgm:cxn modelId="{BB1BCC2A-768C-D940-8989-58CBACF73BA9}" srcId="{36F392F7-38EC-2E44-A323-6C97B5A4F05E}" destId="{B84C80CD-F68A-8F49-82F9-BC29F9741426}" srcOrd="1" destOrd="0" parTransId="{21BDBD97-886D-0847-A21A-ACD1DBF7267F}" sibTransId="{FC9A2F4C-C39A-004C-8888-81707DBEAA05}"/>
    <dgm:cxn modelId="{8D72E92F-B1EB-DC46-828E-824E33A73142}" srcId="{3B9550F2-F3F4-E545-8B29-A8113FBBA035}" destId="{DA61BB37-4B6E-E041-8B82-D729B5686FCF}" srcOrd="2" destOrd="0" parTransId="{F04D17C1-CBFE-9941-885E-9CA618D20735}" sibTransId="{EE4F1B08-70F8-6444-827A-BFD6457EC97B}"/>
    <dgm:cxn modelId="{2B652B31-1176-4240-A8C0-C68864244554}" srcId="{DF6C0C34-C113-2E47-BAFE-89F8B23CAD88}" destId="{673CDA88-87CE-2F41-8C39-CCF4FD4D1657}" srcOrd="1" destOrd="0" parTransId="{637DC496-0345-0D43-A747-4177D3F4227E}" sibTransId="{84ABEA2D-4236-E54A-98BB-E81FA1EBCA8F}"/>
    <dgm:cxn modelId="{B5485833-1FDE-D24B-81B3-D3BCB189C0D0}" type="presOf" srcId="{4A200392-B029-9D4D-B1B4-A8D2B717A1BE}" destId="{EAFB7A7F-0321-8240-BB68-F7ABEF603ECA}" srcOrd="1" destOrd="0" presId="urn:microsoft.com/office/officeart/2005/8/layout/bProcess3"/>
    <dgm:cxn modelId="{7D541D36-1712-5C4D-AA6C-F7588FC1A4CC}" type="presOf" srcId="{811B3847-93DE-7941-92E3-9A6451418E0E}" destId="{219DABCA-24E3-8E49-92DD-CC84BD018DE2}" srcOrd="0" destOrd="0" presId="urn:microsoft.com/office/officeart/2005/8/layout/bProcess3"/>
    <dgm:cxn modelId="{DAAE0D39-514C-5845-BFA5-B5C86E485AD0}" type="presOf" srcId="{DA61BB37-4B6E-E041-8B82-D729B5686FCF}" destId="{ACBB6B0E-DDA8-3A48-826F-979285D08D59}" srcOrd="0" destOrd="3" presId="urn:microsoft.com/office/officeart/2005/8/layout/bProcess3"/>
    <dgm:cxn modelId="{861BF43E-47D4-AC43-9DE5-0E7DF26426C3}" srcId="{D833FA2C-CF4D-8146-B88A-725D0FDCE62C}" destId="{18403C79-4BB8-DF4D-ADD8-6FB1A2370B05}" srcOrd="0" destOrd="0" parTransId="{35057D54-ADB9-6D44-AE26-07CDE6A1D20F}" sibTransId="{7E20786C-CCDD-F94C-A462-7CB65C932D7B}"/>
    <dgm:cxn modelId="{137C9042-1308-7346-9A59-9FB700F152B3}" type="presOf" srcId="{DE43B9A7-7FBA-BE48-885C-DA437397BBBE}" destId="{9B7F82C4-E952-4744-93E7-7F08F34684A9}" srcOrd="0" destOrd="2" presId="urn:microsoft.com/office/officeart/2005/8/layout/bProcess3"/>
    <dgm:cxn modelId="{C2118443-49F8-434E-A999-DA85507DF3DE}" srcId="{36F392F7-38EC-2E44-A323-6C97B5A4F05E}" destId="{39471013-1745-D244-838A-09D134466E15}" srcOrd="0" destOrd="0" parTransId="{0884AF38-2587-7E49-89FB-472B54E91737}" sibTransId="{3968AEEE-F020-4A40-A189-BF7F967553A0}"/>
    <dgm:cxn modelId="{8539DB4A-A926-DB4B-932D-F4F38DAD6202}" type="presOf" srcId="{4A200392-B029-9D4D-B1B4-A8D2B717A1BE}" destId="{3339296B-FAB9-AE40-A9D3-14C9BB9175A5}" srcOrd="0" destOrd="0" presId="urn:microsoft.com/office/officeart/2005/8/layout/bProcess3"/>
    <dgm:cxn modelId="{37C09156-AC68-AE45-B66F-EAD3B08CD9C8}" type="presOf" srcId="{94729462-895D-BB42-8065-94BB2631DD7A}" destId="{7F953D01-B580-424B-9D6F-C9A05067285F}" srcOrd="0" destOrd="1" presId="urn:microsoft.com/office/officeart/2005/8/layout/bProcess3"/>
    <dgm:cxn modelId="{39648F60-D3B7-3C4D-BE2A-EB452918BD63}" type="presOf" srcId="{62A7FF19-FA9F-754B-9200-06DAF6F69746}" destId="{ACBB6B0E-DDA8-3A48-826F-979285D08D59}" srcOrd="0" destOrd="1" presId="urn:microsoft.com/office/officeart/2005/8/layout/bProcess3"/>
    <dgm:cxn modelId="{BDC2C662-5C92-E14D-ABAC-F55449964AED}" type="presOf" srcId="{063FD141-705D-0E40-AC34-FAFC473C7AB4}" destId="{658116AA-EEC0-D240-A3CA-15C3C99BA536}" srcOrd="1" destOrd="0" presId="urn:microsoft.com/office/officeart/2005/8/layout/bProcess3"/>
    <dgm:cxn modelId="{A3179B6C-5A85-0E4D-84BF-4F0C704EEE3B}" type="presOf" srcId="{BEEA8594-C156-E447-B131-C21F05347370}" destId="{42379396-C138-C247-92AA-7B4E6E72DE8F}" srcOrd="0" destOrd="0" presId="urn:microsoft.com/office/officeart/2005/8/layout/bProcess3"/>
    <dgm:cxn modelId="{54F1D573-2B54-E84D-8E22-951DF8B9387C}" type="presOf" srcId="{36F392F7-38EC-2E44-A323-6C97B5A4F05E}" destId="{EB8F0780-44A7-9E4C-AB36-7472EEC96B80}" srcOrd="0" destOrd="0" presId="urn:microsoft.com/office/officeart/2005/8/layout/bProcess3"/>
    <dgm:cxn modelId="{880B177A-9B6E-9247-ACB8-57D9F454B86F}" type="presOf" srcId="{7990BB9D-C731-534D-940B-71665D8890B3}" destId="{A21A4BA7-DC71-BA46-9EB9-C0876EB75AD0}" srcOrd="1" destOrd="0" presId="urn:microsoft.com/office/officeart/2005/8/layout/bProcess3"/>
    <dgm:cxn modelId="{6046657A-422B-384F-8D34-85F2B85EC0A8}" srcId="{566BFC54-603A-3B43-9F92-20F945F25854}" destId="{DE43B9A7-7FBA-BE48-885C-DA437397BBBE}" srcOrd="1" destOrd="0" parTransId="{6852C646-A8FB-E84A-BF52-01DDAE2572C7}" sibTransId="{08732F57-451D-1F4F-8488-0B03C2CB59E7}"/>
    <dgm:cxn modelId="{343E6D7B-CC3A-4544-BD35-71F9086F3B6E}" srcId="{3B9550F2-F3F4-E545-8B29-A8113FBBA035}" destId="{62A7FF19-FA9F-754B-9200-06DAF6F69746}" srcOrd="0" destOrd="0" parTransId="{267074CC-9047-DD4B-8896-AC01DFF463F0}" sibTransId="{C684B72E-1B6D-E84C-B4C6-0BC96D1451E0}"/>
    <dgm:cxn modelId="{5557AF7B-0574-D14B-A823-8178CF6221A6}" type="presOf" srcId="{39471013-1745-D244-838A-09D134466E15}" destId="{EB8F0780-44A7-9E4C-AB36-7472EEC96B80}" srcOrd="0" destOrd="1" presId="urn:microsoft.com/office/officeart/2005/8/layout/bProcess3"/>
    <dgm:cxn modelId="{A376A27C-6864-A34E-B823-00987150158D}" type="presOf" srcId="{3B9550F2-F3F4-E545-8B29-A8113FBBA035}" destId="{ACBB6B0E-DDA8-3A48-826F-979285D08D59}" srcOrd="0" destOrd="0" presId="urn:microsoft.com/office/officeart/2005/8/layout/bProcess3"/>
    <dgm:cxn modelId="{0677727D-807F-F74E-8338-98DB3DFECA70}" type="presOf" srcId="{D833FA2C-CF4D-8146-B88A-725D0FDCE62C}" destId="{D5D47081-E6E1-764F-842A-698FE7C26751}" srcOrd="0" destOrd="0" presId="urn:microsoft.com/office/officeart/2005/8/layout/bProcess3"/>
    <dgm:cxn modelId="{09757D7D-E9E7-F746-A9EB-C1920AB4ABCB}" type="presOf" srcId="{673CDA88-87CE-2F41-8C39-CCF4FD4D1657}" destId="{7F953D01-B580-424B-9D6F-C9A05067285F}" srcOrd="0" destOrd="2" presId="urn:microsoft.com/office/officeart/2005/8/layout/bProcess3"/>
    <dgm:cxn modelId="{897E6F80-83DC-1C43-9EDA-B106A5AED843}" srcId="{D833FA2C-CF4D-8146-B88A-725D0FDCE62C}" destId="{0AF02868-6AF5-BB45-8E35-5553228F7F89}" srcOrd="1" destOrd="0" parTransId="{9A0A4888-C15C-B342-B98C-5B17A519C498}" sibTransId="{54DC19BB-3973-E349-BF05-F0CF2DEDC5FC}"/>
    <dgm:cxn modelId="{CB5E5681-3E02-E645-9B34-70EDA7AC5A37}" type="presOf" srcId="{396D3161-AB36-3D45-9B61-73915969217A}" destId="{941BE00F-2ED0-FC41-8A00-73D34817E815}" srcOrd="0" destOrd="2" presId="urn:microsoft.com/office/officeart/2005/8/layout/bProcess3"/>
    <dgm:cxn modelId="{D4A20789-1CA4-894B-9BB9-94C11FC40081}" srcId="{566BFC54-603A-3B43-9F92-20F945F25854}" destId="{8AB21541-2454-2047-B993-DF5CA463BD9E}" srcOrd="0" destOrd="0" parTransId="{0ADFAF28-9C81-3349-89E7-4CA299B4CF93}" sibTransId="{E0130A2E-D54B-E94B-90AB-AC4BA2FC5A57}"/>
    <dgm:cxn modelId="{6610E58F-F523-BD46-95BC-31FDC1385EFA}" type="presOf" srcId="{E22F32FE-0533-8749-92F2-483FDB5A9BFD}" destId="{ACBB6B0E-DDA8-3A48-826F-979285D08D59}" srcOrd="0" destOrd="2" presId="urn:microsoft.com/office/officeart/2005/8/layout/bProcess3"/>
    <dgm:cxn modelId="{FE5EE291-C8E9-414D-9BA4-E77CE5993173}" srcId="{3B9550F2-F3F4-E545-8B29-A8113FBBA035}" destId="{E22F32FE-0533-8749-92F2-483FDB5A9BFD}" srcOrd="1" destOrd="0" parTransId="{9C4AF5B3-161B-494D-94F0-4C031424E400}" sibTransId="{2A9F1DF0-6B99-A94B-924A-A57BDC1DEEF2}"/>
    <dgm:cxn modelId="{D37A0293-4944-B148-B3A0-643AD57FDCDB}" type="presOf" srcId="{B84C80CD-F68A-8F49-82F9-BC29F9741426}" destId="{EB8F0780-44A7-9E4C-AB36-7472EEC96B80}" srcOrd="0" destOrd="2" presId="urn:microsoft.com/office/officeart/2005/8/layout/bProcess3"/>
    <dgm:cxn modelId="{2E20BB93-C7D1-3840-A59A-D156C7E8AE07}" type="presOf" srcId="{BEEA8594-C156-E447-B131-C21F05347370}" destId="{662301BA-D531-8241-A32F-1E118CED9DEF}" srcOrd="1" destOrd="0" presId="urn:microsoft.com/office/officeart/2005/8/layout/bProcess3"/>
    <dgm:cxn modelId="{252FB5A3-9949-154A-9F25-8078B58AC8AA}" type="presOf" srcId="{18403C79-4BB8-DF4D-ADD8-6FB1A2370B05}" destId="{D5D47081-E6E1-764F-842A-698FE7C26751}" srcOrd="0" destOrd="1" presId="urn:microsoft.com/office/officeart/2005/8/layout/bProcess3"/>
    <dgm:cxn modelId="{87A0DDA4-4043-004D-B174-C0CFAA34F08E}" type="presOf" srcId="{811B3847-93DE-7941-92E3-9A6451418E0E}" destId="{C0C870E8-C326-0F40-8171-2A6B0384E81C}" srcOrd="1" destOrd="0" presId="urn:microsoft.com/office/officeart/2005/8/layout/bProcess3"/>
    <dgm:cxn modelId="{C39A81AA-EEA9-D84C-892A-295DB308906A}" srcId="{831D95A3-208F-0748-9693-874AC918D9BB}" destId="{DF6C0C34-C113-2E47-BAFE-89F8B23CAD88}" srcOrd="4" destOrd="0" parTransId="{CDF96A62-444D-9742-96A8-D8C960F9E727}" sibTransId="{063FD141-705D-0E40-AC34-FAFC473C7AB4}"/>
    <dgm:cxn modelId="{47D295B9-9F60-E048-8419-7079AA8ADDA0}" srcId="{DF6C0C34-C113-2E47-BAFE-89F8B23CAD88}" destId="{94729462-895D-BB42-8065-94BB2631DD7A}" srcOrd="0" destOrd="0" parTransId="{1368DFFC-592C-BB4C-9757-50AAC5B8AFAA}" sibTransId="{75860853-D6A4-BE4D-944E-33DF1A28CC85}"/>
    <dgm:cxn modelId="{2591F2BB-3E72-0242-A468-315F721CD5CF}" srcId="{831D95A3-208F-0748-9693-874AC918D9BB}" destId="{36F392F7-38EC-2E44-A323-6C97B5A4F05E}" srcOrd="0" destOrd="0" parTransId="{506FA006-BBC6-B34D-8A05-4D49823E55E8}" sibTransId="{BEEA8594-C156-E447-B131-C21F05347370}"/>
    <dgm:cxn modelId="{E44C62C6-BB4B-1640-9CB2-94773311297B}" type="presOf" srcId="{619BE636-E7F3-3E47-BB4C-4B2DA8992277}" destId="{941BE00F-2ED0-FC41-8A00-73D34817E815}" srcOrd="0" destOrd="1" presId="urn:microsoft.com/office/officeart/2005/8/layout/bProcess3"/>
    <dgm:cxn modelId="{84B23EC7-C0A6-8047-BD8B-605F69CDEC0D}" srcId="{831D95A3-208F-0748-9693-874AC918D9BB}" destId="{D833FA2C-CF4D-8146-B88A-725D0FDCE62C}" srcOrd="2" destOrd="0" parTransId="{069ED463-38D6-A44F-AEAC-5B177A6CAFBC}" sibTransId="{811B3847-93DE-7941-92E3-9A6451418E0E}"/>
    <dgm:cxn modelId="{C821EEE2-62DF-2F44-BB48-18C2AB6A1CF8}" type="presOf" srcId="{831D95A3-208F-0748-9693-874AC918D9BB}" destId="{9F8FABA7-D0B5-CB4E-AF9E-5A89B0EDD383}" srcOrd="0" destOrd="0" presId="urn:microsoft.com/office/officeart/2005/8/layout/bProcess3"/>
    <dgm:cxn modelId="{2DE6CBE7-55F4-1D44-80FF-164EA0298691}" type="presOf" srcId="{0AF02868-6AF5-BB45-8E35-5553228F7F89}" destId="{D5D47081-E6E1-764F-842A-698FE7C26751}" srcOrd="0" destOrd="2" presId="urn:microsoft.com/office/officeart/2005/8/layout/bProcess3"/>
    <dgm:cxn modelId="{448969F3-E477-5140-91D1-A738F22EE90B}" type="presOf" srcId="{8AB21541-2454-2047-B993-DF5CA463BD9E}" destId="{9B7F82C4-E952-4744-93E7-7F08F34684A9}" srcOrd="0" destOrd="1" presId="urn:microsoft.com/office/officeart/2005/8/layout/bProcess3"/>
    <dgm:cxn modelId="{60EBC0F3-0445-694F-98F9-C34A96600649}" type="presOf" srcId="{47EB68DC-C620-6345-823A-A78D2C4B0930}" destId="{941BE00F-2ED0-FC41-8A00-73D34817E815}" srcOrd="0" destOrd="0" presId="urn:microsoft.com/office/officeart/2005/8/layout/bProcess3"/>
    <dgm:cxn modelId="{7760C4F7-4563-4A45-A05F-21789D822FE5}" srcId="{47EB68DC-C620-6345-823A-A78D2C4B0930}" destId="{619BE636-E7F3-3E47-BB4C-4B2DA8992277}" srcOrd="0" destOrd="0" parTransId="{493B333C-BA9A-204E-AC24-A504B7505BD4}" sibTransId="{A560131A-6DE3-9341-B9A2-AE2DC910C249}"/>
    <dgm:cxn modelId="{F25E0DFF-9FA0-5E41-B1DA-63AA1CC629EC}" srcId="{831D95A3-208F-0748-9693-874AC918D9BB}" destId="{3B9550F2-F3F4-E545-8B29-A8113FBBA035}" srcOrd="5" destOrd="0" parTransId="{4F9AEAE5-7919-3F46-89C5-663C0DBC2784}" sibTransId="{BC55659C-D2FE-AF43-85E5-037B52F92A55}"/>
    <dgm:cxn modelId="{FEC342C7-D3FA-B843-9EEE-B511753D6197}" type="presParOf" srcId="{9F8FABA7-D0B5-CB4E-AF9E-5A89B0EDD383}" destId="{EB8F0780-44A7-9E4C-AB36-7472EEC96B80}" srcOrd="0" destOrd="0" presId="urn:microsoft.com/office/officeart/2005/8/layout/bProcess3"/>
    <dgm:cxn modelId="{62B28D04-1D14-8242-8DC6-AF48EFECE1D9}" type="presParOf" srcId="{9F8FABA7-D0B5-CB4E-AF9E-5A89B0EDD383}" destId="{42379396-C138-C247-92AA-7B4E6E72DE8F}" srcOrd="1" destOrd="0" presId="urn:microsoft.com/office/officeart/2005/8/layout/bProcess3"/>
    <dgm:cxn modelId="{AD278C22-BD4E-A848-A3AC-A2C20F89CDDA}" type="presParOf" srcId="{42379396-C138-C247-92AA-7B4E6E72DE8F}" destId="{662301BA-D531-8241-A32F-1E118CED9DEF}" srcOrd="0" destOrd="0" presId="urn:microsoft.com/office/officeart/2005/8/layout/bProcess3"/>
    <dgm:cxn modelId="{7F6390F4-FF01-A94E-AA07-B15E363940E1}" type="presParOf" srcId="{9F8FABA7-D0B5-CB4E-AF9E-5A89B0EDD383}" destId="{9B7F82C4-E952-4744-93E7-7F08F34684A9}" srcOrd="2" destOrd="0" presId="urn:microsoft.com/office/officeart/2005/8/layout/bProcess3"/>
    <dgm:cxn modelId="{4B9BEC44-ACBE-E14B-84FA-7F47CF2E0EFD}" type="presParOf" srcId="{9F8FABA7-D0B5-CB4E-AF9E-5A89B0EDD383}" destId="{3339296B-FAB9-AE40-A9D3-14C9BB9175A5}" srcOrd="3" destOrd="0" presId="urn:microsoft.com/office/officeart/2005/8/layout/bProcess3"/>
    <dgm:cxn modelId="{BAC3A187-7799-D542-8751-DD5CED6D251B}" type="presParOf" srcId="{3339296B-FAB9-AE40-A9D3-14C9BB9175A5}" destId="{EAFB7A7F-0321-8240-BB68-F7ABEF603ECA}" srcOrd="0" destOrd="0" presId="urn:microsoft.com/office/officeart/2005/8/layout/bProcess3"/>
    <dgm:cxn modelId="{3D1B3DBB-7F68-2646-B690-276C6C46F3BB}" type="presParOf" srcId="{9F8FABA7-D0B5-CB4E-AF9E-5A89B0EDD383}" destId="{D5D47081-E6E1-764F-842A-698FE7C26751}" srcOrd="4" destOrd="0" presId="urn:microsoft.com/office/officeart/2005/8/layout/bProcess3"/>
    <dgm:cxn modelId="{23F29043-F6B8-1D4A-951A-742D70DEFF0D}" type="presParOf" srcId="{9F8FABA7-D0B5-CB4E-AF9E-5A89B0EDD383}" destId="{219DABCA-24E3-8E49-92DD-CC84BD018DE2}" srcOrd="5" destOrd="0" presId="urn:microsoft.com/office/officeart/2005/8/layout/bProcess3"/>
    <dgm:cxn modelId="{8AB4E238-9DC3-6D43-8E8E-DB3593EF84D3}" type="presParOf" srcId="{219DABCA-24E3-8E49-92DD-CC84BD018DE2}" destId="{C0C870E8-C326-0F40-8171-2A6B0384E81C}" srcOrd="0" destOrd="0" presId="urn:microsoft.com/office/officeart/2005/8/layout/bProcess3"/>
    <dgm:cxn modelId="{09985D36-2FC6-F444-BFF3-8AF3D36938EE}" type="presParOf" srcId="{9F8FABA7-D0B5-CB4E-AF9E-5A89B0EDD383}" destId="{941BE00F-2ED0-FC41-8A00-73D34817E815}" srcOrd="6" destOrd="0" presId="urn:microsoft.com/office/officeart/2005/8/layout/bProcess3"/>
    <dgm:cxn modelId="{42136723-A78B-304C-B86F-C2AD1CD88344}" type="presParOf" srcId="{9F8FABA7-D0B5-CB4E-AF9E-5A89B0EDD383}" destId="{D4A16D00-D6AA-FC42-9778-1188B18D445A}" srcOrd="7" destOrd="0" presId="urn:microsoft.com/office/officeart/2005/8/layout/bProcess3"/>
    <dgm:cxn modelId="{C3EE0038-2C40-5B49-A69E-32B43F40D696}" type="presParOf" srcId="{D4A16D00-D6AA-FC42-9778-1188B18D445A}" destId="{A21A4BA7-DC71-BA46-9EB9-C0876EB75AD0}" srcOrd="0" destOrd="0" presId="urn:microsoft.com/office/officeart/2005/8/layout/bProcess3"/>
    <dgm:cxn modelId="{DAF3D143-25A6-2C4E-AA8A-D4ABB6CCB8AD}" type="presParOf" srcId="{9F8FABA7-D0B5-CB4E-AF9E-5A89B0EDD383}" destId="{7F953D01-B580-424B-9D6F-C9A05067285F}" srcOrd="8" destOrd="0" presId="urn:microsoft.com/office/officeart/2005/8/layout/bProcess3"/>
    <dgm:cxn modelId="{2FC628B5-057F-2844-B504-B6772EB050B9}" type="presParOf" srcId="{9F8FABA7-D0B5-CB4E-AF9E-5A89B0EDD383}" destId="{A4C2A890-8501-C446-8ABA-4E6D9D22AE50}" srcOrd="9" destOrd="0" presId="urn:microsoft.com/office/officeart/2005/8/layout/bProcess3"/>
    <dgm:cxn modelId="{00C65F32-499A-C94E-B3C0-2BA66EBFD580}" type="presParOf" srcId="{A4C2A890-8501-C446-8ABA-4E6D9D22AE50}" destId="{658116AA-EEC0-D240-A3CA-15C3C99BA536}" srcOrd="0" destOrd="0" presId="urn:microsoft.com/office/officeart/2005/8/layout/bProcess3"/>
    <dgm:cxn modelId="{FBB7E6AB-69AE-DF4F-883A-F773CCF4DE74}" type="presParOf" srcId="{9F8FABA7-D0B5-CB4E-AF9E-5A89B0EDD383}" destId="{ACBB6B0E-DDA8-3A48-826F-979285D08D59}" srcOrd="10" destOrd="0" presId="urn:microsoft.com/office/officeart/2005/8/layout/bProcess3"/>
  </dgm:cxnLst>
  <dgm:bg>
    <a:effectLst>
      <a:outerShdw blurRad="50800" dist="38100" dir="2700000" algn="tl" rotWithShape="0">
        <a:prstClr val="black">
          <a:alpha val="40000"/>
        </a:prstClr>
      </a:outerShdw>
    </a:effect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8E4B24-3E23-364D-AE10-926873571098}">
      <dsp:nvSpPr>
        <dsp:cNvPr id="0" name=""/>
        <dsp:cNvSpPr/>
      </dsp:nvSpPr>
      <dsp:spPr>
        <a:xfrm>
          <a:off x="0" y="1219199"/>
          <a:ext cx="7474299" cy="1625600"/>
        </a:xfrm>
        <a:prstGeom prst="notchedRightArrow">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4832CFA-D65A-8A44-83AE-D374FFDA359B}">
      <dsp:nvSpPr>
        <dsp:cNvPr id="0" name=""/>
        <dsp:cNvSpPr/>
      </dsp:nvSpPr>
      <dsp:spPr>
        <a:xfrm>
          <a:off x="2956" y="0"/>
          <a:ext cx="1292491"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b" anchorCtr="0">
          <a:noAutofit/>
        </a:bodyPr>
        <a:lstStyle/>
        <a:p>
          <a:pPr marL="0" lvl="0" indent="0" algn="ctr" defTabSz="533400">
            <a:lnSpc>
              <a:spcPct val="90000"/>
            </a:lnSpc>
            <a:spcBef>
              <a:spcPct val="0"/>
            </a:spcBef>
            <a:spcAft>
              <a:spcPct val="35000"/>
            </a:spcAft>
            <a:buNone/>
          </a:pPr>
          <a:r>
            <a:rPr lang="en-GB" sz="1200" b="1" kern="1200"/>
            <a:t>From Feb 25</a:t>
          </a:r>
        </a:p>
        <a:p>
          <a:pPr marL="0" lvl="0" indent="0" algn="ctr" defTabSz="533400">
            <a:lnSpc>
              <a:spcPct val="90000"/>
            </a:lnSpc>
            <a:spcBef>
              <a:spcPct val="0"/>
            </a:spcBef>
            <a:spcAft>
              <a:spcPct val="35000"/>
            </a:spcAft>
            <a:buNone/>
          </a:pPr>
          <a:r>
            <a:rPr lang="en-GB" sz="1200" b="1" kern="1200"/>
            <a:t>1-hour induction</a:t>
          </a:r>
        </a:p>
      </dsp:txBody>
      <dsp:txXfrm>
        <a:off x="2956" y="0"/>
        <a:ext cx="1292491" cy="1625600"/>
      </dsp:txXfrm>
    </dsp:sp>
    <dsp:sp modelId="{A606B5B3-AC80-E74A-ACF4-848042B43108}">
      <dsp:nvSpPr>
        <dsp:cNvPr id="0" name=""/>
        <dsp:cNvSpPr/>
      </dsp:nvSpPr>
      <dsp:spPr>
        <a:xfrm>
          <a:off x="446001" y="1828800"/>
          <a:ext cx="406400" cy="406400"/>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8DCBA58-0C5F-6549-BE2A-35A264CC2DF4}">
      <dsp:nvSpPr>
        <dsp:cNvPr id="0" name=""/>
        <dsp:cNvSpPr/>
      </dsp:nvSpPr>
      <dsp:spPr>
        <a:xfrm>
          <a:off x="1360072" y="2438399"/>
          <a:ext cx="1292491"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t" anchorCtr="0">
          <a:noAutofit/>
        </a:bodyPr>
        <a:lstStyle/>
        <a:p>
          <a:pPr marL="0" lvl="0" indent="0" algn="ctr" defTabSz="533400">
            <a:lnSpc>
              <a:spcPct val="90000"/>
            </a:lnSpc>
            <a:spcBef>
              <a:spcPct val="0"/>
            </a:spcBef>
            <a:spcAft>
              <a:spcPct val="35000"/>
            </a:spcAft>
            <a:buNone/>
          </a:pPr>
          <a:r>
            <a:rPr lang="en-GB" sz="1200" b="1" kern="1200"/>
            <a:t>Stimulus materials</a:t>
          </a:r>
        </a:p>
      </dsp:txBody>
      <dsp:txXfrm>
        <a:off x="1360072" y="2438399"/>
        <a:ext cx="1292491" cy="1625600"/>
      </dsp:txXfrm>
    </dsp:sp>
    <dsp:sp modelId="{760F2B84-5974-5F4F-8392-7662CB99CD14}">
      <dsp:nvSpPr>
        <dsp:cNvPr id="0" name=""/>
        <dsp:cNvSpPr/>
      </dsp:nvSpPr>
      <dsp:spPr>
        <a:xfrm>
          <a:off x="1803118" y="1828800"/>
          <a:ext cx="406400" cy="406400"/>
        </a:xfrm>
        <a:prstGeom prst="ellipse">
          <a:avLst/>
        </a:prstGeom>
        <a:solidFill>
          <a:schemeClr val="accent5">
            <a:hueOff val="-1805699"/>
            <a:satOff val="0"/>
            <a:lumOff val="750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0559F34-D325-FD44-928F-5346BB469DF5}">
      <dsp:nvSpPr>
        <dsp:cNvPr id="0" name=""/>
        <dsp:cNvSpPr/>
      </dsp:nvSpPr>
      <dsp:spPr>
        <a:xfrm>
          <a:off x="2717188" y="0"/>
          <a:ext cx="1292491"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b" anchorCtr="0">
          <a:noAutofit/>
        </a:bodyPr>
        <a:lstStyle/>
        <a:p>
          <a:pPr marL="0" lvl="0" indent="0" algn="ctr" defTabSz="533400">
            <a:lnSpc>
              <a:spcPct val="90000"/>
            </a:lnSpc>
            <a:spcBef>
              <a:spcPct val="0"/>
            </a:spcBef>
            <a:spcAft>
              <a:spcPct val="35000"/>
            </a:spcAft>
            <a:buNone/>
          </a:pPr>
          <a:r>
            <a:rPr lang="en-GB" sz="1200" b="1" kern="1200"/>
            <a:t>March 6-7</a:t>
          </a:r>
        </a:p>
        <a:p>
          <a:pPr marL="0" lvl="0" indent="0" algn="ctr" defTabSz="533400">
            <a:lnSpc>
              <a:spcPct val="90000"/>
            </a:lnSpc>
            <a:spcBef>
              <a:spcPct val="0"/>
            </a:spcBef>
            <a:spcAft>
              <a:spcPct val="35000"/>
            </a:spcAft>
            <a:buNone/>
          </a:pPr>
          <a:r>
            <a:rPr lang="en-GB" sz="1200" b="1" kern="1200"/>
            <a:t>2 in-person sessions </a:t>
          </a:r>
          <a:r>
            <a:rPr lang="en-GB" sz="1200" b="0" kern="1200"/>
            <a:t>focused on learning</a:t>
          </a:r>
        </a:p>
      </dsp:txBody>
      <dsp:txXfrm>
        <a:off x="2717188" y="0"/>
        <a:ext cx="1292491" cy="1625600"/>
      </dsp:txXfrm>
    </dsp:sp>
    <dsp:sp modelId="{164883B9-D4D2-7441-B101-8E4E585DFC4E}">
      <dsp:nvSpPr>
        <dsp:cNvPr id="0" name=""/>
        <dsp:cNvSpPr/>
      </dsp:nvSpPr>
      <dsp:spPr>
        <a:xfrm>
          <a:off x="3160234" y="1828800"/>
          <a:ext cx="406400" cy="406400"/>
        </a:xfrm>
        <a:prstGeom prst="ellipse">
          <a:avLst/>
        </a:prstGeom>
        <a:solidFill>
          <a:schemeClr val="accent5">
            <a:hueOff val="-3611398"/>
            <a:satOff val="0"/>
            <a:lumOff val="1500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21D722D-8CB9-D445-BEC9-008A468B8699}">
      <dsp:nvSpPr>
        <dsp:cNvPr id="0" name=""/>
        <dsp:cNvSpPr/>
      </dsp:nvSpPr>
      <dsp:spPr>
        <a:xfrm>
          <a:off x="4074304" y="2438399"/>
          <a:ext cx="1292491"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t" anchorCtr="0">
          <a:noAutofit/>
        </a:bodyPr>
        <a:lstStyle/>
        <a:p>
          <a:pPr marL="0" lvl="0" indent="0" algn="ctr" defTabSz="533400">
            <a:lnSpc>
              <a:spcPct val="90000"/>
            </a:lnSpc>
            <a:spcBef>
              <a:spcPct val="0"/>
            </a:spcBef>
            <a:spcAft>
              <a:spcPct val="35000"/>
            </a:spcAft>
            <a:buNone/>
          </a:pPr>
          <a:r>
            <a:rPr lang="en-GB" sz="1200" b="1" kern="1200"/>
            <a:t>March 13-14</a:t>
          </a:r>
        </a:p>
        <a:p>
          <a:pPr marL="0" lvl="0" indent="0" algn="ctr" defTabSz="533400">
            <a:lnSpc>
              <a:spcPct val="90000"/>
            </a:lnSpc>
            <a:spcBef>
              <a:spcPct val="0"/>
            </a:spcBef>
            <a:spcAft>
              <a:spcPct val="35000"/>
            </a:spcAft>
            <a:buNone/>
          </a:pPr>
          <a:r>
            <a:rPr lang="en-GB" sz="1200" b="1" kern="1200"/>
            <a:t>2 in-person sessions </a:t>
          </a:r>
          <a:r>
            <a:rPr lang="en-GB" sz="1200" kern="1200"/>
            <a:t>focused on deliberation</a:t>
          </a:r>
        </a:p>
        <a:p>
          <a:pPr marL="0" lvl="0" indent="0" algn="ctr" defTabSz="533400">
            <a:lnSpc>
              <a:spcPct val="90000"/>
            </a:lnSpc>
            <a:spcBef>
              <a:spcPct val="0"/>
            </a:spcBef>
            <a:spcAft>
              <a:spcPct val="35000"/>
            </a:spcAft>
            <a:buNone/>
          </a:pPr>
          <a:r>
            <a:rPr lang="en-GB" sz="1200" kern="1200"/>
            <a:t>Audio Recordings Taken</a:t>
          </a:r>
        </a:p>
      </dsp:txBody>
      <dsp:txXfrm>
        <a:off x="4074304" y="2438399"/>
        <a:ext cx="1292491" cy="1625600"/>
      </dsp:txXfrm>
    </dsp:sp>
    <dsp:sp modelId="{1D99FDED-BB70-0740-80D7-769EA1911926}">
      <dsp:nvSpPr>
        <dsp:cNvPr id="0" name=""/>
        <dsp:cNvSpPr/>
      </dsp:nvSpPr>
      <dsp:spPr>
        <a:xfrm>
          <a:off x="4517350" y="1828800"/>
          <a:ext cx="406400" cy="406400"/>
        </a:xfrm>
        <a:prstGeom prst="ellipse">
          <a:avLst/>
        </a:prstGeom>
        <a:solidFill>
          <a:schemeClr val="accent5">
            <a:hueOff val="-5417097"/>
            <a:satOff val="0"/>
            <a:lumOff val="2250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696F6F5-FBB5-CF42-BBC9-0B5A760EFBE2}">
      <dsp:nvSpPr>
        <dsp:cNvPr id="0" name=""/>
        <dsp:cNvSpPr/>
      </dsp:nvSpPr>
      <dsp:spPr>
        <a:xfrm>
          <a:off x="5431421" y="0"/>
          <a:ext cx="1292491"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b" anchorCtr="0">
          <a:noAutofit/>
        </a:bodyPr>
        <a:lstStyle/>
        <a:p>
          <a:pPr marL="0" lvl="0" indent="0" algn="ctr" defTabSz="533400">
            <a:lnSpc>
              <a:spcPct val="90000"/>
            </a:lnSpc>
            <a:spcBef>
              <a:spcPct val="0"/>
            </a:spcBef>
            <a:spcAft>
              <a:spcPct val="35000"/>
            </a:spcAft>
            <a:buNone/>
          </a:pPr>
          <a:r>
            <a:rPr lang="en-GB" sz="1200" b="1" kern="1200"/>
            <a:t>Optional debrief </a:t>
          </a:r>
          <a:r>
            <a:rPr lang="en-GB" sz="1200" kern="1200"/>
            <a:t>and further opportunities</a:t>
          </a:r>
        </a:p>
      </dsp:txBody>
      <dsp:txXfrm>
        <a:off x="5431421" y="0"/>
        <a:ext cx="1292491" cy="1625600"/>
      </dsp:txXfrm>
    </dsp:sp>
    <dsp:sp modelId="{5A68A7CA-7154-F548-A2FA-A990B864691A}">
      <dsp:nvSpPr>
        <dsp:cNvPr id="0" name=""/>
        <dsp:cNvSpPr/>
      </dsp:nvSpPr>
      <dsp:spPr>
        <a:xfrm>
          <a:off x="5874467" y="1828800"/>
          <a:ext cx="406400" cy="406400"/>
        </a:xfrm>
        <a:prstGeom prst="ellipse">
          <a:avLst/>
        </a:prstGeom>
        <a:solidFill>
          <a:schemeClr val="accent5">
            <a:hueOff val="-7222796"/>
            <a:satOff val="0"/>
            <a:lumOff val="3000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379396-C138-C247-92AA-7B4E6E72DE8F}">
      <dsp:nvSpPr>
        <dsp:cNvPr id="0" name=""/>
        <dsp:cNvSpPr/>
      </dsp:nvSpPr>
      <dsp:spPr>
        <a:xfrm>
          <a:off x="2112789" y="1111050"/>
          <a:ext cx="454467" cy="91440"/>
        </a:xfrm>
        <a:custGeom>
          <a:avLst/>
          <a:gdLst/>
          <a:ahLst/>
          <a:cxnLst/>
          <a:rect l="0" t="0" r="0" b="0"/>
          <a:pathLst>
            <a:path>
              <a:moveTo>
                <a:pt x="0" y="45720"/>
              </a:moveTo>
              <a:lnTo>
                <a:pt x="454467" y="45720"/>
              </a:lnTo>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latin typeface="Montserrat" pitchFamily="2" charset="77"/>
          </a:endParaRPr>
        </a:p>
      </dsp:txBody>
      <dsp:txXfrm>
        <a:off x="2327896" y="1154345"/>
        <a:ext cx="24253" cy="4850"/>
      </dsp:txXfrm>
    </dsp:sp>
    <dsp:sp modelId="{EB8F0780-44A7-9E4C-AB36-7472EEC96B80}">
      <dsp:nvSpPr>
        <dsp:cNvPr id="0" name=""/>
        <dsp:cNvSpPr/>
      </dsp:nvSpPr>
      <dsp:spPr>
        <a:xfrm>
          <a:off x="5602" y="524074"/>
          <a:ext cx="2108986" cy="1265392"/>
        </a:xfrm>
        <a:prstGeom prst="rect">
          <a:avLst/>
        </a:prstGeom>
        <a:solidFill>
          <a:srgbClr val="002060"/>
        </a:solidFill>
        <a:ln w="25400" cap="flat" cmpd="sng" algn="ctr">
          <a:solidFill>
            <a:schemeClr val="lt1">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t" anchorCtr="0">
          <a:noAutofit/>
        </a:bodyPr>
        <a:lstStyle/>
        <a:p>
          <a:pPr marL="0" lvl="0" indent="0" algn="l" defTabSz="533400">
            <a:lnSpc>
              <a:spcPct val="90000"/>
            </a:lnSpc>
            <a:spcBef>
              <a:spcPct val="0"/>
            </a:spcBef>
            <a:spcAft>
              <a:spcPct val="35000"/>
            </a:spcAft>
            <a:buNone/>
          </a:pPr>
          <a:r>
            <a:rPr lang="en-GB" sz="1200" b="1" kern="1200">
              <a:latin typeface="Montserrat" pitchFamily="2" charset="77"/>
            </a:rPr>
            <a:t>Discussion and Exploration</a:t>
          </a:r>
        </a:p>
        <a:p>
          <a:pPr marL="57150" lvl="1" indent="-57150" algn="l" defTabSz="400050">
            <a:lnSpc>
              <a:spcPct val="90000"/>
            </a:lnSpc>
            <a:spcBef>
              <a:spcPct val="0"/>
            </a:spcBef>
            <a:spcAft>
              <a:spcPct val="15000"/>
            </a:spcAft>
            <a:buChar char="•"/>
          </a:pPr>
          <a:r>
            <a:rPr lang="en-GB" sz="900" kern="1200">
              <a:latin typeface="Montserrat" pitchFamily="2" charset="77"/>
            </a:rPr>
            <a:t>Other Charters and Principles</a:t>
          </a:r>
        </a:p>
        <a:p>
          <a:pPr marL="57150" lvl="1" indent="-57150" algn="l" defTabSz="400050">
            <a:lnSpc>
              <a:spcPct val="90000"/>
            </a:lnSpc>
            <a:spcBef>
              <a:spcPct val="0"/>
            </a:spcBef>
            <a:spcAft>
              <a:spcPct val="15000"/>
            </a:spcAft>
            <a:buChar char="•"/>
          </a:pPr>
          <a:r>
            <a:rPr lang="en-GB" sz="900" kern="1200">
              <a:latin typeface="Montserrat" pitchFamily="2" charset="77"/>
            </a:rPr>
            <a:t>Hopes and Fears</a:t>
          </a:r>
        </a:p>
      </dsp:txBody>
      <dsp:txXfrm>
        <a:off x="5602" y="524074"/>
        <a:ext cx="2108986" cy="1265392"/>
      </dsp:txXfrm>
    </dsp:sp>
    <dsp:sp modelId="{3339296B-FAB9-AE40-A9D3-14C9BB9175A5}">
      <dsp:nvSpPr>
        <dsp:cNvPr id="0" name=""/>
        <dsp:cNvSpPr/>
      </dsp:nvSpPr>
      <dsp:spPr>
        <a:xfrm>
          <a:off x="4706843" y="1111050"/>
          <a:ext cx="454467" cy="91440"/>
        </a:xfrm>
        <a:custGeom>
          <a:avLst/>
          <a:gdLst/>
          <a:ahLst/>
          <a:cxnLst/>
          <a:rect l="0" t="0" r="0" b="0"/>
          <a:pathLst>
            <a:path>
              <a:moveTo>
                <a:pt x="0" y="45720"/>
              </a:moveTo>
              <a:lnTo>
                <a:pt x="454467" y="45720"/>
              </a:lnTo>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latin typeface="Montserrat" pitchFamily="2" charset="77"/>
          </a:endParaRPr>
        </a:p>
      </dsp:txBody>
      <dsp:txXfrm>
        <a:off x="4921950" y="1154345"/>
        <a:ext cx="24253" cy="4850"/>
      </dsp:txXfrm>
    </dsp:sp>
    <dsp:sp modelId="{9B7F82C4-E952-4744-93E7-7F08F34684A9}">
      <dsp:nvSpPr>
        <dsp:cNvPr id="0" name=""/>
        <dsp:cNvSpPr/>
      </dsp:nvSpPr>
      <dsp:spPr>
        <a:xfrm>
          <a:off x="2599656" y="524074"/>
          <a:ext cx="2108986" cy="1265392"/>
        </a:xfrm>
        <a:prstGeom prst="rect">
          <a:avLst/>
        </a:prstGeom>
        <a:solidFill>
          <a:srgbClr val="002060"/>
        </a:solidFill>
        <a:ln w="25400" cap="flat" cmpd="sng" algn="ctr">
          <a:solidFill>
            <a:schemeClr val="lt1">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t" anchorCtr="0">
          <a:noAutofit/>
        </a:bodyPr>
        <a:lstStyle/>
        <a:p>
          <a:pPr marL="0" lvl="0" indent="0" algn="l" defTabSz="533400">
            <a:lnSpc>
              <a:spcPct val="90000"/>
            </a:lnSpc>
            <a:spcBef>
              <a:spcPct val="0"/>
            </a:spcBef>
            <a:spcAft>
              <a:spcPct val="35000"/>
            </a:spcAft>
            <a:buNone/>
          </a:pPr>
          <a:r>
            <a:rPr lang="en-GB" sz="1200" b="1" kern="1200">
              <a:latin typeface="Montserrat" pitchFamily="2" charset="77"/>
            </a:rPr>
            <a:t>Designing and Drafting a Version at our Table</a:t>
          </a:r>
        </a:p>
        <a:p>
          <a:pPr marL="57150" lvl="1" indent="-57150" algn="l" defTabSz="400050">
            <a:lnSpc>
              <a:spcPct val="90000"/>
            </a:lnSpc>
            <a:spcBef>
              <a:spcPct val="0"/>
            </a:spcBef>
            <a:spcAft>
              <a:spcPct val="15000"/>
            </a:spcAft>
            <a:buChar char="•"/>
          </a:pPr>
          <a:r>
            <a:rPr lang="en-GB" sz="900" kern="1200">
              <a:latin typeface="Montserrat" pitchFamily="2" charset="77"/>
            </a:rPr>
            <a:t>Split discussion across two days</a:t>
          </a:r>
        </a:p>
        <a:p>
          <a:pPr marL="57150" lvl="1" indent="-57150" algn="l" defTabSz="400050">
            <a:lnSpc>
              <a:spcPct val="90000"/>
            </a:lnSpc>
            <a:spcBef>
              <a:spcPct val="0"/>
            </a:spcBef>
            <a:spcAft>
              <a:spcPct val="15000"/>
            </a:spcAft>
            <a:buChar char="•"/>
          </a:pPr>
          <a:r>
            <a:rPr lang="en-GB" sz="900" kern="1200">
              <a:latin typeface="Montserrat" pitchFamily="2" charset="77"/>
            </a:rPr>
            <a:t>Presenting back to wider room</a:t>
          </a:r>
        </a:p>
      </dsp:txBody>
      <dsp:txXfrm>
        <a:off x="2599656" y="524074"/>
        <a:ext cx="2108986" cy="1265392"/>
      </dsp:txXfrm>
    </dsp:sp>
    <dsp:sp modelId="{219DABCA-24E3-8E49-92DD-CC84BD018DE2}">
      <dsp:nvSpPr>
        <dsp:cNvPr id="0" name=""/>
        <dsp:cNvSpPr/>
      </dsp:nvSpPr>
      <dsp:spPr>
        <a:xfrm>
          <a:off x="1060096" y="1787666"/>
          <a:ext cx="5188107" cy="454467"/>
        </a:xfrm>
        <a:custGeom>
          <a:avLst/>
          <a:gdLst/>
          <a:ahLst/>
          <a:cxnLst/>
          <a:rect l="0" t="0" r="0" b="0"/>
          <a:pathLst>
            <a:path>
              <a:moveTo>
                <a:pt x="5188107" y="0"/>
              </a:moveTo>
              <a:lnTo>
                <a:pt x="5188107" y="244333"/>
              </a:lnTo>
              <a:lnTo>
                <a:pt x="0" y="244333"/>
              </a:lnTo>
              <a:lnTo>
                <a:pt x="0" y="454467"/>
              </a:lnTo>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latin typeface="Montserrat" pitchFamily="2" charset="77"/>
          </a:endParaRPr>
        </a:p>
      </dsp:txBody>
      <dsp:txXfrm>
        <a:off x="3523881" y="2012474"/>
        <a:ext cx="260536" cy="4850"/>
      </dsp:txXfrm>
    </dsp:sp>
    <dsp:sp modelId="{D5D47081-E6E1-764F-842A-698FE7C26751}">
      <dsp:nvSpPr>
        <dsp:cNvPr id="0" name=""/>
        <dsp:cNvSpPr/>
      </dsp:nvSpPr>
      <dsp:spPr>
        <a:xfrm>
          <a:off x="5193710" y="524074"/>
          <a:ext cx="2108986" cy="1265392"/>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t" anchorCtr="0">
          <a:noAutofit/>
        </a:bodyPr>
        <a:lstStyle/>
        <a:p>
          <a:pPr marL="0" lvl="0" indent="0" algn="l" defTabSz="533400">
            <a:lnSpc>
              <a:spcPct val="90000"/>
            </a:lnSpc>
            <a:spcBef>
              <a:spcPct val="0"/>
            </a:spcBef>
            <a:spcAft>
              <a:spcPct val="35000"/>
            </a:spcAft>
            <a:buNone/>
          </a:pPr>
          <a:r>
            <a:rPr lang="en-GB" sz="1200" b="1" kern="1200">
              <a:latin typeface="Montserrat" pitchFamily="2" charset="77"/>
            </a:rPr>
            <a:t>Ranked Choice Voting</a:t>
          </a:r>
        </a:p>
        <a:p>
          <a:pPr marL="57150" lvl="1" indent="-57150" algn="l" defTabSz="400050">
            <a:lnSpc>
              <a:spcPct val="90000"/>
            </a:lnSpc>
            <a:spcBef>
              <a:spcPct val="0"/>
            </a:spcBef>
            <a:spcAft>
              <a:spcPct val="15000"/>
            </a:spcAft>
            <a:buChar char="•"/>
          </a:pPr>
          <a:r>
            <a:rPr lang="en-GB" sz="900" kern="1200">
              <a:latin typeface="Montserrat" pitchFamily="2" charset="77"/>
            </a:rPr>
            <a:t>Online and assisted by table facilitators</a:t>
          </a:r>
        </a:p>
        <a:p>
          <a:pPr marL="57150" lvl="1" indent="-57150" algn="l" defTabSz="400050">
            <a:lnSpc>
              <a:spcPct val="90000"/>
            </a:lnSpc>
            <a:spcBef>
              <a:spcPct val="0"/>
            </a:spcBef>
            <a:spcAft>
              <a:spcPct val="15000"/>
            </a:spcAft>
            <a:buChar char="•"/>
          </a:pPr>
          <a:r>
            <a:rPr lang="en-GB" sz="900" kern="1200">
              <a:latin typeface="Montserrat" pitchFamily="2" charset="77"/>
            </a:rPr>
            <a:t>Up to two rounds</a:t>
          </a:r>
        </a:p>
      </dsp:txBody>
      <dsp:txXfrm>
        <a:off x="5193710" y="524074"/>
        <a:ext cx="2108986" cy="1265392"/>
      </dsp:txXfrm>
    </dsp:sp>
    <dsp:sp modelId="{D4A16D00-D6AA-FC42-9778-1188B18D445A}">
      <dsp:nvSpPr>
        <dsp:cNvPr id="0" name=""/>
        <dsp:cNvSpPr/>
      </dsp:nvSpPr>
      <dsp:spPr>
        <a:xfrm>
          <a:off x="2112789" y="2861509"/>
          <a:ext cx="454467" cy="91440"/>
        </a:xfrm>
        <a:custGeom>
          <a:avLst/>
          <a:gdLst/>
          <a:ahLst/>
          <a:cxnLst/>
          <a:rect l="0" t="0" r="0" b="0"/>
          <a:pathLst>
            <a:path>
              <a:moveTo>
                <a:pt x="0" y="45720"/>
              </a:moveTo>
              <a:lnTo>
                <a:pt x="454467" y="45720"/>
              </a:lnTo>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latin typeface="Montserrat" pitchFamily="2" charset="77"/>
          </a:endParaRPr>
        </a:p>
      </dsp:txBody>
      <dsp:txXfrm>
        <a:off x="2327896" y="2904804"/>
        <a:ext cx="24253" cy="4850"/>
      </dsp:txXfrm>
    </dsp:sp>
    <dsp:sp modelId="{941BE00F-2ED0-FC41-8A00-73D34817E815}">
      <dsp:nvSpPr>
        <dsp:cNvPr id="0" name=""/>
        <dsp:cNvSpPr/>
      </dsp:nvSpPr>
      <dsp:spPr>
        <a:xfrm>
          <a:off x="5602" y="2274533"/>
          <a:ext cx="2108986" cy="1265392"/>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t" anchorCtr="0">
          <a:noAutofit/>
        </a:bodyPr>
        <a:lstStyle/>
        <a:p>
          <a:pPr marL="0" lvl="0" indent="0" algn="l" defTabSz="533400">
            <a:lnSpc>
              <a:spcPct val="90000"/>
            </a:lnSpc>
            <a:spcBef>
              <a:spcPct val="0"/>
            </a:spcBef>
            <a:spcAft>
              <a:spcPct val="35000"/>
            </a:spcAft>
            <a:buNone/>
          </a:pPr>
          <a:r>
            <a:rPr lang="en-GB" sz="1200" b="1" kern="1200">
              <a:latin typeface="Montserrat" pitchFamily="2" charset="77"/>
            </a:rPr>
            <a:t>Stakeholder Feedback</a:t>
          </a:r>
        </a:p>
        <a:p>
          <a:pPr marL="57150" lvl="1" indent="-57150" algn="l" defTabSz="400050">
            <a:lnSpc>
              <a:spcPct val="90000"/>
            </a:lnSpc>
            <a:spcBef>
              <a:spcPct val="0"/>
            </a:spcBef>
            <a:spcAft>
              <a:spcPct val="15000"/>
            </a:spcAft>
            <a:buChar char="•"/>
          </a:pPr>
          <a:r>
            <a:rPr lang="en-GB" sz="900" kern="1200">
              <a:latin typeface="Montserrat" pitchFamily="2" charset="77"/>
            </a:rPr>
            <a:t>Discussion on how to use the principles</a:t>
          </a:r>
        </a:p>
        <a:p>
          <a:pPr marL="57150" lvl="1" indent="-57150" algn="l" defTabSz="400050">
            <a:lnSpc>
              <a:spcPct val="90000"/>
            </a:lnSpc>
            <a:spcBef>
              <a:spcPct val="0"/>
            </a:spcBef>
            <a:spcAft>
              <a:spcPct val="15000"/>
            </a:spcAft>
            <a:buChar char="•"/>
          </a:pPr>
          <a:r>
            <a:rPr lang="en-GB" sz="900" kern="1200">
              <a:latin typeface="Montserrat" pitchFamily="2" charset="77"/>
            </a:rPr>
            <a:t>Core principles will not change but we will discuss any disagreements </a:t>
          </a:r>
        </a:p>
      </dsp:txBody>
      <dsp:txXfrm>
        <a:off x="5602" y="2274533"/>
        <a:ext cx="2108986" cy="1265392"/>
      </dsp:txXfrm>
    </dsp:sp>
    <dsp:sp modelId="{A4C2A890-8501-C446-8ABA-4E6D9D22AE50}">
      <dsp:nvSpPr>
        <dsp:cNvPr id="0" name=""/>
        <dsp:cNvSpPr/>
      </dsp:nvSpPr>
      <dsp:spPr>
        <a:xfrm>
          <a:off x="4706843" y="2861509"/>
          <a:ext cx="454467" cy="91440"/>
        </a:xfrm>
        <a:custGeom>
          <a:avLst/>
          <a:gdLst/>
          <a:ahLst/>
          <a:cxnLst/>
          <a:rect l="0" t="0" r="0" b="0"/>
          <a:pathLst>
            <a:path>
              <a:moveTo>
                <a:pt x="0" y="45720"/>
              </a:moveTo>
              <a:lnTo>
                <a:pt x="454467" y="45720"/>
              </a:lnTo>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latin typeface="Montserrat" pitchFamily="2" charset="77"/>
          </a:endParaRPr>
        </a:p>
      </dsp:txBody>
      <dsp:txXfrm>
        <a:off x="4921950" y="2904804"/>
        <a:ext cx="24253" cy="4850"/>
      </dsp:txXfrm>
    </dsp:sp>
    <dsp:sp modelId="{7F953D01-B580-424B-9D6F-C9A05067285F}">
      <dsp:nvSpPr>
        <dsp:cNvPr id="0" name=""/>
        <dsp:cNvSpPr/>
      </dsp:nvSpPr>
      <dsp:spPr>
        <a:xfrm>
          <a:off x="2599656" y="2274533"/>
          <a:ext cx="2108986" cy="1265392"/>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t" anchorCtr="0">
          <a:noAutofit/>
        </a:bodyPr>
        <a:lstStyle/>
        <a:p>
          <a:pPr marL="0" lvl="0" indent="0" algn="l" defTabSz="533400">
            <a:lnSpc>
              <a:spcPct val="90000"/>
            </a:lnSpc>
            <a:spcBef>
              <a:spcPct val="0"/>
            </a:spcBef>
            <a:spcAft>
              <a:spcPct val="35000"/>
            </a:spcAft>
            <a:buNone/>
          </a:pPr>
          <a:r>
            <a:rPr lang="en-GB" sz="1200" b="1" kern="1200">
              <a:latin typeface="Montserrat" pitchFamily="2" charset="77"/>
            </a:rPr>
            <a:t>Optional Debrief Discussion</a:t>
          </a:r>
        </a:p>
        <a:p>
          <a:pPr marL="57150" lvl="1" indent="-57150" algn="l" defTabSz="400050">
            <a:lnSpc>
              <a:spcPct val="90000"/>
            </a:lnSpc>
            <a:spcBef>
              <a:spcPct val="0"/>
            </a:spcBef>
            <a:spcAft>
              <a:spcPct val="15000"/>
            </a:spcAft>
            <a:buChar char="•"/>
          </a:pPr>
          <a:r>
            <a:rPr lang="en-GB" sz="900" kern="1200">
              <a:latin typeface="Montserrat" pitchFamily="2" charset="77"/>
            </a:rPr>
            <a:t>Feedback online or via group phone call</a:t>
          </a:r>
        </a:p>
        <a:p>
          <a:pPr marL="57150" lvl="1" indent="-57150" algn="l" defTabSz="400050">
            <a:lnSpc>
              <a:spcPct val="90000"/>
            </a:lnSpc>
            <a:spcBef>
              <a:spcPct val="0"/>
            </a:spcBef>
            <a:spcAft>
              <a:spcPct val="15000"/>
            </a:spcAft>
            <a:buChar char="•"/>
          </a:pPr>
          <a:r>
            <a:rPr lang="en-GB" sz="900" kern="1200">
              <a:latin typeface="Montserrat" pitchFamily="2" charset="77"/>
            </a:rPr>
            <a:t>Review what stakeholders have said</a:t>
          </a:r>
        </a:p>
      </dsp:txBody>
      <dsp:txXfrm>
        <a:off x="2599656" y="2274533"/>
        <a:ext cx="2108986" cy="1265392"/>
      </dsp:txXfrm>
    </dsp:sp>
    <dsp:sp modelId="{ACBB6B0E-DDA8-3A48-826F-979285D08D59}">
      <dsp:nvSpPr>
        <dsp:cNvPr id="0" name=""/>
        <dsp:cNvSpPr/>
      </dsp:nvSpPr>
      <dsp:spPr>
        <a:xfrm>
          <a:off x="5193710" y="2274533"/>
          <a:ext cx="2108986" cy="1265392"/>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t" anchorCtr="0">
          <a:noAutofit/>
        </a:bodyPr>
        <a:lstStyle/>
        <a:p>
          <a:pPr marL="0" lvl="0" indent="0" algn="l" defTabSz="533400">
            <a:lnSpc>
              <a:spcPct val="90000"/>
            </a:lnSpc>
            <a:spcBef>
              <a:spcPct val="0"/>
            </a:spcBef>
            <a:spcAft>
              <a:spcPct val="35000"/>
            </a:spcAft>
            <a:buNone/>
          </a:pPr>
          <a:r>
            <a:rPr lang="en-GB" sz="1200" b="1" kern="1200">
              <a:latin typeface="Montserrat" pitchFamily="2" charset="77"/>
            </a:rPr>
            <a:t>Final Version Published</a:t>
          </a:r>
        </a:p>
        <a:p>
          <a:pPr marL="57150" lvl="1" indent="-57150" algn="l" defTabSz="400050">
            <a:lnSpc>
              <a:spcPct val="90000"/>
            </a:lnSpc>
            <a:spcBef>
              <a:spcPct val="0"/>
            </a:spcBef>
            <a:spcAft>
              <a:spcPct val="15000"/>
            </a:spcAft>
            <a:buChar char="•"/>
          </a:pPr>
          <a:r>
            <a:rPr lang="en-GB" sz="900" kern="1200">
              <a:latin typeface="Montserrat" pitchFamily="2" charset="77"/>
            </a:rPr>
            <a:t>Launch event</a:t>
          </a:r>
        </a:p>
        <a:p>
          <a:pPr marL="57150" lvl="1" indent="-57150" algn="l" defTabSz="400050">
            <a:lnSpc>
              <a:spcPct val="90000"/>
            </a:lnSpc>
            <a:spcBef>
              <a:spcPct val="0"/>
            </a:spcBef>
            <a:spcAft>
              <a:spcPct val="15000"/>
            </a:spcAft>
            <a:buChar char="•"/>
          </a:pPr>
          <a:r>
            <a:rPr lang="en-GB" sz="900" kern="1200">
              <a:latin typeface="Montserrat" pitchFamily="2" charset="77"/>
            </a:rPr>
            <a:t>Reports and 'how to' guides</a:t>
          </a:r>
        </a:p>
        <a:p>
          <a:pPr marL="57150" lvl="1" indent="-57150" algn="l" defTabSz="400050">
            <a:lnSpc>
              <a:spcPct val="90000"/>
            </a:lnSpc>
            <a:spcBef>
              <a:spcPct val="0"/>
            </a:spcBef>
            <a:spcAft>
              <a:spcPct val="15000"/>
            </a:spcAft>
            <a:buChar char="•"/>
          </a:pPr>
          <a:r>
            <a:rPr lang="en-GB" sz="900" kern="1200">
              <a:latin typeface="Montserrat" pitchFamily="2" charset="77"/>
            </a:rPr>
            <a:t>Website and Communications Campaign</a:t>
          </a:r>
        </a:p>
      </dsp:txBody>
      <dsp:txXfrm>
        <a:off x="5193710" y="2274533"/>
        <a:ext cx="2108986" cy="1265392"/>
      </dsp:txXfrm>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9544FA-BB16-595B-BC8D-3A59B5064AD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33D6C2F-E80C-3F94-B135-8FC1CB1DB0D2}"/>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E1437D9D-8E69-7C3C-4FCE-5F3CD36940B7}"/>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0251249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6627666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a:extLst>
            <a:ext uri="{FF2B5EF4-FFF2-40B4-BE49-F238E27FC236}">
              <a16:creationId xmlns:a16="http://schemas.microsoft.com/office/drawing/2014/main" id="{3A806F52-4800-7DAF-F3C0-4C37D38023E6}"/>
            </a:ext>
          </a:extLst>
        </p:cNvPr>
        <p:cNvGrpSpPr/>
        <p:nvPr/>
      </p:nvGrpSpPr>
      <p:grpSpPr>
        <a:xfrm>
          <a:off x="0" y="0"/>
          <a:ext cx="0" cy="0"/>
          <a:chOff x="0" y="0"/>
          <a:chExt cx="0" cy="0"/>
        </a:xfrm>
      </p:grpSpPr>
      <p:sp>
        <p:nvSpPr>
          <p:cNvPr id="93" name="Google Shape;93;g10e6be573fa_0_71:notes">
            <a:extLst>
              <a:ext uri="{FF2B5EF4-FFF2-40B4-BE49-F238E27FC236}">
                <a16:creationId xmlns:a16="http://schemas.microsoft.com/office/drawing/2014/main" id="{282384CB-3DB0-9C7A-37FB-E527B7AA519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10e6be573fa_0_71:notes">
            <a:extLst>
              <a:ext uri="{FF2B5EF4-FFF2-40B4-BE49-F238E27FC236}">
                <a16:creationId xmlns:a16="http://schemas.microsoft.com/office/drawing/2014/main" id="{F4ED795C-D50D-E707-F437-3C1A792588D9}"/>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308186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10e6be573fa_0_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10e6be573fa_0_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212107-D6CD-408B-A80A-0CD6D6C10A20}" type="slidenum">
              <a:rPr lang="en-GB" smtClean="0"/>
              <a:t>16</a:t>
            </a:fld>
            <a:endParaRPr lang="en-GB"/>
          </a:p>
        </p:txBody>
      </p:sp>
    </p:spTree>
    <p:extLst>
      <p:ext uri="{BB962C8B-B14F-4D97-AF65-F5344CB8AC3E}">
        <p14:creationId xmlns:p14="http://schemas.microsoft.com/office/powerpoint/2010/main" val="41002334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a:extLst>
            <a:ext uri="{FF2B5EF4-FFF2-40B4-BE49-F238E27FC236}">
              <a16:creationId xmlns:a16="http://schemas.microsoft.com/office/drawing/2014/main" id="{D8C45F19-54DA-04F9-1B33-5855E903FE60}"/>
            </a:ext>
          </a:extLst>
        </p:cNvPr>
        <p:cNvGrpSpPr/>
        <p:nvPr/>
      </p:nvGrpSpPr>
      <p:grpSpPr>
        <a:xfrm>
          <a:off x="0" y="0"/>
          <a:ext cx="0" cy="0"/>
          <a:chOff x="0" y="0"/>
          <a:chExt cx="0" cy="0"/>
        </a:xfrm>
      </p:grpSpPr>
      <p:sp>
        <p:nvSpPr>
          <p:cNvPr id="93" name="Google Shape;93;g10e6be573fa_0_71:notes">
            <a:extLst>
              <a:ext uri="{FF2B5EF4-FFF2-40B4-BE49-F238E27FC236}">
                <a16:creationId xmlns:a16="http://schemas.microsoft.com/office/drawing/2014/main" id="{7034AC07-2E61-BD77-830E-D88A0D89ED7A}"/>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10e6be573fa_0_71:notes">
            <a:extLst>
              <a:ext uri="{FF2B5EF4-FFF2-40B4-BE49-F238E27FC236}">
                <a16:creationId xmlns:a16="http://schemas.microsoft.com/office/drawing/2014/main" id="{35F6E7CF-01F0-A464-E107-A3510E27A96A}"/>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753046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BC826E2F-6771-9DD3-4C60-466CCF8947E3}"/>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E3BF4A3B-2CAF-7A1A-AA43-809DC6843BC1}"/>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CF115941-B14A-90AA-D7C1-4F6F0DBEA936}"/>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177033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2757E462-9096-3863-857C-4864B19A58DC}"/>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C4A620AC-3303-F6A3-373F-E466E9DE9363}"/>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E3B3A014-5A8E-22F4-A575-6E820824DFA7}"/>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090617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2B35D887-FEE7-A02F-C2E8-B5C259E49EE0}"/>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2B46B427-B86B-6DE5-D00D-97ED9AAC0717}"/>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A4F79D46-822A-73FD-DB3C-A219CD113757}"/>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700223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779CA3A6-AB10-417A-88A8-E5D3CC354AE6}"/>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AC2AFFF3-20D1-8628-1FA5-224E178B8C31}"/>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AD3E2501-3A1E-EE51-0236-765F0FC1B064}"/>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535676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a:extLst>
            <a:ext uri="{FF2B5EF4-FFF2-40B4-BE49-F238E27FC236}">
              <a16:creationId xmlns:a16="http://schemas.microsoft.com/office/drawing/2014/main" id="{C4CBA254-4448-3E8A-75A8-8435D47F5142}"/>
            </a:ext>
          </a:extLst>
        </p:cNvPr>
        <p:cNvGrpSpPr/>
        <p:nvPr/>
      </p:nvGrpSpPr>
      <p:grpSpPr>
        <a:xfrm>
          <a:off x="0" y="0"/>
          <a:ext cx="0" cy="0"/>
          <a:chOff x="0" y="0"/>
          <a:chExt cx="0" cy="0"/>
        </a:xfrm>
      </p:grpSpPr>
      <p:sp>
        <p:nvSpPr>
          <p:cNvPr id="129" name="Google Shape;129;g10e6be573fa_0_94:notes">
            <a:extLst>
              <a:ext uri="{FF2B5EF4-FFF2-40B4-BE49-F238E27FC236}">
                <a16:creationId xmlns:a16="http://schemas.microsoft.com/office/drawing/2014/main" id="{994E8CB7-3FE0-8A5F-EFDF-13E49E0900C5}"/>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10e6be573fa_0_94:notes">
            <a:extLst>
              <a:ext uri="{FF2B5EF4-FFF2-40B4-BE49-F238E27FC236}">
                <a16:creationId xmlns:a16="http://schemas.microsoft.com/office/drawing/2014/main" id="{7C931EE1-98D8-1E89-CD41-7537DDD8DF0F}"/>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994174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CBD4CC-E01B-D68C-437B-412E5FC702A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1640F91-21D3-FA8A-4BA4-7427C06A5BAE}"/>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001C48DE-8331-8E19-A549-F3930F7FFCB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DDD5581A-527A-629B-2EFF-9A96E997E106}"/>
              </a:ext>
            </a:extLst>
          </p:cNvPr>
          <p:cNvSpPr>
            <a:spLocks noGrp="1"/>
          </p:cNvSpPr>
          <p:nvPr>
            <p:ph type="sldNum" sz="quarter" idx="5"/>
          </p:nvPr>
        </p:nvSpPr>
        <p:spPr/>
        <p:txBody>
          <a:bodyPr/>
          <a:lstStyle/>
          <a:p>
            <a:fld id="{07627EBF-F1DE-684F-9FF7-5758DB085385}" type="slidenum">
              <a:rPr lang="en-US" smtClean="0"/>
              <a:t>22</a:t>
            </a:fld>
            <a:endParaRPr lang="en-US"/>
          </a:p>
        </p:txBody>
      </p:sp>
    </p:spTree>
    <p:extLst>
      <p:ext uri="{BB962C8B-B14F-4D97-AF65-F5344CB8AC3E}">
        <p14:creationId xmlns:p14="http://schemas.microsoft.com/office/powerpoint/2010/main" val="8372577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a:extLst>
            <a:ext uri="{FF2B5EF4-FFF2-40B4-BE49-F238E27FC236}">
              <a16:creationId xmlns:a16="http://schemas.microsoft.com/office/drawing/2014/main" id="{05A47F75-68E7-6659-D2F4-961E2876EECE}"/>
            </a:ext>
          </a:extLst>
        </p:cNvPr>
        <p:cNvGrpSpPr/>
        <p:nvPr/>
      </p:nvGrpSpPr>
      <p:grpSpPr>
        <a:xfrm>
          <a:off x="0" y="0"/>
          <a:ext cx="0" cy="0"/>
          <a:chOff x="0" y="0"/>
          <a:chExt cx="0" cy="0"/>
        </a:xfrm>
      </p:grpSpPr>
      <p:sp>
        <p:nvSpPr>
          <p:cNvPr id="116" name="Google Shape;116;g10e6be573fa_0_82:notes">
            <a:extLst>
              <a:ext uri="{FF2B5EF4-FFF2-40B4-BE49-F238E27FC236}">
                <a16:creationId xmlns:a16="http://schemas.microsoft.com/office/drawing/2014/main" id="{EBECD31E-6C65-D35B-AC28-8088C3028C03}"/>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 name="Google Shape;117;g10e6be573fa_0_82:notes">
            <a:extLst>
              <a:ext uri="{FF2B5EF4-FFF2-40B4-BE49-F238E27FC236}">
                <a16:creationId xmlns:a16="http://schemas.microsoft.com/office/drawing/2014/main" id="{9B244B37-6E6F-6669-7095-E9B77A2C217F}"/>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638544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a:extLst>
            <a:ext uri="{FF2B5EF4-FFF2-40B4-BE49-F238E27FC236}">
              <a16:creationId xmlns:a16="http://schemas.microsoft.com/office/drawing/2014/main" id="{F400B72B-2974-47B2-79FD-DC4CFC4D567B}"/>
            </a:ext>
          </a:extLst>
        </p:cNvPr>
        <p:cNvGrpSpPr/>
        <p:nvPr/>
      </p:nvGrpSpPr>
      <p:grpSpPr>
        <a:xfrm>
          <a:off x="0" y="0"/>
          <a:ext cx="0" cy="0"/>
          <a:chOff x="0" y="0"/>
          <a:chExt cx="0" cy="0"/>
        </a:xfrm>
      </p:grpSpPr>
      <p:sp>
        <p:nvSpPr>
          <p:cNvPr id="116" name="Google Shape;116;g10e6be573fa_0_82:notes">
            <a:extLst>
              <a:ext uri="{FF2B5EF4-FFF2-40B4-BE49-F238E27FC236}">
                <a16:creationId xmlns:a16="http://schemas.microsoft.com/office/drawing/2014/main" id="{CE325999-4A51-AAFA-719C-693FCD838355}"/>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 name="Google Shape;117;g10e6be573fa_0_82:notes">
            <a:extLst>
              <a:ext uri="{FF2B5EF4-FFF2-40B4-BE49-F238E27FC236}">
                <a16:creationId xmlns:a16="http://schemas.microsoft.com/office/drawing/2014/main" id="{80079BC0-A03E-9817-6162-C42297CD86EB}"/>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534505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a:extLst>
            <a:ext uri="{FF2B5EF4-FFF2-40B4-BE49-F238E27FC236}">
              <a16:creationId xmlns:a16="http://schemas.microsoft.com/office/drawing/2014/main" id="{B89B27F6-6191-E2AF-0E4E-1614FC07757C}"/>
            </a:ext>
          </a:extLst>
        </p:cNvPr>
        <p:cNvGrpSpPr/>
        <p:nvPr/>
      </p:nvGrpSpPr>
      <p:grpSpPr>
        <a:xfrm>
          <a:off x="0" y="0"/>
          <a:ext cx="0" cy="0"/>
          <a:chOff x="0" y="0"/>
          <a:chExt cx="0" cy="0"/>
        </a:xfrm>
      </p:grpSpPr>
      <p:sp>
        <p:nvSpPr>
          <p:cNvPr id="116" name="Google Shape;116;g10e6be573fa_0_82:notes">
            <a:extLst>
              <a:ext uri="{FF2B5EF4-FFF2-40B4-BE49-F238E27FC236}">
                <a16:creationId xmlns:a16="http://schemas.microsoft.com/office/drawing/2014/main" id="{011BD9D8-7549-5CA7-47DE-0F571E30CC20}"/>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 name="Google Shape;117;g10e6be573fa_0_82:notes">
            <a:extLst>
              <a:ext uri="{FF2B5EF4-FFF2-40B4-BE49-F238E27FC236}">
                <a16:creationId xmlns:a16="http://schemas.microsoft.com/office/drawing/2014/main" id="{E0420B8D-E6C4-EF89-832A-0EF4FF514B72}"/>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621479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a:extLst>
            <a:ext uri="{FF2B5EF4-FFF2-40B4-BE49-F238E27FC236}">
              <a16:creationId xmlns:a16="http://schemas.microsoft.com/office/drawing/2014/main" id="{DA30F4B3-F547-5698-6585-D5D1099465D9}"/>
            </a:ext>
          </a:extLst>
        </p:cNvPr>
        <p:cNvGrpSpPr/>
        <p:nvPr/>
      </p:nvGrpSpPr>
      <p:grpSpPr>
        <a:xfrm>
          <a:off x="0" y="0"/>
          <a:ext cx="0" cy="0"/>
          <a:chOff x="0" y="0"/>
          <a:chExt cx="0" cy="0"/>
        </a:xfrm>
      </p:grpSpPr>
      <p:sp>
        <p:nvSpPr>
          <p:cNvPr id="116" name="Google Shape;116;g10e6be573fa_0_82:notes">
            <a:extLst>
              <a:ext uri="{FF2B5EF4-FFF2-40B4-BE49-F238E27FC236}">
                <a16:creationId xmlns:a16="http://schemas.microsoft.com/office/drawing/2014/main" id="{B9CB4596-2705-DFAF-5B78-042FFA9C1499}"/>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 name="Google Shape;117;g10e6be573fa_0_82:notes">
            <a:extLst>
              <a:ext uri="{FF2B5EF4-FFF2-40B4-BE49-F238E27FC236}">
                <a16:creationId xmlns:a16="http://schemas.microsoft.com/office/drawing/2014/main" id="{8BDCB98A-0E5E-350D-CAC2-97C0C9F84016}"/>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373046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5C56FB-5378-A438-9F2A-E9B4E4E2D1F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C6B090F-3459-365E-221B-23226FF1F54D}"/>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A27C5CFE-009B-BD37-CED7-E3DE146A3A17}"/>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C631A3A-1244-A792-0CAA-C45ADBA8791A}"/>
              </a:ext>
            </a:extLst>
          </p:cNvPr>
          <p:cNvSpPr>
            <a:spLocks noGrp="1"/>
          </p:cNvSpPr>
          <p:nvPr>
            <p:ph type="sldNum" sz="quarter" idx="5"/>
          </p:nvPr>
        </p:nvSpPr>
        <p:spPr/>
        <p:txBody>
          <a:bodyPr/>
          <a:lstStyle/>
          <a:p>
            <a:fld id="{07627EBF-F1DE-684F-9FF7-5758DB085385}" type="slidenum">
              <a:rPr lang="en-US" smtClean="0"/>
              <a:t>28</a:t>
            </a:fld>
            <a:endParaRPr lang="en-US"/>
          </a:p>
        </p:txBody>
      </p:sp>
    </p:spTree>
    <p:extLst>
      <p:ext uri="{BB962C8B-B14F-4D97-AF65-F5344CB8AC3E}">
        <p14:creationId xmlns:p14="http://schemas.microsoft.com/office/powerpoint/2010/main" val="105446992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9AE5DF-E3D8-6B36-5FC4-E6E96A2D71D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27CA79D-C3B2-D040-F8C2-6E7483AF860A}"/>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3AF3E91B-B5AA-2AE1-ECF4-A254B5727938}"/>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76FC3D0D-A658-AB17-3DF8-B78CF1A46A5C}"/>
              </a:ext>
            </a:extLst>
          </p:cNvPr>
          <p:cNvSpPr>
            <a:spLocks noGrp="1"/>
          </p:cNvSpPr>
          <p:nvPr>
            <p:ph type="sldNum" sz="quarter" idx="5"/>
          </p:nvPr>
        </p:nvSpPr>
        <p:spPr/>
        <p:txBody>
          <a:bodyPr/>
          <a:lstStyle/>
          <a:p>
            <a:fld id="{07627EBF-F1DE-684F-9FF7-5758DB085385}" type="slidenum">
              <a:rPr lang="en-US" smtClean="0"/>
              <a:t>29</a:t>
            </a:fld>
            <a:endParaRPr lang="en-US"/>
          </a:p>
        </p:txBody>
      </p:sp>
    </p:spTree>
    <p:extLst>
      <p:ext uri="{BB962C8B-B14F-4D97-AF65-F5344CB8AC3E}">
        <p14:creationId xmlns:p14="http://schemas.microsoft.com/office/powerpoint/2010/main" val="367116033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79730D-FDCF-AF1C-E53E-F48F593B26B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8012468-AC21-1148-0363-81AB3DAD6696}"/>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872CA981-982F-7B07-EF09-3F021D55E87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771673E-D2AA-6A17-3615-68A6811992F7}"/>
              </a:ext>
            </a:extLst>
          </p:cNvPr>
          <p:cNvSpPr>
            <a:spLocks noGrp="1"/>
          </p:cNvSpPr>
          <p:nvPr>
            <p:ph type="sldNum" sz="quarter" idx="5"/>
          </p:nvPr>
        </p:nvSpPr>
        <p:spPr/>
        <p:txBody>
          <a:bodyPr/>
          <a:lstStyle/>
          <a:p>
            <a:fld id="{07627EBF-F1DE-684F-9FF7-5758DB085385}" type="slidenum">
              <a:rPr lang="en-US" smtClean="0"/>
              <a:t>30</a:t>
            </a:fld>
            <a:endParaRPr lang="en-US"/>
          </a:p>
        </p:txBody>
      </p:sp>
    </p:spTree>
    <p:extLst>
      <p:ext uri="{BB962C8B-B14F-4D97-AF65-F5344CB8AC3E}">
        <p14:creationId xmlns:p14="http://schemas.microsoft.com/office/powerpoint/2010/main" val="373445572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AA25EF-7DA1-A0AF-49FD-C033B193F34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23224D3-1AED-0388-B756-F4D3C38CF883}"/>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29880A50-0413-9BB0-04E4-B8B5793DD1E8}"/>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C1B528C3-FFAB-E4A4-34E8-8E12204BE635}"/>
              </a:ext>
            </a:extLst>
          </p:cNvPr>
          <p:cNvSpPr>
            <a:spLocks noGrp="1"/>
          </p:cNvSpPr>
          <p:nvPr>
            <p:ph type="sldNum" sz="quarter" idx="5"/>
          </p:nvPr>
        </p:nvSpPr>
        <p:spPr/>
        <p:txBody>
          <a:bodyPr/>
          <a:lstStyle/>
          <a:p>
            <a:fld id="{07627EBF-F1DE-684F-9FF7-5758DB085385}" type="slidenum">
              <a:rPr lang="en-US" smtClean="0"/>
              <a:t>31</a:t>
            </a:fld>
            <a:endParaRPr lang="en-US"/>
          </a:p>
        </p:txBody>
      </p:sp>
    </p:spTree>
    <p:extLst>
      <p:ext uri="{BB962C8B-B14F-4D97-AF65-F5344CB8AC3E}">
        <p14:creationId xmlns:p14="http://schemas.microsoft.com/office/powerpoint/2010/main" val="378693322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CF7F58-C3A0-01EF-AA61-FC415199496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06E6026-1B8A-FA86-D4FF-7661BEA422DD}"/>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BD5B1517-7DAD-A3FD-0CB1-B679776E4C2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3F26E81A-6BF9-19F2-EF58-11DE0D4E2A9C}"/>
              </a:ext>
            </a:extLst>
          </p:cNvPr>
          <p:cNvSpPr>
            <a:spLocks noGrp="1"/>
          </p:cNvSpPr>
          <p:nvPr>
            <p:ph type="sldNum" sz="quarter" idx="5"/>
          </p:nvPr>
        </p:nvSpPr>
        <p:spPr/>
        <p:txBody>
          <a:bodyPr/>
          <a:lstStyle/>
          <a:p>
            <a:fld id="{07627EBF-F1DE-684F-9FF7-5758DB085385}" type="slidenum">
              <a:rPr lang="en-US" smtClean="0"/>
              <a:t>32</a:t>
            </a:fld>
            <a:endParaRPr lang="en-US"/>
          </a:p>
        </p:txBody>
      </p:sp>
    </p:spTree>
    <p:extLst>
      <p:ext uri="{BB962C8B-B14F-4D97-AF65-F5344CB8AC3E}">
        <p14:creationId xmlns:p14="http://schemas.microsoft.com/office/powerpoint/2010/main" val="5278141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9024089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a:extLst>
            <a:ext uri="{FF2B5EF4-FFF2-40B4-BE49-F238E27FC236}">
              <a16:creationId xmlns:a16="http://schemas.microsoft.com/office/drawing/2014/main" id="{ED68150C-2DCF-BB87-8F04-516F0B6ECB3F}"/>
            </a:ext>
          </a:extLst>
        </p:cNvPr>
        <p:cNvGrpSpPr/>
        <p:nvPr/>
      </p:nvGrpSpPr>
      <p:grpSpPr>
        <a:xfrm>
          <a:off x="0" y="0"/>
          <a:ext cx="0" cy="0"/>
          <a:chOff x="0" y="0"/>
          <a:chExt cx="0" cy="0"/>
        </a:xfrm>
      </p:grpSpPr>
      <p:sp>
        <p:nvSpPr>
          <p:cNvPr id="116" name="Google Shape;116;g10e6be573fa_0_82:notes">
            <a:extLst>
              <a:ext uri="{FF2B5EF4-FFF2-40B4-BE49-F238E27FC236}">
                <a16:creationId xmlns:a16="http://schemas.microsoft.com/office/drawing/2014/main" id="{01CE5163-75FB-E6AA-E73C-C71D4F9D6188}"/>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 name="Google Shape;117;g10e6be573fa_0_82:notes">
            <a:extLst>
              <a:ext uri="{FF2B5EF4-FFF2-40B4-BE49-F238E27FC236}">
                <a16:creationId xmlns:a16="http://schemas.microsoft.com/office/drawing/2014/main" id="{79F0C952-5D6F-32F3-EAD6-8434881BCE10}"/>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1906401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6EA921-97E0-C404-6249-ADD985BF07A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A8726EA-DB7B-309C-7C0F-48B36BA1D47D}"/>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C5FCBDA3-38F8-3592-F4E4-1F65B078E56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5633051-76C4-A4DF-AE21-1783F14F2851}"/>
              </a:ext>
            </a:extLst>
          </p:cNvPr>
          <p:cNvSpPr>
            <a:spLocks noGrp="1"/>
          </p:cNvSpPr>
          <p:nvPr>
            <p:ph type="sldNum" sz="quarter" idx="5"/>
          </p:nvPr>
        </p:nvSpPr>
        <p:spPr/>
        <p:txBody>
          <a:bodyPr/>
          <a:lstStyle/>
          <a:p>
            <a:fld id="{07627EBF-F1DE-684F-9FF7-5758DB085385}" type="slidenum">
              <a:rPr lang="en-US" smtClean="0"/>
              <a:t>34</a:t>
            </a:fld>
            <a:endParaRPr lang="en-US"/>
          </a:p>
        </p:txBody>
      </p:sp>
    </p:spTree>
    <p:extLst>
      <p:ext uri="{BB962C8B-B14F-4D97-AF65-F5344CB8AC3E}">
        <p14:creationId xmlns:p14="http://schemas.microsoft.com/office/powerpoint/2010/main" val="26015807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920479-A623-BA1D-445A-2BA4B202287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8846019-010D-BB8E-EC14-B2743557E503}"/>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A6358BF4-FF99-512F-3D2A-A8F484170D98}"/>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6FE7D54-7C32-06D7-0B9A-CCFE52BC282E}"/>
              </a:ext>
            </a:extLst>
          </p:cNvPr>
          <p:cNvSpPr>
            <a:spLocks noGrp="1"/>
          </p:cNvSpPr>
          <p:nvPr>
            <p:ph type="sldNum" sz="quarter" idx="5"/>
          </p:nvPr>
        </p:nvSpPr>
        <p:spPr/>
        <p:txBody>
          <a:bodyPr/>
          <a:lstStyle/>
          <a:p>
            <a:fld id="{07627EBF-F1DE-684F-9FF7-5758DB085385}" type="slidenum">
              <a:rPr lang="en-US" smtClean="0"/>
              <a:t>35</a:t>
            </a:fld>
            <a:endParaRPr lang="en-US"/>
          </a:p>
        </p:txBody>
      </p:sp>
    </p:spTree>
    <p:extLst>
      <p:ext uri="{BB962C8B-B14F-4D97-AF65-F5344CB8AC3E}">
        <p14:creationId xmlns:p14="http://schemas.microsoft.com/office/powerpoint/2010/main" val="100581913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B08E11-D94B-98E1-7B6D-B9C569D8759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29E0E7F-FB60-A746-1FF7-42FF3C9DCCEA}"/>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2859A67C-200C-C0B8-476B-81E19A2747D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D70D90B0-03CF-4CB2-8070-E5B7FE086D08}"/>
              </a:ext>
            </a:extLst>
          </p:cNvPr>
          <p:cNvSpPr>
            <a:spLocks noGrp="1"/>
          </p:cNvSpPr>
          <p:nvPr>
            <p:ph type="sldNum" sz="quarter" idx="5"/>
          </p:nvPr>
        </p:nvSpPr>
        <p:spPr/>
        <p:txBody>
          <a:bodyPr/>
          <a:lstStyle/>
          <a:p>
            <a:fld id="{07627EBF-F1DE-684F-9FF7-5758DB085385}" type="slidenum">
              <a:rPr lang="en-US" smtClean="0"/>
              <a:t>36</a:t>
            </a:fld>
            <a:endParaRPr lang="en-US"/>
          </a:p>
        </p:txBody>
      </p:sp>
    </p:spTree>
    <p:extLst>
      <p:ext uri="{BB962C8B-B14F-4D97-AF65-F5344CB8AC3E}">
        <p14:creationId xmlns:p14="http://schemas.microsoft.com/office/powerpoint/2010/main" val="382971017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09965652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5C8F9A-0B60-4D72-AC11-EBC8EF1B1E4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ECF5768-B1D8-A7F2-797F-38D2A41CD1C0}"/>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6DCFFDB8-6B63-0911-9176-50C3AD866DF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2FA12FD4-C09A-2068-F92F-DB8D5BEC0CAA}"/>
              </a:ext>
            </a:extLst>
          </p:cNvPr>
          <p:cNvSpPr>
            <a:spLocks noGrp="1"/>
          </p:cNvSpPr>
          <p:nvPr>
            <p:ph type="sldNum" sz="quarter" idx="5"/>
          </p:nvPr>
        </p:nvSpPr>
        <p:spPr/>
        <p:txBody>
          <a:bodyPr/>
          <a:lstStyle/>
          <a:p>
            <a:fld id="{07627EBF-F1DE-684F-9FF7-5758DB085385}" type="slidenum">
              <a:rPr lang="en-US" smtClean="0"/>
              <a:t>38</a:t>
            </a:fld>
            <a:endParaRPr lang="en-US"/>
          </a:p>
        </p:txBody>
      </p:sp>
    </p:spTree>
    <p:extLst>
      <p:ext uri="{BB962C8B-B14F-4D97-AF65-F5344CB8AC3E}">
        <p14:creationId xmlns:p14="http://schemas.microsoft.com/office/powerpoint/2010/main" val="399010825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DEDD66-4530-B40D-EBEF-B5FC4818CF7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3BB7C7F-8F22-9CA8-EEE1-743A85E5F107}"/>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73C984B4-C971-92DD-025B-3EB80EC94136}"/>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C720796D-4E7A-72B5-C041-6EC8BA0A6A3D}"/>
              </a:ext>
            </a:extLst>
          </p:cNvPr>
          <p:cNvSpPr>
            <a:spLocks noGrp="1"/>
          </p:cNvSpPr>
          <p:nvPr>
            <p:ph type="sldNum" sz="quarter" idx="5"/>
          </p:nvPr>
        </p:nvSpPr>
        <p:spPr/>
        <p:txBody>
          <a:bodyPr/>
          <a:lstStyle/>
          <a:p>
            <a:fld id="{07627EBF-F1DE-684F-9FF7-5758DB085385}" type="slidenum">
              <a:rPr lang="en-US" smtClean="0"/>
              <a:t>39</a:t>
            </a:fld>
            <a:endParaRPr lang="en-US"/>
          </a:p>
        </p:txBody>
      </p:sp>
    </p:spTree>
    <p:extLst>
      <p:ext uri="{BB962C8B-B14F-4D97-AF65-F5344CB8AC3E}">
        <p14:creationId xmlns:p14="http://schemas.microsoft.com/office/powerpoint/2010/main" val="67234840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5FE6D7-9ABA-1D56-BF60-5773659D8B5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A95F14B-36B8-05AA-8799-CE61BE2BDB47}"/>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5F7BDF1C-E30F-036A-57E5-C948EBE7173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8671D6C-545F-6696-050D-BE163589C337}"/>
              </a:ext>
            </a:extLst>
          </p:cNvPr>
          <p:cNvSpPr>
            <a:spLocks noGrp="1"/>
          </p:cNvSpPr>
          <p:nvPr>
            <p:ph type="sldNum" sz="quarter" idx="5"/>
          </p:nvPr>
        </p:nvSpPr>
        <p:spPr/>
        <p:txBody>
          <a:bodyPr/>
          <a:lstStyle/>
          <a:p>
            <a:fld id="{07627EBF-F1DE-684F-9FF7-5758DB085385}" type="slidenum">
              <a:rPr lang="en-US" smtClean="0"/>
              <a:t>40</a:t>
            </a:fld>
            <a:endParaRPr lang="en-US"/>
          </a:p>
        </p:txBody>
      </p:sp>
    </p:spTree>
    <p:extLst>
      <p:ext uri="{BB962C8B-B14F-4D97-AF65-F5344CB8AC3E}">
        <p14:creationId xmlns:p14="http://schemas.microsoft.com/office/powerpoint/2010/main" val="259775347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a:extLst>
            <a:ext uri="{FF2B5EF4-FFF2-40B4-BE49-F238E27FC236}">
              <a16:creationId xmlns:a16="http://schemas.microsoft.com/office/drawing/2014/main" id="{AC53A26A-D9F6-55F8-D247-F05E5C403ACF}"/>
            </a:ext>
          </a:extLst>
        </p:cNvPr>
        <p:cNvGrpSpPr/>
        <p:nvPr/>
      </p:nvGrpSpPr>
      <p:grpSpPr>
        <a:xfrm>
          <a:off x="0" y="0"/>
          <a:ext cx="0" cy="0"/>
          <a:chOff x="0" y="0"/>
          <a:chExt cx="0" cy="0"/>
        </a:xfrm>
      </p:grpSpPr>
      <p:sp>
        <p:nvSpPr>
          <p:cNvPr id="93" name="Google Shape;93;g10e6be573fa_0_71:notes">
            <a:extLst>
              <a:ext uri="{FF2B5EF4-FFF2-40B4-BE49-F238E27FC236}">
                <a16:creationId xmlns:a16="http://schemas.microsoft.com/office/drawing/2014/main" id="{2BEE31D3-B8D0-31FE-8493-87B1DFCCA1BD}"/>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10e6be573fa_0_71:notes">
            <a:extLst>
              <a:ext uri="{FF2B5EF4-FFF2-40B4-BE49-F238E27FC236}">
                <a16:creationId xmlns:a16="http://schemas.microsoft.com/office/drawing/2014/main" id="{D44C7C8F-9966-9403-BB11-5AF356C96B1C}"/>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8034178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10e6be573fa_0_9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10e6be573fa_0_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729770-091E-2FED-238D-F6E31FCDA5B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720D4C8-8553-2C73-0E9C-499EBA4FBFF0}"/>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7E7F26C5-8729-6EC4-0543-6E427AD5718A}"/>
              </a:ext>
            </a:extLst>
          </p:cNvPr>
          <p:cNvSpPr>
            <a:spLocks noGrp="1"/>
          </p:cNvSpPr>
          <p:nvPr>
            <p:ph type="body" idx="1"/>
          </p:nvPr>
        </p:nvSpPr>
        <p:spPr/>
        <p:txBody>
          <a:bodyPr/>
          <a:lstStyle/>
          <a:p>
            <a:r>
              <a:rPr lang="en-US"/>
              <a:t>Facilitator note: </a:t>
            </a:r>
          </a:p>
          <a:p>
            <a:endParaRPr lang="en-US"/>
          </a:p>
        </p:txBody>
      </p:sp>
    </p:spTree>
    <p:extLst>
      <p:ext uri="{BB962C8B-B14F-4D97-AF65-F5344CB8AC3E}">
        <p14:creationId xmlns:p14="http://schemas.microsoft.com/office/powerpoint/2010/main" val="419508054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a:extLst>
            <a:ext uri="{FF2B5EF4-FFF2-40B4-BE49-F238E27FC236}">
              <a16:creationId xmlns:a16="http://schemas.microsoft.com/office/drawing/2014/main" id="{319F5753-6CD4-045E-4A45-EA561F07D2D6}"/>
            </a:ext>
          </a:extLst>
        </p:cNvPr>
        <p:cNvGrpSpPr/>
        <p:nvPr/>
      </p:nvGrpSpPr>
      <p:grpSpPr>
        <a:xfrm>
          <a:off x="0" y="0"/>
          <a:ext cx="0" cy="0"/>
          <a:chOff x="0" y="0"/>
          <a:chExt cx="0" cy="0"/>
        </a:xfrm>
      </p:grpSpPr>
      <p:sp>
        <p:nvSpPr>
          <p:cNvPr id="116" name="Google Shape;116;g10e6be573fa_0_82:notes">
            <a:extLst>
              <a:ext uri="{FF2B5EF4-FFF2-40B4-BE49-F238E27FC236}">
                <a16:creationId xmlns:a16="http://schemas.microsoft.com/office/drawing/2014/main" id="{6D2C82ED-56F1-1E30-32D0-DC46525FFA58}"/>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 name="Google Shape;117;g10e6be573fa_0_82:notes">
            <a:extLst>
              <a:ext uri="{FF2B5EF4-FFF2-40B4-BE49-F238E27FC236}">
                <a16:creationId xmlns:a16="http://schemas.microsoft.com/office/drawing/2014/main" id="{CFBABEFA-3D89-6E8A-A552-E047C38B6907}"/>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6066494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a:extLst>
            <a:ext uri="{FF2B5EF4-FFF2-40B4-BE49-F238E27FC236}">
              <a16:creationId xmlns:a16="http://schemas.microsoft.com/office/drawing/2014/main" id="{8A8BF542-A18A-8F29-6574-EA868953C3AE}"/>
            </a:ext>
          </a:extLst>
        </p:cNvPr>
        <p:cNvGrpSpPr/>
        <p:nvPr/>
      </p:nvGrpSpPr>
      <p:grpSpPr>
        <a:xfrm>
          <a:off x="0" y="0"/>
          <a:ext cx="0" cy="0"/>
          <a:chOff x="0" y="0"/>
          <a:chExt cx="0" cy="0"/>
        </a:xfrm>
      </p:grpSpPr>
      <p:sp>
        <p:nvSpPr>
          <p:cNvPr id="116" name="Google Shape;116;g10e6be573fa_0_82:notes">
            <a:extLst>
              <a:ext uri="{FF2B5EF4-FFF2-40B4-BE49-F238E27FC236}">
                <a16:creationId xmlns:a16="http://schemas.microsoft.com/office/drawing/2014/main" id="{6CE2306A-7284-5B63-B7B2-B4B54EC51524}"/>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 name="Google Shape;117;g10e6be573fa_0_82:notes">
            <a:extLst>
              <a:ext uri="{FF2B5EF4-FFF2-40B4-BE49-F238E27FC236}">
                <a16:creationId xmlns:a16="http://schemas.microsoft.com/office/drawing/2014/main" id="{98742E48-CC97-9588-EB15-B73290030BF3}"/>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1990204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a:extLst>
            <a:ext uri="{FF2B5EF4-FFF2-40B4-BE49-F238E27FC236}">
              <a16:creationId xmlns:a16="http://schemas.microsoft.com/office/drawing/2014/main" id="{682D218A-566F-FCCF-7229-A46A769CC7F9}"/>
            </a:ext>
          </a:extLst>
        </p:cNvPr>
        <p:cNvGrpSpPr/>
        <p:nvPr/>
      </p:nvGrpSpPr>
      <p:grpSpPr>
        <a:xfrm>
          <a:off x="0" y="0"/>
          <a:ext cx="0" cy="0"/>
          <a:chOff x="0" y="0"/>
          <a:chExt cx="0" cy="0"/>
        </a:xfrm>
      </p:grpSpPr>
      <p:sp>
        <p:nvSpPr>
          <p:cNvPr id="116" name="Google Shape;116;g10e6be573fa_0_82:notes">
            <a:extLst>
              <a:ext uri="{FF2B5EF4-FFF2-40B4-BE49-F238E27FC236}">
                <a16:creationId xmlns:a16="http://schemas.microsoft.com/office/drawing/2014/main" id="{972F2B08-BE33-9EF9-8C3C-0CCB33F685C8}"/>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 name="Google Shape;117;g10e6be573fa_0_82:notes">
            <a:extLst>
              <a:ext uri="{FF2B5EF4-FFF2-40B4-BE49-F238E27FC236}">
                <a16:creationId xmlns:a16="http://schemas.microsoft.com/office/drawing/2014/main" id="{BE553F42-EA65-EFA1-2FF2-039973C0A800}"/>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2338158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a:extLst>
            <a:ext uri="{FF2B5EF4-FFF2-40B4-BE49-F238E27FC236}">
              <a16:creationId xmlns:a16="http://schemas.microsoft.com/office/drawing/2014/main" id="{2B978532-743D-5097-A3D1-EB5FAF2B577E}"/>
            </a:ext>
          </a:extLst>
        </p:cNvPr>
        <p:cNvGrpSpPr/>
        <p:nvPr/>
      </p:nvGrpSpPr>
      <p:grpSpPr>
        <a:xfrm>
          <a:off x="0" y="0"/>
          <a:ext cx="0" cy="0"/>
          <a:chOff x="0" y="0"/>
          <a:chExt cx="0" cy="0"/>
        </a:xfrm>
      </p:grpSpPr>
      <p:sp>
        <p:nvSpPr>
          <p:cNvPr id="116" name="Google Shape;116;g10e6be573fa_0_82:notes">
            <a:extLst>
              <a:ext uri="{FF2B5EF4-FFF2-40B4-BE49-F238E27FC236}">
                <a16:creationId xmlns:a16="http://schemas.microsoft.com/office/drawing/2014/main" id="{68AB1BBB-FE50-0B42-7DF0-592BA23CF559}"/>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 name="Google Shape;117;g10e6be573fa_0_82:notes">
            <a:extLst>
              <a:ext uri="{FF2B5EF4-FFF2-40B4-BE49-F238E27FC236}">
                <a16:creationId xmlns:a16="http://schemas.microsoft.com/office/drawing/2014/main" id="{E1DD91CB-A9A6-3852-5A1F-ABFBA398676C}"/>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275528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627EBF-F1DE-684F-9FF7-5758DB085385}" type="slidenum">
              <a:rPr lang="en-US" smtClean="0"/>
              <a:t>47</a:t>
            </a:fld>
            <a:endParaRPr lang="en-US"/>
          </a:p>
        </p:txBody>
      </p:sp>
    </p:spTree>
    <p:extLst>
      <p:ext uri="{BB962C8B-B14F-4D97-AF65-F5344CB8AC3E}">
        <p14:creationId xmlns:p14="http://schemas.microsoft.com/office/powerpoint/2010/main" val="164664171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627EBF-F1DE-684F-9FF7-5758DB085385}" type="slidenum">
              <a:rPr lang="en-US" smtClean="0"/>
              <a:t>48</a:t>
            </a:fld>
            <a:endParaRPr lang="en-US"/>
          </a:p>
        </p:txBody>
      </p:sp>
    </p:spTree>
    <p:extLst>
      <p:ext uri="{BB962C8B-B14F-4D97-AF65-F5344CB8AC3E}">
        <p14:creationId xmlns:p14="http://schemas.microsoft.com/office/powerpoint/2010/main" val="25054730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627EBF-F1DE-684F-9FF7-5758DB085385}" type="slidenum">
              <a:rPr lang="en-US" smtClean="0"/>
              <a:t>49</a:t>
            </a:fld>
            <a:endParaRPr lang="en-US"/>
          </a:p>
        </p:txBody>
      </p:sp>
    </p:spTree>
    <p:extLst>
      <p:ext uri="{BB962C8B-B14F-4D97-AF65-F5344CB8AC3E}">
        <p14:creationId xmlns:p14="http://schemas.microsoft.com/office/powerpoint/2010/main" val="103103412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627EBF-F1DE-684F-9FF7-5758DB085385}" type="slidenum">
              <a:rPr lang="en-US" smtClean="0"/>
              <a:t>50</a:t>
            </a:fld>
            <a:endParaRPr lang="en-US"/>
          </a:p>
        </p:txBody>
      </p:sp>
    </p:spTree>
    <p:extLst>
      <p:ext uri="{BB962C8B-B14F-4D97-AF65-F5344CB8AC3E}">
        <p14:creationId xmlns:p14="http://schemas.microsoft.com/office/powerpoint/2010/main" val="43712251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627EBF-F1DE-684F-9FF7-5758DB085385}" type="slidenum">
              <a:rPr lang="en-US" smtClean="0"/>
              <a:t>51</a:t>
            </a:fld>
            <a:endParaRPr lang="en-US"/>
          </a:p>
        </p:txBody>
      </p:sp>
    </p:spTree>
    <p:extLst>
      <p:ext uri="{BB962C8B-B14F-4D97-AF65-F5344CB8AC3E}">
        <p14:creationId xmlns:p14="http://schemas.microsoft.com/office/powerpoint/2010/main" val="196255017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627EBF-F1DE-684F-9FF7-5758DB085385}" type="slidenum">
              <a:rPr lang="en-US" smtClean="0"/>
              <a:t>52</a:t>
            </a:fld>
            <a:endParaRPr lang="en-US"/>
          </a:p>
        </p:txBody>
      </p:sp>
    </p:spTree>
    <p:extLst>
      <p:ext uri="{BB962C8B-B14F-4D97-AF65-F5344CB8AC3E}">
        <p14:creationId xmlns:p14="http://schemas.microsoft.com/office/powerpoint/2010/main" val="5844417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310E2D89-DF4B-4F0B-5043-FA12A299E7BB}"/>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9B17E854-8CA5-B0AD-1F89-568084FA676F}"/>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A363FE10-0EB7-B27D-ED2E-7C0D55CEC3EE}"/>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8086860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627EBF-F1DE-684F-9FF7-5758DB085385}" type="slidenum">
              <a:rPr lang="en-US" smtClean="0"/>
              <a:t>53</a:t>
            </a:fld>
            <a:endParaRPr lang="en-US"/>
          </a:p>
        </p:txBody>
      </p:sp>
    </p:spTree>
    <p:extLst>
      <p:ext uri="{BB962C8B-B14F-4D97-AF65-F5344CB8AC3E}">
        <p14:creationId xmlns:p14="http://schemas.microsoft.com/office/powerpoint/2010/main" val="295543958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10e6be573fa_0_1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 name="Google Shape;144;g10e6be573fa_0_1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30095960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330682-4D20-B801-B09E-CAF92C0179C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EC5EBE5-0163-55FB-BA22-6289006A1AC3}"/>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63C83338-0C51-9322-5F8E-EFD0B7ECFC93}"/>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8946E2B-D8E9-EF49-69C0-6BFE7F8C82E7}"/>
              </a:ext>
            </a:extLst>
          </p:cNvPr>
          <p:cNvSpPr>
            <a:spLocks noGrp="1"/>
          </p:cNvSpPr>
          <p:nvPr>
            <p:ph type="sldNum" sz="quarter" idx="5"/>
          </p:nvPr>
        </p:nvSpPr>
        <p:spPr/>
        <p:txBody>
          <a:bodyPr/>
          <a:lstStyle/>
          <a:p>
            <a:fld id="{07627EBF-F1DE-684F-9FF7-5758DB085385}" type="slidenum">
              <a:rPr lang="en-US" smtClean="0"/>
              <a:t>55</a:t>
            </a:fld>
            <a:endParaRPr lang="en-US"/>
          </a:p>
        </p:txBody>
      </p:sp>
    </p:spTree>
    <p:extLst>
      <p:ext uri="{BB962C8B-B14F-4D97-AF65-F5344CB8AC3E}">
        <p14:creationId xmlns:p14="http://schemas.microsoft.com/office/powerpoint/2010/main" val="365083952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a:extLst>
            <a:ext uri="{FF2B5EF4-FFF2-40B4-BE49-F238E27FC236}">
              <a16:creationId xmlns:a16="http://schemas.microsoft.com/office/drawing/2014/main" id="{0ADC1DFC-6874-F801-8342-5A99A8963D0E}"/>
            </a:ext>
          </a:extLst>
        </p:cNvPr>
        <p:cNvGrpSpPr/>
        <p:nvPr/>
      </p:nvGrpSpPr>
      <p:grpSpPr>
        <a:xfrm>
          <a:off x="0" y="0"/>
          <a:ext cx="0" cy="0"/>
          <a:chOff x="0" y="0"/>
          <a:chExt cx="0" cy="0"/>
        </a:xfrm>
      </p:grpSpPr>
      <p:sp>
        <p:nvSpPr>
          <p:cNvPr id="93" name="Google Shape;93;g10e6be573fa_0_71:notes">
            <a:extLst>
              <a:ext uri="{FF2B5EF4-FFF2-40B4-BE49-F238E27FC236}">
                <a16:creationId xmlns:a16="http://schemas.microsoft.com/office/drawing/2014/main" id="{3D465E57-238F-FCF8-06A2-967A175BC52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10e6be573fa_0_71:notes">
            <a:extLst>
              <a:ext uri="{FF2B5EF4-FFF2-40B4-BE49-F238E27FC236}">
                <a16:creationId xmlns:a16="http://schemas.microsoft.com/office/drawing/2014/main" id="{9C11A494-2E6B-14BA-4882-E4E6516273E5}"/>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1789027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a:extLst>
            <a:ext uri="{FF2B5EF4-FFF2-40B4-BE49-F238E27FC236}">
              <a16:creationId xmlns:a16="http://schemas.microsoft.com/office/drawing/2014/main" id="{25489B11-05AA-1830-992F-1120A692641D}"/>
            </a:ext>
          </a:extLst>
        </p:cNvPr>
        <p:cNvGrpSpPr/>
        <p:nvPr/>
      </p:nvGrpSpPr>
      <p:grpSpPr>
        <a:xfrm>
          <a:off x="0" y="0"/>
          <a:ext cx="0" cy="0"/>
          <a:chOff x="0" y="0"/>
          <a:chExt cx="0" cy="0"/>
        </a:xfrm>
      </p:grpSpPr>
      <p:sp>
        <p:nvSpPr>
          <p:cNvPr id="93" name="Google Shape;93;g10e6be573fa_0_71:notes">
            <a:extLst>
              <a:ext uri="{FF2B5EF4-FFF2-40B4-BE49-F238E27FC236}">
                <a16:creationId xmlns:a16="http://schemas.microsoft.com/office/drawing/2014/main" id="{FD7212D5-1023-2D08-AD4E-F14D50356457}"/>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10e6be573fa_0_71:notes">
            <a:extLst>
              <a:ext uri="{FF2B5EF4-FFF2-40B4-BE49-F238E27FC236}">
                <a16:creationId xmlns:a16="http://schemas.microsoft.com/office/drawing/2014/main" id="{4EAFFCF3-7978-3877-5A83-89CC4922DD0C}"/>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9338009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a:extLst>
            <a:ext uri="{FF2B5EF4-FFF2-40B4-BE49-F238E27FC236}">
              <a16:creationId xmlns:a16="http://schemas.microsoft.com/office/drawing/2014/main" id="{CC3D62BC-8BCB-AD97-0150-AC3FD11F907F}"/>
            </a:ext>
          </a:extLst>
        </p:cNvPr>
        <p:cNvGrpSpPr/>
        <p:nvPr/>
      </p:nvGrpSpPr>
      <p:grpSpPr>
        <a:xfrm>
          <a:off x="0" y="0"/>
          <a:ext cx="0" cy="0"/>
          <a:chOff x="0" y="0"/>
          <a:chExt cx="0" cy="0"/>
        </a:xfrm>
      </p:grpSpPr>
      <p:sp>
        <p:nvSpPr>
          <p:cNvPr id="93" name="Google Shape;93;g10e6be573fa_0_71:notes">
            <a:extLst>
              <a:ext uri="{FF2B5EF4-FFF2-40B4-BE49-F238E27FC236}">
                <a16:creationId xmlns:a16="http://schemas.microsoft.com/office/drawing/2014/main" id="{31F641E5-51F4-61F9-C1AD-475EB43873F8}"/>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10e6be573fa_0_71:notes">
            <a:extLst>
              <a:ext uri="{FF2B5EF4-FFF2-40B4-BE49-F238E27FC236}">
                <a16:creationId xmlns:a16="http://schemas.microsoft.com/office/drawing/2014/main" id="{8E4690FB-AB93-40A9-3525-AAD3FFBE16F7}"/>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734765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A54D0571-B930-1293-6D11-44E48CCB6897}"/>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2298E48A-1C94-DE1C-CD94-24C2071E3C50}"/>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BB69F8BC-906D-EF31-ADC9-7457E8D8268C}"/>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624410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a:extLst>
            <a:ext uri="{FF2B5EF4-FFF2-40B4-BE49-F238E27FC236}">
              <a16:creationId xmlns:a16="http://schemas.microsoft.com/office/drawing/2014/main" id="{ADBF8B00-059D-0FF3-4B41-70299D642526}"/>
            </a:ext>
          </a:extLst>
        </p:cNvPr>
        <p:cNvGrpSpPr/>
        <p:nvPr/>
      </p:nvGrpSpPr>
      <p:grpSpPr>
        <a:xfrm>
          <a:off x="0" y="0"/>
          <a:ext cx="0" cy="0"/>
          <a:chOff x="0" y="0"/>
          <a:chExt cx="0" cy="0"/>
        </a:xfrm>
      </p:grpSpPr>
      <p:sp>
        <p:nvSpPr>
          <p:cNvPr id="104" name="Google Shape;104;g10e6be573fa_0_38:notes">
            <a:extLst>
              <a:ext uri="{FF2B5EF4-FFF2-40B4-BE49-F238E27FC236}">
                <a16:creationId xmlns:a16="http://schemas.microsoft.com/office/drawing/2014/main" id="{22E8B249-6ACA-5E87-9181-A2A1F89557FD}"/>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0e6be573fa_0_38:notes">
            <a:extLst>
              <a:ext uri="{FF2B5EF4-FFF2-40B4-BE49-F238E27FC236}">
                <a16:creationId xmlns:a16="http://schemas.microsoft.com/office/drawing/2014/main" id="{C137EFB5-6443-5517-3368-2FDDCB46C2B7}"/>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016317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E79D39-3621-2138-3E70-AC5D996CAB0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3922AB4-5349-1B9B-0927-03E0B54D5E49}"/>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41C6B386-9E8A-8404-0EC8-8D04DFFFADDC}"/>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8785641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07ECF3-3AB5-E9AB-0121-3F51094DAE2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11AF537-1100-0389-C369-EA4625E13777}"/>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DD07EFC6-1D2C-749C-305A-ADA699BFF421}"/>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4127262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t>Emotive topics </a:t>
            </a:r>
          </a:p>
        </p:txBody>
      </p:sp>
    </p:spTree>
    <p:extLst>
      <p:ext uri="{BB962C8B-B14F-4D97-AF65-F5344CB8AC3E}">
        <p14:creationId xmlns:p14="http://schemas.microsoft.com/office/powerpoint/2010/main" val="41173754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rgbClr val="274271"/>
        </a:solidFill>
        <a:effectLst/>
      </p:bgPr>
    </p:bg>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3" y="744575"/>
            <a:ext cx="5894400" cy="2052600"/>
          </a:xfrm>
          <a:prstGeom prst="rect">
            <a:avLst/>
          </a:prstGeom>
        </p:spPr>
        <p:txBody>
          <a:bodyPr spcFirstLastPara="1" wrap="square" lIns="91425" tIns="91425" rIns="91425" bIns="91425" anchor="b" anchorCtr="0">
            <a:normAutofit/>
          </a:bodyPr>
          <a:lstStyle>
            <a:lvl1pPr lvl="0">
              <a:spcBef>
                <a:spcPts val="0"/>
              </a:spcBef>
              <a:spcAft>
                <a:spcPts val="0"/>
              </a:spcAft>
              <a:buClr>
                <a:schemeClr val="lt1"/>
              </a:buClr>
              <a:buSzPts val="4000"/>
              <a:buFont typeface="Montserrat"/>
              <a:buNone/>
              <a:defRPr sz="4000" b="1">
                <a:solidFill>
                  <a:schemeClr val="lt1"/>
                </a:solidFill>
                <a:latin typeface="Montserrat"/>
                <a:ea typeface="Montserrat"/>
                <a:cs typeface="Montserrat"/>
                <a:sym typeface="Montserrat"/>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Clr>
                <a:schemeClr val="lt1"/>
              </a:buClr>
              <a:buSzPts val="2800"/>
              <a:buFont typeface="Montserrat Medium"/>
              <a:buNone/>
              <a:defRPr sz="2800">
                <a:solidFill>
                  <a:schemeClr val="lt1"/>
                </a:solidFill>
                <a:latin typeface="Montserrat Medium"/>
                <a:ea typeface="Montserrat Medium"/>
                <a:cs typeface="Montserrat Medium"/>
                <a:sym typeface="Montserrat Medium"/>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pic>
        <p:nvPicPr>
          <p:cNvPr id="12" name="Google Shape;12;p2"/>
          <p:cNvPicPr preferRelativeResize="0"/>
          <p:nvPr/>
        </p:nvPicPr>
        <p:blipFill>
          <a:blip r:embed="rId2" cstate="email">
            <a:alphaModFix/>
            <a:extLst>
              <a:ext uri="{28A0092B-C50C-407E-A947-70E740481C1C}">
                <a14:useLocalDpi xmlns:a14="http://schemas.microsoft.com/office/drawing/2010/main"/>
              </a:ext>
            </a:extLst>
          </a:blip>
          <a:stretch>
            <a:fillRect/>
          </a:stretch>
        </p:blipFill>
        <p:spPr>
          <a:xfrm>
            <a:off x="8315050" y="4177575"/>
            <a:ext cx="573050" cy="722799"/>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3"/>
        <p:cNvGrpSpPr/>
        <p:nvPr/>
      </p:nvGrpSpPr>
      <p:grpSpPr>
        <a:xfrm>
          <a:off x="0" y="0"/>
          <a:ext cx="0" cy="0"/>
          <a:chOff x="0" y="0"/>
          <a:chExt cx="0" cy="0"/>
        </a:xfrm>
      </p:grpSpPr>
      <p:sp>
        <p:nvSpPr>
          <p:cNvPr id="34" name="Google Shape;34;p7"/>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lvl1pPr lvl="0" algn="l" rtl="0">
              <a:buNone/>
              <a:defRPr b="1">
                <a:solidFill>
                  <a:srgbClr val="FF9797"/>
                </a:solidFill>
                <a:latin typeface="Montserrat"/>
                <a:ea typeface="Montserrat"/>
                <a:cs typeface="Montserrat"/>
                <a:sym typeface="Montserrat"/>
              </a:defRPr>
            </a:lvl1pPr>
            <a:lvl2pPr lvl="1" algn="l" rtl="0">
              <a:buNone/>
              <a:defRPr b="1">
                <a:solidFill>
                  <a:srgbClr val="FF9797"/>
                </a:solidFill>
                <a:latin typeface="Montserrat"/>
                <a:ea typeface="Montserrat"/>
                <a:cs typeface="Montserrat"/>
                <a:sym typeface="Montserrat"/>
              </a:defRPr>
            </a:lvl2pPr>
            <a:lvl3pPr lvl="2" algn="l" rtl="0">
              <a:buNone/>
              <a:defRPr b="1">
                <a:solidFill>
                  <a:srgbClr val="FF9797"/>
                </a:solidFill>
                <a:latin typeface="Montserrat"/>
                <a:ea typeface="Montserrat"/>
                <a:cs typeface="Montserrat"/>
                <a:sym typeface="Montserrat"/>
              </a:defRPr>
            </a:lvl3pPr>
            <a:lvl4pPr lvl="3" algn="l" rtl="0">
              <a:buNone/>
              <a:defRPr b="1">
                <a:solidFill>
                  <a:srgbClr val="FF9797"/>
                </a:solidFill>
                <a:latin typeface="Montserrat"/>
                <a:ea typeface="Montserrat"/>
                <a:cs typeface="Montserrat"/>
                <a:sym typeface="Montserrat"/>
              </a:defRPr>
            </a:lvl4pPr>
            <a:lvl5pPr lvl="4" algn="l" rtl="0">
              <a:buNone/>
              <a:defRPr b="1">
                <a:solidFill>
                  <a:srgbClr val="FF9797"/>
                </a:solidFill>
                <a:latin typeface="Montserrat"/>
                <a:ea typeface="Montserrat"/>
                <a:cs typeface="Montserrat"/>
                <a:sym typeface="Montserrat"/>
              </a:defRPr>
            </a:lvl5pPr>
            <a:lvl6pPr lvl="5" algn="l" rtl="0">
              <a:buNone/>
              <a:defRPr b="1">
                <a:solidFill>
                  <a:srgbClr val="FF9797"/>
                </a:solidFill>
                <a:latin typeface="Montserrat"/>
                <a:ea typeface="Montserrat"/>
                <a:cs typeface="Montserrat"/>
                <a:sym typeface="Montserrat"/>
              </a:defRPr>
            </a:lvl6pPr>
            <a:lvl7pPr lvl="6" algn="l" rtl="0">
              <a:buNone/>
              <a:defRPr b="1">
                <a:solidFill>
                  <a:srgbClr val="FF9797"/>
                </a:solidFill>
                <a:latin typeface="Montserrat"/>
                <a:ea typeface="Montserrat"/>
                <a:cs typeface="Montserrat"/>
                <a:sym typeface="Montserrat"/>
              </a:defRPr>
            </a:lvl7pPr>
            <a:lvl8pPr lvl="7" algn="l" rtl="0">
              <a:buNone/>
              <a:defRPr b="1">
                <a:solidFill>
                  <a:srgbClr val="FF9797"/>
                </a:solidFill>
                <a:latin typeface="Montserrat"/>
                <a:ea typeface="Montserrat"/>
                <a:cs typeface="Montserrat"/>
                <a:sym typeface="Montserrat"/>
              </a:defRPr>
            </a:lvl8pPr>
            <a:lvl9pPr lvl="8" algn="l" rtl="0">
              <a:buNone/>
              <a:defRPr b="1">
                <a:solidFill>
                  <a:srgbClr val="FF9797"/>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
              <a:t>‹#›</a:t>
            </a:fld>
            <a:endParaRPr/>
          </a:p>
        </p:txBody>
      </p:sp>
      <p:pic>
        <p:nvPicPr>
          <p:cNvPr id="35" name="Google Shape;35;p7"/>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8315050" y="4177575"/>
            <a:ext cx="573051" cy="722799"/>
          </a:xfrm>
          <a:prstGeom prst="rect">
            <a:avLst/>
          </a:prstGeom>
          <a:noFill/>
          <a:ln>
            <a:noFill/>
          </a:ln>
        </p:spPr>
      </p:pic>
      <p:sp>
        <p:nvSpPr>
          <p:cNvPr id="36" name="Google Shape;36;p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1pPr>
            <a:lvl2pPr lvl="1"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2pPr>
            <a:lvl3pPr lvl="2"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3pPr>
            <a:lvl4pPr lvl="3"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4pPr>
            <a:lvl5pPr lvl="4"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5pPr>
            <a:lvl6pPr lvl="5"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6pPr>
            <a:lvl7pPr lvl="6"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7pPr>
            <a:lvl8pPr lvl="7"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8pPr>
            <a:lvl9pPr lvl="8"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7"/>
        <p:cNvGrpSpPr/>
        <p:nvPr/>
      </p:nvGrpSpPr>
      <p:grpSpPr>
        <a:xfrm>
          <a:off x="0" y="0"/>
          <a:ext cx="0" cy="0"/>
          <a:chOff x="0" y="0"/>
          <a:chExt cx="0" cy="0"/>
        </a:xfrm>
      </p:grpSpPr>
      <p:sp>
        <p:nvSpPr>
          <p:cNvPr id="38" name="Google Shape;38;p8"/>
          <p:cNvSpPr txBox="1">
            <a:spLocks noGrp="1"/>
          </p:cNvSpPr>
          <p:nvPr>
            <p:ph type="body" idx="1"/>
          </p:nvPr>
        </p:nvSpPr>
        <p:spPr>
          <a:xfrm>
            <a:off x="311700" y="1389600"/>
            <a:ext cx="39465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9" name="Google Shape;39;p8"/>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lvl1pPr lvl="0" algn="l" rtl="0">
              <a:buNone/>
              <a:defRPr b="1">
                <a:solidFill>
                  <a:srgbClr val="FF9797"/>
                </a:solidFill>
                <a:latin typeface="Montserrat"/>
                <a:ea typeface="Montserrat"/>
                <a:cs typeface="Montserrat"/>
                <a:sym typeface="Montserrat"/>
              </a:defRPr>
            </a:lvl1pPr>
            <a:lvl2pPr lvl="1" algn="l" rtl="0">
              <a:buNone/>
              <a:defRPr b="1">
                <a:solidFill>
                  <a:srgbClr val="FF9797"/>
                </a:solidFill>
                <a:latin typeface="Montserrat"/>
                <a:ea typeface="Montserrat"/>
                <a:cs typeface="Montserrat"/>
                <a:sym typeface="Montserrat"/>
              </a:defRPr>
            </a:lvl2pPr>
            <a:lvl3pPr lvl="2" algn="l" rtl="0">
              <a:buNone/>
              <a:defRPr b="1">
                <a:solidFill>
                  <a:srgbClr val="FF9797"/>
                </a:solidFill>
                <a:latin typeface="Montserrat"/>
                <a:ea typeface="Montserrat"/>
                <a:cs typeface="Montserrat"/>
                <a:sym typeface="Montserrat"/>
              </a:defRPr>
            </a:lvl3pPr>
            <a:lvl4pPr lvl="3" algn="l" rtl="0">
              <a:buNone/>
              <a:defRPr b="1">
                <a:solidFill>
                  <a:srgbClr val="FF9797"/>
                </a:solidFill>
                <a:latin typeface="Montserrat"/>
                <a:ea typeface="Montserrat"/>
                <a:cs typeface="Montserrat"/>
                <a:sym typeface="Montserrat"/>
              </a:defRPr>
            </a:lvl4pPr>
            <a:lvl5pPr lvl="4" algn="l" rtl="0">
              <a:buNone/>
              <a:defRPr b="1">
                <a:solidFill>
                  <a:srgbClr val="FF9797"/>
                </a:solidFill>
                <a:latin typeface="Montserrat"/>
                <a:ea typeface="Montserrat"/>
                <a:cs typeface="Montserrat"/>
                <a:sym typeface="Montserrat"/>
              </a:defRPr>
            </a:lvl5pPr>
            <a:lvl6pPr lvl="5" algn="l" rtl="0">
              <a:buNone/>
              <a:defRPr b="1">
                <a:solidFill>
                  <a:srgbClr val="FF9797"/>
                </a:solidFill>
                <a:latin typeface="Montserrat"/>
                <a:ea typeface="Montserrat"/>
                <a:cs typeface="Montserrat"/>
                <a:sym typeface="Montserrat"/>
              </a:defRPr>
            </a:lvl6pPr>
            <a:lvl7pPr lvl="6" algn="l" rtl="0">
              <a:buNone/>
              <a:defRPr b="1">
                <a:solidFill>
                  <a:srgbClr val="FF9797"/>
                </a:solidFill>
                <a:latin typeface="Montserrat"/>
                <a:ea typeface="Montserrat"/>
                <a:cs typeface="Montserrat"/>
                <a:sym typeface="Montserrat"/>
              </a:defRPr>
            </a:lvl7pPr>
            <a:lvl8pPr lvl="7" algn="l" rtl="0">
              <a:buNone/>
              <a:defRPr b="1">
                <a:solidFill>
                  <a:srgbClr val="FF9797"/>
                </a:solidFill>
                <a:latin typeface="Montserrat"/>
                <a:ea typeface="Montserrat"/>
                <a:cs typeface="Montserrat"/>
                <a:sym typeface="Montserrat"/>
              </a:defRPr>
            </a:lvl8pPr>
            <a:lvl9pPr lvl="8" algn="l" rtl="0">
              <a:buNone/>
              <a:defRPr b="1">
                <a:solidFill>
                  <a:srgbClr val="FF9797"/>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
              <a:t>‹#›</a:t>
            </a:fld>
            <a:endParaRPr/>
          </a:p>
        </p:txBody>
      </p:sp>
      <p:pic>
        <p:nvPicPr>
          <p:cNvPr id="40" name="Google Shape;40;p8"/>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8315050" y="4177575"/>
            <a:ext cx="573051" cy="722799"/>
          </a:xfrm>
          <a:prstGeom prst="rect">
            <a:avLst/>
          </a:prstGeom>
          <a:noFill/>
          <a:ln>
            <a:noFill/>
          </a:ln>
        </p:spPr>
      </p:pic>
      <p:sp>
        <p:nvSpPr>
          <p:cNvPr id="41" name="Google Shape;41;p8"/>
          <p:cNvSpPr txBox="1">
            <a:spLocks noGrp="1"/>
          </p:cNvSpPr>
          <p:nvPr>
            <p:ph type="title"/>
          </p:nvPr>
        </p:nvSpPr>
        <p:spPr>
          <a:xfrm>
            <a:off x="311700" y="445025"/>
            <a:ext cx="3222000" cy="572700"/>
          </a:xfrm>
          <a:prstGeom prst="rect">
            <a:avLst/>
          </a:prstGeom>
        </p:spPr>
        <p:txBody>
          <a:bodyPr spcFirstLastPara="1" wrap="square" lIns="91425" tIns="91425" rIns="91425" bIns="91425" anchor="t" anchorCtr="0">
            <a:normAutofit/>
          </a:bodyPr>
          <a:lstStyle>
            <a:lvl1pPr lvl="0"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1pPr>
            <a:lvl2pPr lvl="1"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2pPr>
            <a:lvl3pPr lvl="2"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3pPr>
            <a:lvl4pPr lvl="3"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4pPr>
            <a:lvl5pPr lvl="4"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5pPr>
            <a:lvl6pPr lvl="5"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6pPr>
            <a:lvl7pPr lvl="6"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7pPr>
            <a:lvl8pPr lvl="7"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8pPr>
            <a:lvl9pPr lvl="8"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46"/>
        <p:cNvGrpSpPr/>
        <p:nvPr/>
      </p:nvGrpSpPr>
      <p:grpSpPr>
        <a:xfrm>
          <a:off x="0" y="0"/>
          <a:ext cx="0" cy="0"/>
          <a:chOff x="0" y="0"/>
          <a:chExt cx="0" cy="0"/>
        </a:xfrm>
      </p:grpSpPr>
      <p:sp>
        <p:nvSpPr>
          <p:cNvPr id="47" name="Google Shape;47;p10"/>
          <p:cNvSpPr/>
          <p:nvPr/>
        </p:nvSpPr>
        <p:spPr>
          <a:xfrm>
            <a:off x="4572000" y="-125"/>
            <a:ext cx="4572000" cy="5143500"/>
          </a:xfrm>
          <a:prstGeom prst="rect">
            <a:avLst/>
          </a:prstGeom>
          <a:solidFill>
            <a:srgbClr val="2742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10"/>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spcBef>
                <a:spcPts val="0"/>
              </a:spcBef>
              <a:spcAft>
                <a:spcPts val="0"/>
              </a:spcAft>
              <a:buClr>
                <a:srgbClr val="274271"/>
              </a:buClr>
              <a:buSzPts val="4000"/>
              <a:buFont typeface="Montserrat"/>
              <a:buNone/>
              <a:defRPr sz="4000" b="1">
                <a:solidFill>
                  <a:srgbClr val="274271"/>
                </a:solidFill>
                <a:latin typeface="Montserrat"/>
                <a:ea typeface="Montserrat"/>
                <a:cs typeface="Montserrat"/>
                <a:sym typeface="Montserrat"/>
              </a:defRPr>
            </a:lvl1pPr>
            <a:lvl2pPr lvl="1">
              <a:spcBef>
                <a:spcPts val="0"/>
              </a:spcBef>
              <a:spcAft>
                <a:spcPts val="0"/>
              </a:spcAft>
              <a:buClr>
                <a:srgbClr val="274271"/>
              </a:buClr>
              <a:buSzPts val="4000"/>
              <a:buFont typeface="Montserrat"/>
              <a:buNone/>
              <a:defRPr sz="4000" b="1">
                <a:solidFill>
                  <a:srgbClr val="274271"/>
                </a:solidFill>
                <a:latin typeface="Montserrat"/>
                <a:ea typeface="Montserrat"/>
                <a:cs typeface="Montserrat"/>
                <a:sym typeface="Montserrat"/>
              </a:defRPr>
            </a:lvl2pPr>
            <a:lvl3pPr lvl="2">
              <a:spcBef>
                <a:spcPts val="0"/>
              </a:spcBef>
              <a:spcAft>
                <a:spcPts val="0"/>
              </a:spcAft>
              <a:buClr>
                <a:srgbClr val="274271"/>
              </a:buClr>
              <a:buSzPts val="4000"/>
              <a:buFont typeface="Montserrat"/>
              <a:buNone/>
              <a:defRPr sz="4000" b="1">
                <a:solidFill>
                  <a:srgbClr val="274271"/>
                </a:solidFill>
                <a:latin typeface="Montserrat"/>
                <a:ea typeface="Montserrat"/>
                <a:cs typeface="Montserrat"/>
                <a:sym typeface="Montserrat"/>
              </a:defRPr>
            </a:lvl3pPr>
            <a:lvl4pPr lvl="3">
              <a:spcBef>
                <a:spcPts val="0"/>
              </a:spcBef>
              <a:spcAft>
                <a:spcPts val="0"/>
              </a:spcAft>
              <a:buClr>
                <a:srgbClr val="274271"/>
              </a:buClr>
              <a:buSzPts val="4000"/>
              <a:buFont typeface="Montserrat"/>
              <a:buNone/>
              <a:defRPr sz="4000" b="1">
                <a:solidFill>
                  <a:srgbClr val="274271"/>
                </a:solidFill>
                <a:latin typeface="Montserrat"/>
                <a:ea typeface="Montserrat"/>
                <a:cs typeface="Montserrat"/>
                <a:sym typeface="Montserrat"/>
              </a:defRPr>
            </a:lvl4pPr>
            <a:lvl5pPr lvl="4">
              <a:spcBef>
                <a:spcPts val="0"/>
              </a:spcBef>
              <a:spcAft>
                <a:spcPts val="0"/>
              </a:spcAft>
              <a:buClr>
                <a:srgbClr val="274271"/>
              </a:buClr>
              <a:buSzPts val="4000"/>
              <a:buFont typeface="Montserrat"/>
              <a:buNone/>
              <a:defRPr sz="4000" b="1">
                <a:solidFill>
                  <a:srgbClr val="274271"/>
                </a:solidFill>
                <a:latin typeface="Montserrat"/>
                <a:ea typeface="Montserrat"/>
                <a:cs typeface="Montserrat"/>
                <a:sym typeface="Montserrat"/>
              </a:defRPr>
            </a:lvl5pPr>
            <a:lvl6pPr lvl="5">
              <a:spcBef>
                <a:spcPts val="0"/>
              </a:spcBef>
              <a:spcAft>
                <a:spcPts val="0"/>
              </a:spcAft>
              <a:buClr>
                <a:srgbClr val="274271"/>
              </a:buClr>
              <a:buSzPts val="4000"/>
              <a:buFont typeface="Montserrat"/>
              <a:buNone/>
              <a:defRPr sz="4000" b="1">
                <a:solidFill>
                  <a:srgbClr val="274271"/>
                </a:solidFill>
                <a:latin typeface="Montserrat"/>
                <a:ea typeface="Montserrat"/>
                <a:cs typeface="Montserrat"/>
                <a:sym typeface="Montserrat"/>
              </a:defRPr>
            </a:lvl6pPr>
            <a:lvl7pPr lvl="6">
              <a:spcBef>
                <a:spcPts val="0"/>
              </a:spcBef>
              <a:spcAft>
                <a:spcPts val="0"/>
              </a:spcAft>
              <a:buClr>
                <a:srgbClr val="274271"/>
              </a:buClr>
              <a:buSzPts val="4000"/>
              <a:buFont typeface="Montserrat"/>
              <a:buNone/>
              <a:defRPr sz="4000" b="1">
                <a:solidFill>
                  <a:srgbClr val="274271"/>
                </a:solidFill>
                <a:latin typeface="Montserrat"/>
                <a:ea typeface="Montserrat"/>
                <a:cs typeface="Montserrat"/>
                <a:sym typeface="Montserrat"/>
              </a:defRPr>
            </a:lvl7pPr>
            <a:lvl8pPr lvl="7">
              <a:spcBef>
                <a:spcPts val="0"/>
              </a:spcBef>
              <a:spcAft>
                <a:spcPts val="0"/>
              </a:spcAft>
              <a:buClr>
                <a:srgbClr val="274271"/>
              </a:buClr>
              <a:buSzPts val="4000"/>
              <a:buFont typeface="Montserrat"/>
              <a:buNone/>
              <a:defRPr sz="4000" b="1">
                <a:solidFill>
                  <a:srgbClr val="274271"/>
                </a:solidFill>
                <a:latin typeface="Montserrat"/>
                <a:ea typeface="Montserrat"/>
                <a:cs typeface="Montserrat"/>
                <a:sym typeface="Montserrat"/>
              </a:defRPr>
            </a:lvl8pPr>
            <a:lvl9pPr lvl="8">
              <a:spcBef>
                <a:spcPts val="0"/>
              </a:spcBef>
              <a:spcAft>
                <a:spcPts val="0"/>
              </a:spcAft>
              <a:buClr>
                <a:srgbClr val="274271"/>
              </a:buClr>
              <a:buSzPts val="4000"/>
              <a:buFont typeface="Montserrat"/>
              <a:buNone/>
              <a:defRPr sz="4000" b="1">
                <a:solidFill>
                  <a:srgbClr val="274271"/>
                </a:solidFill>
                <a:latin typeface="Montserrat"/>
                <a:ea typeface="Montserrat"/>
                <a:cs typeface="Montserrat"/>
                <a:sym typeface="Montserrat"/>
              </a:defRPr>
            </a:lvl9pPr>
          </a:lstStyle>
          <a:p>
            <a:endParaRPr/>
          </a:p>
        </p:txBody>
      </p:sp>
      <p:sp>
        <p:nvSpPr>
          <p:cNvPr id="49" name="Google Shape;49;p10"/>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SzPts val="2100"/>
              <a:buFont typeface="Montserrat Medium"/>
              <a:buNone/>
              <a:defRPr sz="2100">
                <a:latin typeface="Montserrat Medium"/>
                <a:ea typeface="Montserrat Medium"/>
                <a:cs typeface="Montserrat Medium"/>
                <a:sym typeface="Montserrat Medium"/>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0" name="Google Shape;50;p10"/>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30200">
              <a:spcBef>
                <a:spcPts val="0"/>
              </a:spcBef>
              <a:spcAft>
                <a:spcPts val="0"/>
              </a:spcAft>
              <a:buClr>
                <a:schemeClr val="lt1"/>
              </a:buClr>
              <a:buSzPts val="1600"/>
              <a:buFont typeface="Montserrat Medium"/>
              <a:buChar char="●"/>
              <a:defRPr>
                <a:solidFill>
                  <a:schemeClr val="lt1"/>
                </a:solidFill>
                <a:latin typeface="Montserrat Medium"/>
                <a:ea typeface="Montserrat Medium"/>
                <a:cs typeface="Montserrat Medium"/>
                <a:sym typeface="Montserrat Medium"/>
              </a:defRPr>
            </a:lvl1pPr>
            <a:lvl2pPr marL="914400" lvl="1" indent="-304800">
              <a:spcBef>
                <a:spcPts val="0"/>
              </a:spcBef>
              <a:spcAft>
                <a:spcPts val="0"/>
              </a:spcAft>
              <a:buClr>
                <a:schemeClr val="lt1"/>
              </a:buClr>
              <a:buSzPts val="1200"/>
              <a:buFont typeface="Montserrat Medium"/>
              <a:buChar char="○"/>
              <a:defRPr>
                <a:solidFill>
                  <a:schemeClr val="lt1"/>
                </a:solidFill>
                <a:latin typeface="Montserrat Medium"/>
                <a:ea typeface="Montserrat Medium"/>
                <a:cs typeface="Montserrat Medium"/>
                <a:sym typeface="Montserrat Medium"/>
              </a:defRPr>
            </a:lvl2pPr>
            <a:lvl3pPr marL="1371600" lvl="2" indent="-304800">
              <a:spcBef>
                <a:spcPts val="0"/>
              </a:spcBef>
              <a:spcAft>
                <a:spcPts val="0"/>
              </a:spcAft>
              <a:buClr>
                <a:schemeClr val="lt1"/>
              </a:buClr>
              <a:buSzPts val="1200"/>
              <a:buFont typeface="Montserrat Medium"/>
              <a:buChar char="■"/>
              <a:defRPr>
                <a:solidFill>
                  <a:schemeClr val="lt1"/>
                </a:solidFill>
                <a:latin typeface="Montserrat Medium"/>
                <a:ea typeface="Montserrat Medium"/>
                <a:cs typeface="Montserrat Medium"/>
                <a:sym typeface="Montserrat Medium"/>
              </a:defRPr>
            </a:lvl3pPr>
            <a:lvl4pPr marL="1828800" lvl="3" indent="-304800">
              <a:spcBef>
                <a:spcPts val="0"/>
              </a:spcBef>
              <a:spcAft>
                <a:spcPts val="0"/>
              </a:spcAft>
              <a:buClr>
                <a:schemeClr val="lt1"/>
              </a:buClr>
              <a:buSzPts val="1200"/>
              <a:buFont typeface="Montserrat Medium"/>
              <a:buChar char="●"/>
              <a:defRPr>
                <a:solidFill>
                  <a:schemeClr val="lt1"/>
                </a:solidFill>
                <a:latin typeface="Montserrat Medium"/>
                <a:ea typeface="Montserrat Medium"/>
                <a:cs typeface="Montserrat Medium"/>
                <a:sym typeface="Montserrat Medium"/>
              </a:defRPr>
            </a:lvl4pPr>
            <a:lvl5pPr marL="2286000" lvl="4" indent="-304800">
              <a:spcBef>
                <a:spcPts val="0"/>
              </a:spcBef>
              <a:spcAft>
                <a:spcPts val="0"/>
              </a:spcAft>
              <a:buClr>
                <a:schemeClr val="lt1"/>
              </a:buClr>
              <a:buSzPts val="1200"/>
              <a:buFont typeface="Montserrat Medium"/>
              <a:buChar char="○"/>
              <a:defRPr>
                <a:solidFill>
                  <a:schemeClr val="lt1"/>
                </a:solidFill>
                <a:latin typeface="Montserrat Medium"/>
                <a:ea typeface="Montserrat Medium"/>
                <a:cs typeface="Montserrat Medium"/>
                <a:sym typeface="Montserrat Medium"/>
              </a:defRPr>
            </a:lvl5pPr>
            <a:lvl6pPr marL="2743200" lvl="5" indent="-304800">
              <a:spcBef>
                <a:spcPts val="0"/>
              </a:spcBef>
              <a:spcAft>
                <a:spcPts val="0"/>
              </a:spcAft>
              <a:buClr>
                <a:schemeClr val="lt1"/>
              </a:buClr>
              <a:buSzPts val="1200"/>
              <a:buFont typeface="Montserrat Medium"/>
              <a:buChar char="■"/>
              <a:defRPr>
                <a:solidFill>
                  <a:schemeClr val="lt1"/>
                </a:solidFill>
                <a:latin typeface="Montserrat Medium"/>
                <a:ea typeface="Montserrat Medium"/>
                <a:cs typeface="Montserrat Medium"/>
                <a:sym typeface="Montserrat Medium"/>
              </a:defRPr>
            </a:lvl6pPr>
            <a:lvl7pPr marL="3200400" lvl="6" indent="-304800">
              <a:spcBef>
                <a:spcPts val="0"/>
              </a:spcBef>
              <a:spcAft>
                <a:spcPts val="0"/>
              </a:spcAft>
              <a:buClr>
                <a:schemeClr val="lt1"/>
              </a:buClr>
              <a:buSzPts val="1200"/>
              <a:buFont typeface="Montserrat Medium"/>
              <a:buChar char="●"/>
              <a:defRPr>
                <a:solidFill>
                  <a:schemeClr val="lt1"/>
                </a:solidFill>
                <a:latin typeface="Montserrat Medium"/>
                <a:ea typeface="Montserrat Medium"/>
                <a:cs typeface="Montserrat Medium"/>
                <a:sym typeface="Montserrat Medium"/>
              </a:defRPr>
            </a:lvl7pPr>
            <a:lvl8pPr marL="3657600" lvl="7" indent="-304800">
              <a:spcBef>
                <a:spcPts val="0"/>
              </a:spcBef>
              <a:spcAft>
                <a:spcPts val="0"/>
              </a:spcAft>
              <a:buClr>
                <a:schemeClr val="lt1"/>
              </a:buClr>
              <a:buSzPts val="1200"/>
              <a:buFont typeface="Montserrat Medium"/>
              <a:buChar char="○"/>
              <a:defRPr>
                <a:solidFill>
                  <a:schemeClr val="lt1"/>
                </a:solidFill>
                <a:latin typeface="Montserrat Medium"/>
                <a:ea typeface="Montserrat Medium"/>
                <a:cs typeface="Montserrat Medium"/>
                <a:sym typeface="Montserrat Medium"/>
              </a:defRPr>
            </a:lvl8pPr>
            <a:lvl9pPr marL="4114800" lvl="8" indent="-304800">
              <a:spcBef>
                <a:spcPts val="0"/>
              </a:spcBef>
              <a:spcAft>
                <a:spcPts val="0"/>
              </a:spcAft>
              <a:buClr>
                <a:schemeClr val="lt1"/>
              </a:buClr>
              <a:buSzPts val="1200"/>
              <a:buFont typeface="Montserrat Medium"/>
              <a:buChar char="■"/>
              <a:defRPr>
                <a:solidFill>
                  <a:schemeClr val="lt1"/>
                </a:solidFill>
                <a:latin typeface="Montserrat Medium"/>
                <a:ea typeface="Montserrat Medium"/>
                <a:cs typeface="Montserrat Medium"/>
                <a:sym typeface="Montserrat Medium"/>
              </a:defRPr>
            </a:lvl9pPr>
          </a:lstStyle>
          <a:p>
            <a:endParaRPr/>
          </a:p>
        </p:txBody>
      </p:sp>
      <p:sp>
        <p:nvSpPr>
          <p:cNvPr id="51" name="Google Shape;51;p10"/>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lvl1pPr lvl="0" algn="l" rtl="0">
              <a:buNone/>
              <a:defRPr b="1">
                <a:solidFill>
                  <a:srgbClr val="FF9797"/>
                </a:solidFill>
                <a:latin typeface="Montserrat"/>
                <a:ea typeface="Montserrat"/>
                <a:cs typeface="Montserrat"/>
                <a:sym typeface="Montserrat"/>
              </a:defRPr>
            </a:lvl1pPr>
            <a:lvl2pPr lvl="1" algn="l" rtl="0">
              <a:buNone/>
              <a:defRPr b="1">
                <a:solidFill>
                  <a:srgbClr val="FF9797"/>
                </a:solidFill>
                <a:latin typeface="Montserrat"/>
                <a:ea typeface="Montserrat"/>
                <a:cs typeface="Montserrat"/>
                <a:sym typeface="Montserrat"/>
              </a:defRPr>
            </a:lvl2pPr>
            <a:lvl3pPr lvl="2" algn="l" rtl="0">
              <a:buNone/>
              <a:defRPr b="1">
                <a:solidFill>
                  <a:srgbClr val="FF9797"/>
                </a:solidFill>
                <a:latin typeface="Montserrat"/>
                <a:ea typeface="Montserrat"/>
                <a:cs typeface="Montserrat"/>
                <a:sym typeface="Montserrat"/>
              </a:defRPr>
            </a:lvl3pPr>
            <a:lvl4pPr lvl="3" algn="l" rtl="0">
              <a:buNone/>
              <a:defRPr b="1">
                <a:solidFill>
                  <a:srgbClr val="FF9797"/>
                </a:solidFill>
                <a:latin typeface="Montserrat"/>
                <a:ea typeface="Montserrat"/>
                <a:cs typeface="Montserrat"/>
                <a:sym typeface="Montserrat"/>
              </a:defRPr>
            </a:lvl4pPr>
            <a:lvl5pPr lvl="4" algn="l" rtl="0">
              <a:buNone/>
              <a:defRPr b="1">
                <a:solidFill>
                  <a:srgbClr val="FF9797"/>
                </a:solidFill>
                <a:latin typeface="Montserrat"/>
                <a:ea typeface="Montserrat"/>
                <a:cs typeface="Montserrat"/>
                <a:sym typeface="Montserrat"/>
              </a:defRPr>
            </a:lvl5pPr>
            <a:lvl6pPr lvl="5" algn="l" rtl="0">
              <a:buNone/>
              <a:defRPr b="1">
                <a:solidFill>
                  <a:srgbClr val="FF9797"/>
                </a:solidFill>
                <a:latin typeface="Montserrat"/>
                <a:ea typeface="Montserrat"/>
                <a:cs typeface="Montserrat"/>
                <a:sym typeface="Montserrat"/>
              </a:defRPr>
            </a:lvl6pPr>
            <a:lvl7pPr lvl="6" algn="l" rtl="0">
              <a:buNone/>
              <a:defRPr b="1">
                <a:solidFill>
                  <a:srgbClr val="FF9797"/>
                </a:solidFill>
                <a:latin typeface="Montserrat"/>
                <a:ea typeface="Montserrat"/>
                <a:cs typeface="Montserrat"/>
                <a:sym typeface="Montserrat"/>
              </a:defRPr>
            </a:lvl7pPr>
            <a:lvl8pPr lvl="7" algn="l" rtl="0">
              <a:buNone/>
              <a:defRPr b="1">
                <a:solidFill>
                  <a:srgbClr val="FF9797"/>
                </a:solidFill>
                <a:latin typeface="Montserrat"/>
                <a:ea typeface="Montserrat"/>
                <a:cs typeface="Montserrat"/>
                <a:sym typeface="Montserrat"/>
              </a:defRPr>
            </a:lvl8pPr>
            <a:lvl9pPr lvl="8" algn="l" rtl="0">
              <a:buNone/>
              <a:defRPr b="1">
                <a:solidFill>
                  <a:srgbClr val="FF9797"/>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
              <a:t>‹#›</a:t>
            </a:fld>
            <a:endParaRPr/>
          </a:p>
        </p:txBody>
      </p:sp>
      <p:pic>
        <p:nvPicPr>
          <p:cNvPr id="52" name="Google Shape;52;p10"/>
          <p:cNvPicPr preferRelativeResize="0"/>
          <p:nvPr/>
        </p:nvPicPr>
        <p:blipFill>
          <a:blip r:embed="rId2" cstate="email">
            <a:alphaModFix/>
            <a:extLst>
              <a:ext uri="{28A0092B-C50C-407E-A947-70E740481C1C}">
                <a14:useLocalDpi xmlns:a14="http://schemas.microsoft.com/office/drawing/2010/main"/>
              </a:ext>
            </a:extLst>
          </a:blip>
          <a:stretch>
            <a:fillRect/>
          </a:stretch>
        </p:blipFill>
        <p:spPr>
          <a:xfrm>
            <a:off x="8315050" y="4177575"/>
            <a:ext cx="573050" cy="722799"/>
          </a:xfrm>
          <a:prstGeom prst="rect">
            <a:avLst/>
          </a:prstGeom>
          <a:noFill/>
          <a:ln>
            <a:noFill/>
          </a:ln>
        </p:spPr>
      </p:pic>
    </p:spTree>
    <p:extLst>
      <p:ext uri="{BB962C8B-B14F-4D97-AF65-F5344CB8AC3E}">
        <p14:creationId xmlns:p14="http://schemas.microsoft.com/office/powerpoint/2010/main" val="15334971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1">
  <p:cSld name="Section header 1">
    <p:bg>
      <p:bgPr>
        <a:solidFill>
          <a:srgbClr val="274271"/>
        </a:solidFill>
        <a:effectLst/>
      </p:bgPr>
    </p:bg>
    <p:spTree>
      <p:nvGrpSpPr>
        <p:cNvPr id="1" name="Shape 17"/>
        <p:cNvGrpSpPr/>
        <p:nvPr/>
      </p:nvGrpSpPr>
      <p:grpSpPr>
        <a:xfrm>
          <a:off x="0" y="0"/>
          <a:ext cx="0" cy="0"/>
          <a:chOff x="0" y="0"/>
          <a:chExt cx="0" cy="0"/>
        </a:xfrm>
      </p:grpSpPr>
      <p:sp>
        <p:nvSpPr>
          <p:cNvPr id="18" name="Google Shape;18;p4"/>
          <p:cNvSpPr txBox="1">
            <a:spLocks noGrp="1"/>
          </p:cNvSpPr>
          <p:nvPr>
            <p:ph type="ctrTitle"/>
          </p:nvPr>
        </p:nvSpPr>
        <p:spPr>
          <a:xfrm>
            <a:off x="311703" y="744575"/>
            <a:ext cx="5894400" cy="2052600"/>
          </a:xfrm>
          <a:prstGeom prst="rect">
            <a:avLst/>
          </a:prstGeom>
        </p:spPr>
        <p:txBody>
          <a:bodyPr spcFirstLastPara="1" wrap="square" lIns="91425" tIns="91425" rIns="91425" bIns="91425" anchor="b" anchorCtr="0">
            <a:normAutofit/>
          </a:bodyPr>
          <a:lstStyle>
            <a:lvl1pPr lvl="0" rtl="0">
              <a:spcBef>
                <a:spcPts val="0"/>
              </a:spcBef>
              <a:spcAft>
                <a:spcPts val="0"/>
              </a:spcAft>
              <a:buClr>
                <a:schemeClr val="lt1"/>
              </a:buClr>
              <a:buSzPts val="4000"/>
              <a:buFont typeface="Montserrat"/>
              <a:buNone/>
              <a:defRPr sz="4000" b="1">
                <a:solidFill>
                  <a:schemeClr val="lt1"/>
                </a:solidFill>
                <a:latin typeface="Montserrat"/>
                <a:ea typeface="Montserrat"/>
                <a:cs typeface="Montserrat"/>
                <a:sym typeface="Montserrat"/>
              </a:defRPr>
            </a:lvl1pPr>
            <a:lvl2pPr lvl="1" algn="ctr" rtl="0">
              <a:spcBef>
                <a:spcPts val="0"/>
              </a:spcBef>
              <a:spcAft>
                <a:spcPts val="0"/>
              </a:spcAft>
              <a:buClr>
                <a:schemeClr val="lt1"/>
              </a:buClr>
              <a:buSzPts val="5200"/>
              <a:buNone/>
              <a:defRPr sz="5200">
                <a:solidFill>
                  <a:schemeClr val="lt1"/>
                </a:solidFill>
              </a:defRPr>
            </a:lvl2pPr>
            <a:lvl3pPr lvl="2" algn="ctr" rtl="0">
              <a:spcBef>
                <a:spcPts val="0"/>
              </a:spcBef>
              <a:spcAft>
                <a:spcPts val="0"/>
              </a:spcAft>
              <a:buClr>
                <a:schemeClr val="lt1"/>
              </a:buClr>
              <a:buSzPts val="5200"/>
              <a:buNone/>
              <a:defRPr sz="5200">
                <a:solidFill>
                  <a:schemeClr val="lt1"/>
                </a:solidFill>
              </a:defRPr>
            </a:lvl3pPr>
            <a:lvl4pPr lvl="3" algn="ctr" rtl="0">
              <a:spcBef>
                <a:spcPts val="0"/>
              </a:spcBef>
              <a:spcAft>
                <a:spcPts val="0"/>
              </a:spcAft>
              <a:buClr>
                <a:schemeClr val="lt1"/>
              </a:buClr>
              <a:buSzPts val="5200"/>
              <a:buNone/>
              <a:defRPr sz="5200">
                <a:solidFill>
                  <a:schemeClr val="lt1"/>
                </a:solidFill>
              </a:defRPr>
            </a:lvl4pPr>
            <a:lvl5pPr lvl="4" algn="ctr" rtl="0">
              <a:spcBef>
                <a:spcPts val="0"/>
              </a:spcBef>
              <a:spcAft>
                <a:spcPts val="0"/>
              </a:spcAft>
              <a:buClr>
                <a:schemeClr val="lt1"/>
              </a:buClr>
              <a:buSzPts val="5200"/>
              <a:buNone/>
              <a:defRPr sz="5200">
                <a:solidFill>
                  <a:schemeClr val="lt1"/>
                </a:solidFill>
              </a:defRPr>
            </a:lvl5pPr>
            <a:lvl6pPr lvl="5" algn="ctr" rtl="0">
              <a:spcBef>
                <a:spcPts val="0"/>
              </a:spcBef>
              <a:spcAft>
                <a:spcPts val="0"/>
              </a:spcAft>
              <a:buClr>
                <a:schemeClr val="lt1"/>
              </a:buClr>
              <a:buSzPts val="5200"/>
              <a:buNone/>
              <a:defRPr sz="5200">
                <a:solidFill>
                  <a:schemeClr val="lt1"/>
                </a:solidFill>
              </a:defRPr>
            </a:lvl6pPr>
            <a:lvl7pPr lvl="6" algn="ctr" rtl="0">
              <a:spcBef>
                <a:spcPts val="0"/>
              </a:spcBef>
              <a:spcAft>
                <a:spcPts val="0"/>
              </a:spcAft>
              <a:buClr>
                <a:schemeClr val="lt1"/>
              </a:buClr>
              <a:buSzPts val="5200"/>
              <a:buNone/>
              <a:defRPr sz="5200">
                <a:solidFill>
                  <a:schemeClr val="lt1"/>
                </a:solidFill>
              </a:defRPr>
            </a:lvl7pPr>
            <a:lvl8pPr lvl="7" algn="ctr" rtl="0">
              <a:spcBef>
                <a:spcPts val="0"/>
              </a:spcBef>
              <a:spcAft>
                <a:spcPts val="0"/>
              </a:spcAft>
              <a:buClr>
                <a:schemeClr val="lt1"/>
              </a:buClr>
              <a:buSzPts val="5200"/>
              <a:buNone/>
              <a:defRPr sz="5200">
                <a:solidFill>
                  <a:schemeClr val="lt1"/>
                </a:solidFill>
              </a:defRPr>
            </a:lvl8pPr>
            <a:lvl9pPr lvl="8" algn="ctr" rtl="0">
              <a:spcBef>
                <a:spcPts val="0"/>
              </a:spcBef>
              <a:spcAft>
                <a:spcPts val="0"/>
              </a:spcAft>
              <a:buClr>
                <a:schemeClr val="lt1"/>
              </a:buClr>
              <a:buSzPts val="5200"/>
              <a:buNone/>
              <a:defRPr sz="5200">
                <a:solidFill>
                  <a:schemeClr val="lt1"/>
                </a:solidFill>
              </a:defRPr>
            </a:lvl9pPr>
          </a:lstStyle>
          <a:p>
            <a:endParaRPr/>
          </a:p>
        </p:txBody>
      </p:sp>
      <p:pic>
        <p:nvPicPr>
          <p:cNvPr id="19" name="Google Shape;19;p4"/>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8315050" y="4177575"/>
            <a:ext cx="573051" cy="722799"/>
          </a:xfrm>
          <a:prstGeom prst="rect">
            <a:avLst/>
          </a:prstGeom>
          <a:noFill/>
          <a:ln>
            <a:noFill/>
          </a:ln>
        </p:spPr>
      </p:pic>
      <p:pic>
        <p:nvPicPr>
          <p:cNvPr id="20" name="Google Shape;20;p4"/>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8315050" y="4177575"/>
            <a:ext cx="573050" cy="722799"/>
          </a:xfrm>
          <a:prstGeom prst="rect">
            <a:avLst/>
          </a:prstGeom>
          <a:noFill/>
          <a:ln>
            <a:noFill/>
          </a:ln>
        </p:spPr>
      </p:pic>
      <p:sp>
        <p:nvSpPr>
          <p:cNvPr id="21" name="Google Shape;21;p4"/>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lvl1pPr lvl="0" algn="l" rtl="0">
              <a:buNone/>
              <a:defRPr b="1">
                <a:solidFill>
                  <a:schemeClr val="lt1"/>
                </a:solidFill>
                <a:latin typeface="Montserrat"/>
                <a:ea typeface="Montserrat"/>
                <a:cs typeface="Montserrat"/>
                <a:sym typeface="Montserrat"/>
              </a:defRPr>
            </a:lvl1pPr>
            <a:lvl2pPr lvl="1" algn="l" rtl="0">
              <a:buNone/>
              <a:defRPr b="1">
                <a:solidFill>
                  <a:schemeClr val="lt1"/>
                </a:solidFill>
                <a:latin typeface="Montserrat"/>
                <a:ea typeface="Montserrat"/>
                <a:cs typeface="Montserrat"/>
                <a:sym typeface="Montserrat"/>
              </a:defRPr>
            </a:lvl2pPr>
            <a:lvl3pPr lvl="2" algn="l" rtl="0">
              <a:buNone/>
              <a:defRPr b="1">
                <a:solidFill>
                  <a:schemeClr val="lt1"/>
                </a:solidFill>
                <a:latin typeface="Montserrat"/>
                <a:ea typeface="Montserrat"/>
                <a:cs typeface="Montserrat"/>
                <a:sym typeface="Montserrat"/>
              </a:defRPr>
            </a:lvl3pPr>
            <a:lvl4pPr lvl="3" algn="l" rtl="0">
              <a:buNone/>
              <a:defRPr b="1">
                <a:solidFill>
                  <a:schemeClr val="lt1"/>
                </a:solidFill>
                <a:latin typeface="Montserrat"/>
                <a:ea typeface="Montserrat"/>
                <a:cs typeface="Montserrat"/>
                <a:sym typeface="Montserrat"/>
              </a:defRPr>
            </a:lvl4pPr>
            <a:lvl5pPr lvl="4" algn="l" rtl="0">
              <a:buNone/>
              <a:defRPr b="1">
                <a:solidFill>
                  <a:schemeClr val="lt1"/>
                </a:solidFill>
                <a:latin typeface="Montserrat"/>
                <a:ea typeface="Montserrat"/>
                <a:cs typeface="Montserrat"/>
                <a:sym typeface="Montserrat"/>
              </a:defRPr>
            </a:lvl5pPr>
            <a:lvl6pPr lvl="5" algn="l" rtl="0">
              <a:buNone/>
              <a:defRPr b="1">
                <a:solidFill>
                  <a:schemeClr val="lt1"/>
                </a:solidFill>
                <a:latin typeface="Montserrat"/>
                <a:ea typeface="Montserrat"/>
                <a:cs typeface="Montserrat"/>
                <a:sym typeface="Montserrat"/>
              </a:defRPr>
            </a:lvl6pPr>
            <a:lvl7pPr lvl="6" algn="l" rtl="0">
              <a:buNone/>
              <a:defRPr b="1">
                <a:solidFill>
                  <a:schemeClr val="lt1"/>
                </a:solidFill>
                <a:latin typeface="Montserrat"/>
                <a:ea typeface="Montserrat"/>
                <a:cs typeface="Montserrat"/>
                <a:sym typeface="Montserrat"/>
              </a:defRPr>
            </a:lvl7pPr>
            <a:lvl8pPr lvl="7" algn="l" rtl="0">
              <a:buNone/>
              <a:defRPr b="1">
                <a:solidFill>
                  <a:schemeClr val="lt1"/>
                </a:solidFill>
                <a:latin typeface="Montserrat"/>
                <a:ea typeface="Montserrat"/>
                <a:cs typeface="Montserrat"/>
                <a:sym typeface="Montserrat"/>
              </a:defRPr>
            </a:lvl8pPr>
            <a:lvl9pPr lvl="8" algn="l" rtl="0">
              <a:buNone/>
              <a:defRPr b="1">
                <a:solidFill>
                  <a:schemeClr val="lt1"/>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11601626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bg>
      <p:bgPr>
        <a:solidFill>
          <a:srgbClr val="FFCA66"/>
        </a:solidFill>
        <a:effectLst/>
      </p:bgPr>
    </p:bg>
    <p:spTree>
      <p:nvGrpSpPr>
        <p:cNvPr id="1" name="Shape 13"/>
        <p:cNvGrpSpPr/>
        <p:nvPr/>
      </p:nvGrpSpPr>
      <p:grpSpPr>
        <a:xfrm>
          <a:off x="0" y="0"/>
          <a:ext cx="0" cy="0"/>
          <a:chOff x="0" y="0"/>
          <a:chExt cx="0" cy="0"/>
        </a:xfrm>
      </p:grpSpPr>
      <p:sp>
        <p:nvSpPr>
          <p:cNvPr id="14" name="Google Shape;14;p3"/>
          <p:cNvSpPr txBox="1">
            <a:spLocks noGrp="1"/>
          </p:cNvSpPr>
          <p:nvPr>
            <p:ph type="ctrTitle"/>
          </p:nvPr>
        </p:nvSpPr>
        <p:spPr>
          <a:xfrm>
            <a:off x="311703" y="744575"/>
            <a:ext cx="5894400" cy="2052600"/>
          </a:xfrm>
          <a:prstGeom prst="rect">
            <a:avLst/>
          </a:prstGeom>
        </p:spPr>
        <p:txBody>
          <a:bodyPr spcFirstLastPara="1" wrap="square" lIns="91425" tIns="91425" rIns="91425" bIns="91425" anchor="b" anchorCtr="0">
            <a:normAutofit/>
          </a:bodyPr>
          <a:lstStyle>
            <a:lvl1pPr lvl="0" rtl="0">
              <a:spcBef>
                <a:spcPts val="0"/>
              </a:spcBef>
              <a:spcAft>
                <a:spcPts val="0"/>
              </a:spcAft>
              <a:buSzPts val="4000"/>
              <a:buFont typeface="Montserrat"/>
              <a:buNone/>
              <a:defRPr sz="4000" b="1">
                <a:latin typeface="Montserrat"/>
                <a:ea typeface="Montserrat"/>
                <a:cs typeface="Montserrat"/>
                <a:sym typeface="Montserrat"/>
              </a:defRPr>
            </a:lvl1pPr>
            <a:lvl2pPr lvl="1" algn="ctr" rtl="0">
              <a:spcBef>
                <a:spcPts val="0"/>
              </a:spcBef>
              <a:spcAft>
                <a:spcPts val="0"/>
              </a:spcAft>
              <a:buClr>
                <a:srgbClr val="274271"/>
              </a:buClr>
              <a:buSzPts val="5200"/>
              <a:buNone/>
              <a:defRPr sz="5200">
                <a:solidFill>
                  <a:srgbClr val="274271"/>
                </a:solidFill>
              </a:defRPr>
            </a:lvl2pPr>
            <a:lvl3pPr lvl="2" algn="ctr" rtl="0">
              <a:spcBef>
                <a:spcPts val="0"/>
              </a:spcBef>
              <a:spcAft>
                <a:spcPts val="0"/>
              </a:spcAft>
              <a:buClr>
                <a:srgbClr val="274271"/>
              </a:buClr>
              <a:buSzPts val="5200"/>
              <a:buNone/>
              <a:defRPr sz="5200">
                <a:solidFill>
                  <a:srgbClr val="274271"/>
                </a:solidFill>
              </a:defRPr>
            </a:lvl3pPr>
            <a:lvl4pPr lvl="3" algn="ctr" rtl="0">
              <a:spcBef>
                <a:spcPts val="0"/>
              </a:spcBef>
              <a:spcAft>
                <a:spcPts val="0"/>
              </a:spcAft>
              <a:buClr>
                <a:srgbClr val="274271"/>
              </a:buClr>
              <a:buSzPts val="5200"/>
              <a:buNone/>
              <a:defRPr sz="5200">
                <a:solidFill>
                  <a:srgbClr val="274271"/>
                </a:solidFill>
              </a:defRPr>
            </a:lvl4pPr>
            <a:lvl5pPr lvl="4" algn="ctr" rtl="0">
              <a:spcBef>
                <a:spcPts val="0"/>
              </a:spcBef>
              <a:spcAft>
                <a:spcPts val="0"/>
              </a:spcAft>
              <a:buClr>
                <a:srgbClr val="274271"/>
              </a:buClr>
              <a:buSzPts val="5200"/>
              <a:buNone/>
              <a:defRPr sz="5200">
                <a:solidFill>
                  <a:srgbClr val="274271"/>
                </a:solidFill>
              </a:defRPr>
            </a:lvl5pPr>
            <a:lvl6pPr lvl="5" algn="ctr" rtl="0">
              <a:spcBef>
                <a:spcPts val="0"/>
              </a:spcBef>
              <a:spcAft>
                <a:spcPts val="0"/>
              </a:spcAft>
              <a:buClr>
                <a:srgbClr val="274271"/>
              </a:buClr>
              <a:buSzPts val="5200"/>
              <a:buNone/>
              <a:defRPr sz="5200">
                <a:solidFill>
                  <a:srgbClr val="274271"/>
                </a:solidFill>
              </a:defRPr>
            </a:lvl6pPr>
            <a:lvl7pPr lvl="6" algn="ctr" rtl="0">
              <a:spcBef>
                <a:spcPts val="0"/>
              </a:spcBef>
              <a:spcAft>
                <a:spcPts val="0"/>
              </a:spcAft>
              <a:buClr>
                <a:srgbClr val="274271"/>
              </a:buClr>
              <a:buSzPts val="5200"/>
              <a:buNone/>
              <a:defRPr sz="5200">
                <a:solidFill>
                  <a:srgbClr val="274271"/>
                </a:solidFill>
              </a:defRPr>
            </a:lvl7pPr>
            <a:lvl8pPr lvl="7" algn="ctr" rtl="0">
              <a:spcBef>
                <a:spcPts val="0"/>
              </a:spcBef>
              <a:spcAft>
                <a:spcPts val="0"/>
              </a:spcAft>
              <a:buClr>
                <a:srgbClr val="274271"/>
              </a:buClr>
              <a:buSzPts val="5200"/>
              <a:buNone/>
              <a:defRPr sz="5200">
                <a:solidFill>
                  <a:srgbClr val="274271"/>
                </a:solidFill>
              </a:defRPr>
            </a:lvl8pPr>
            <a:lvl9pPr lvl="8" algn="ctr" rtl="0">
              <a:spcBef>
                <a:spcPts val="0"/>
              </a:spcBef>
              <a:spcAft>
                <a:spcPts val="0"/>
              </a:spcAft>
              <a:buClr>
                <a:srgbClr val="274271"/>
              </a:buClr>
              <a:buSzPts val="5200"/>
              <a:buNone/>
              <a:defRPr sz="5200">
                <a:solidFill>
                  <a:srgbClr val="274271"/>
                </a:solidFill>
              </a:defRPr>
            </a:lvl9pPr>
          </a:lstStyle>
          <a:p>
            <a:endParaRPr/>
          </a:p>
        </p:txBody>
      </p:sp>
      <p:pic>
        <p:nvPicPr>
          <p:cNvPr id="15" name="Google Shape;15;p3"/>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8315050" y="4177575"/>
            <a:ext cx="573051" cy="722799"/>
          </a:xfrm>
          <a:prstGeom prst="rect">
            <a:avLst/>
          </a:prstGeom>
          <a:noFill/>
          <a:ln>
            <a:noFill/>
          </a:ln>
        </p:spPr>
      </p:pic>
      <p:sp>
        <p:nvSpPr>
          <p:cNvPr id="16" name="Google Shape;16;p3"/>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lvl1pPr lvl="0" algn="l" rtl="0">
              <a:buNone/>
              <a:defRPr b="1">
                <a:solidFill>
                  <a:schemeClr val="lt1"/>
                </a:solidFill>
                <a:latin typeface="Montserrat"/>
                <a:ea typeface="Montserrat"/>
                <a:cs typeface="Montserrat"/>
                <a:sym typeface="Montserrat"/>
              </a:defRPr>
            </a:lvl1pPr>
            <a:lvl2pPr lvl="1" algn="l" rtl="0">
              <a:buNone/>
              <a:defRPr b="1">
                <a:solidFill>
                  <a:schemeClr val="lt1"/>
                </a:solidFill>
                <a:latin typeface="Montserrat"/>
                <a:ea typeface="Montserrat"/>
                <a:cs typeface="Montserrat"/>
                <a:sym typeface="Montserrat"/>
              </a:defRPr>
            </a:lvl2pPr>
            <a:lvl3pPr lvl="2" algn="l" rtl="0">
              <a:buNone/>
              <a:defRPr b="1">
                <a:solidFill>
                  <a:schemeClr val="lt1"/>
                </a:solidFill>
                <a:latin typeface="Montserrat"/>
                <a:ea typeface="Montserrat"/>
                <a:cs typeface="Montserrat"/>
                <a:sym typeface="Montserrat"/>
              </a:defRPr>
            </a:lvl3pPr>
            <a:lvl4pPr lvl="3" algn="l" rtl="0">
              <a:buNone/>
              <a:defRPr b="1">
                <a:solidFill>
                  <a:schemeClr val="lt1"/>
                </a:solidFill>
                <a:latin typeface="Montserrat"/>
                <a:ea typeface="Montserrat"/>
                <a:cs typeface="Montserrat"/>
                <a:sym typeface="Montserrat"/>
              </a:defRPr>
            </a:lvl4pPr>
            <a:lvl5pPr lvl="4" algn="l" rtl="0">
              <a:buNone/>
              <a:defRPr b="1">
                <a:solidFill>
                  <a:schemeClr val="lt1"/>
                </a:solidFill>
                <a:latin typeface="Montserrat"/>
                <a:ea typeface="Montserrat"/>
                <a:cs typeface="Montserrat"/>
                <a:sym typeface="Montserrat"/>
              </a:defRPr>
            </a:lvl5pPr>
            <a:lvl6pPr lvl="5" algn="l" rtl="0">
              <a:buNone/>
              <a:defRPr b="1">
                <a:solidFill>
                  <a:schemeClr val="lt1"/>
                </a:solidFill>
                <a:latin typeface="Montserrat"/>
                <a:ea typeface="Montserrat"/>
                <a:cs typeface="Montserrat"/>
                <a:sym typeface="Montserrat"/>
              </a:defRPr>
            </a:lvl6pPr>
            <a:lvl7pPr lvl="6" algn="l" rtl="0">
              <a:buNone/>
              <a:defRPr b="1">
                <a:solidFill>
                  <a:schemeClr val="lt1"/>
                </a:solidFill>
                <a:latin typeface="Montserrat"/>
                <a:ea typeface="Montserrat"/>
                <a:cs typeface="Montserrat"/>
                <a:sym typeface="Montserrat"/>
              </a:defRPr>
            </a:lvl7pPr>
            <a:lvl8pPr lvl="7" algn="l" rtl="0">
              <a:buNone/>
              <a:defRPr b="1">
                <a:solidFill>
                  <a:schemeClr val="lt1"/>
                </a:solidFill>
                <a:latin typeface="Montserrat"/>
                <a:ea typeface="Montserrat"/>
                <a:cs typeface="Montserrat"/>
                <a:sym typeface="Montserrat"/>
              </a:defRPr>
            </a:lvl8pPr>
            <a:lvl9pPr lvl="8" algn="l" rtl="0">
              <a:buNone/>
              <a:defRPr b="1">
                <a:solidFill>
                  <a:schemeClr val="lt1"/>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29675954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2"/>
        <p:cNvGrpSpPr/>
        <p:nvPr/>
      </p:nvGrpSpPr>
      <p:grpSpPr>
        <a:xfrm>
          <a:off x="0" y="0"/>
          <a:ext cx="0" cy="0"/>
          <a:chOff x="0" y="0"/>
          <a:chExt cx="0" cy="0"/>
        </a:xfrm>
      </p:grpSpPr>
      <p:sp>
        <p:nvSpPr>
          <p:cNvPr id="23" name="Google Shape;23;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1pPr>
            <a:lvl2pPr lvl="1">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2pPr>
            <a:lvl3pPr lvl="2">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3pPr>
            <a:lvl4pPr lvl="3">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4pPr>
            <a:lvl5pPr lvl="4">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5pPr>
            <a:lvl6pPr lvl="5">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6pPr>
            <a:lvl7pPr lvl="6">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7pPr>
            <a:lvl8pPr lvl="7">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8pPr>
            <a:lvl9pPr lvl="8">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9pPr>
          </a:lstStyle>
          <a:p>
            <a:endParaRPr/>
          </a:p>
        </p:txBody>
      </p:sp>
      <p:sp>
        <p:nvSpPr>
          <p:cNvPr id="24" name="Google Shape;24;p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30200">
              <a:spcBef>
                <a:spcPts val="0"/>
              </a:spcBef>
              <a:spcAft>
                <a:spcPts val="0"/>
              </a:spcAft>
              <a:buSzPts val="1600"/>
              <a:buFont typeface="Montserrat"/>
              <a:buChar char="●"/>
              <a:defRPr>
                <a:latin typeface="Montserrat"/>
                <a:ea typeface="Montserrat"/>
                <a:cs typeface="Montserrat"/>
                <a:sym typeface="Montserrat"/>
              </a:defRPr>
            </a:lvl1pPr>
            <a:lvl2pPr marL="914400" lvl="1" indent="-304800">
              <a:spcBef>
                <a:spcPts val="0"/>
              </a:spcBef>
              <a:spcAft>
                <a:spcPts val="0"/>
              </a:spcAft>
              <a:buSzPts val="1200"/>
              <a:buFont typeface="Montserrat"/>
              <a:buChar char="○"/>
              <a:defRPr>
                <a:latin typeface="Montserrat"/>
                <a:ea typeface="Montserrat"/>
                <a:cs typeface="Montserrat"/>
                <a:sym typeface="Montserrat"/>
              </a:defRPr>
            </a:lvl2pPr>
            <a:lvl3pPr marL="1371600" lvl="2" indent="-304800">
              <a:spcBef>
                <a:spcPts val="0"/>
              </a:spcBef>
              <a:spcAft>
                <a:spcPts val="0"/>
              </a:spcAft>
              <a:buSzPts val="1200"/>
              <a:buFont typeface="Montserrat"/>
              <a:buChar char="■"/>
              <a:defRPr>
                <a:latin typeface="Montserrat"/>
                <a:ea typeface="Montserrat"/>
                <a:cs typeface="Montserrat"/>
                <a:sym typeface="Montserrat"/>
              </a:defRPr>
            </a:lvl3pPr>
            <a:lvl4pPr marL="1828800" lvl="3" indent="-304800">
              <a:spcBef>
                <a:spcPts val="0"/>
              </a:spcBef>
              <a:spcAft>
                <a:spcPts val="0"/>
              </a:spcAft>
              <a:buSzPts val="1200"/>
              <a:buFont typeface="Montserrat"/>
              <a:buChar char="●"/>
              <a:defRPr>
                <a:latin typeface="Montserrat"/>
                <a:ea typeface="Montserrat"/>
                <a:cs typeface="Montserrat"/>
                <a:sym typeface="Montserrat"/>
              </a:defRPr>
            </a:lvl4pPr>
            <a:lvl5pPr marL="2286000" lvl="4" indent="-304800">
              <a:spcBef>
                <a:spcPts val="0"/>
              </a:spcBef>
              <a:spcAft>
                <a:spcPts val="0"/>
              </a:spcAft>
              <a:buSzPts val="1200"/>
              <a:buFont typeface="Montserrat"/>
              <a:buChar char="○"/>
              <a:defRPr>
                <a:latin typeface="Montserrat"/>
                <a:ea typeface="Montserrat"/>
                <a:cs typeface="Montserrat"/>
                <a:sym typeface="Montserrat"/>
              </a:defRPr>
            </a:lvl5pPr>
            <a:lvl6pPr marL="2743200" lvl="5" indent="-304800">
              <a:spcBef>
                <a:spcPts val="0"/>
              </a:spcBef>
              <a:spcAft>
                <a:spcPts val="0"/>
              </a:spcAft>
              <a:buSzPts val="1200"/>
              <a:buFont typeface="Montserrat"/>
              <a:buChar char="■"/>
              <a:defRPr>
                <a:latin typeface="Montserrat"/>
                <a:ea typeface="Montserrat"/>
                <a:cs typeface="Montserrat"/>
                <a:sym typeface="Montserrat"/>
              </a:defRPr>
            </a:lvl6pPr>
            <a:lvl7pPr marL="3200400" lvl="6" indent="-304800">
              <a:spcBef>
                <a:spcPts val="0"/>
              </a:spcBef>
              <a:spcAft>
                <a:spcPts val="0"/>
              </a:spcAft>
              <a:buSzPts val="1200"/>
              <a:buFont typeface="Montserrat"/>
              <a:buChar char="●"/>
              <a:defRPr>
                <a:latin typeface="Montserrat"/>
                <a:ea typeface="Montserrat"/>
                <a:cs typeface="Montserrat"/>
                <a:sym typeface="Montserrat"/>
              </a:defRPr>
            </a:lvl7pPr>
            <a:lvl8pPr marL="3657600" lvl="7" indent="-304800">
              <a:spcBef>
                <a:spcPts val="0"/>
              </a:spcBef>
              <a:spcAft>
                <a:spcPts val="0"/>
              </a:spcAft>
              <a:buSzPts val="1200"/>
              <a:buFont typeface="Montserrat"/>
              <a:buChar char="○"/>
              <a:defRPr>
                <a:latin typeface="Montserrat"/>
                <a:ea typeface="Montserrat"/>
                <a:cs typeface="Montserrat"/>
                <a:sym typeface="Montserrat"/>
              </a:defRPr>
            </a:lvl8pPr>
            <a:lvl9pPr marL="4114800" lvl="8" indent="-304800">
              <a:spcBef>
                <a:spcPts val="0"/>
              </a:spcBef>
              <a:spcAft>
                <a:spcPts val="0"/>
              </a:spcAft>
              <a:buSzPts val="1200"/>
              <a:buFont typeface="Montserrat"/>
              <a:buChar char="■"/>
              <a:defRPr>
                <a:latin typeface="Montserrat"/>
                <a:ea typeface="Montserrat"/>
                <a:cs typeface="Montserrat"/>
                <a:sym typeface="Montserrat"/>
              </a:defRPr>
            </a:lvl9pPr>
          </a:lstStyle>
          <a:p>
            <a:endParaRPr/>
          </a:p>
        </p:txBody>
      </p:sp>
      <p:sp>
        <p:nvSpPr>
          <p:cNvPr id="25" name="Google Shape;25;p5"/>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lvl1pPr lvl="0" algn="l">
              <a:buNone/>
              <a:defRPr b="1">
                <a:solidFill>
                  <a:srgbClr val="FF9797"/>
                </a:solidFill>
                <a:latin typeface="Montserrat"/>
                <a:ea typeface="Montserrat"/>
                <a:cs typeface="Montserrat"/>
                <a:sym typeface="Montserrat"/>
              </a:defRPr>
            </a:lvl1pPr>
            <a:lvl2pPr lvl="1" algn="l">
              <a:buNone/>
              <a:defRPr b="1">
                <a:solidFill>
                  <a:srgbClr val="FF9797"/>
                </a:solidFill>
                <a:latin typeface="Montserrat"/>
                <a:ea typeface="Montserrat"/>
                <a:cs typeface="Montserrat"/>
                <a:sym typeface="Montserrat"/>
              </a:defRPr>
            </a:lvl2pPr>
            <a:lvl3pPr lvl="2" algn="l">
              <a:buNone/>
              <a:defRPr b="1">
                <a:solidFill>
                  <a:srgbClr val="FF9797"/>
                </a:solidFill>
                <a:latin typeface="Montserrat"/>
                <a:ea typeface="Montserrat"/>
                <a:cs typeface="Montserrat"/>
                <a:sym typeface="Montserrat"/>
              </a:defRPr>
            </a:lvl3pPr>
            <a:lvl4pPr lvl="3" algn="l">
              <a:buNone/>
              <a:defRPr b="1">
                <a:solidFill>
                  <a:srgbClr val="FF9797"/>
                </a:solidFill>
                <a:latin typeface="Montserrat"/>
                <a:ea typeface="Montserrat"/>
                <a:cs typeface="Montserrat"/>
                <a:sym typeface="Montserrat"/>
              </a:defRPr>
            </a:lvl4pPr>
            <a:lvl5pPr lvl="4" algn="l">
              <a:buNone/>
              <a:defRPr b="1">
                <a:solidFill>
                  <a:srgbClr val="FF9797"/>
                </a:solidFill>
                <a:latin typeface="Montserrat"/>
                <a:ea typeface="Montserrat"/>
                <a:cs typeface="Montserrat"/>
                <a:sym typeface="Montserrat"/>
              </a:defRPr>
            </a:lvl5pPr>
            <a:lvl6pPr lvl="5" algn="l">
              <a:buNone/>
              <a:defRPr b="1">
                <a:solidFill>
                  <a:srgbClr val="FF9797"/>
                </a:solidFill>
                <a:latin typeface="Montserrat"/>
                <a:ea typeface="Montserrat"/>
                <a:cs typeface="Montserrat"/>
                <a:sym typeface="Montserrat"/>
              </a:defRPr>
            </a:lvl6pPr>
            <a:lvl7pPr lvl="6" algn="l">
              <a:buNone/>
              <a:defRPr b="1">
                <a:solidFill>
                  <a:srgbClr val="FF9797"/>
                </a:solidFill>
                <a:latin typeface="Montserrat"/>
                <a:ea typeface="Montserrat"/>
                <a:cs typeface="Montserrat"/>
                <a:sym typeface="Montserrat"/>
              </a:defRPr>
            </a:lvl7pPr>
            <a:lvl8pPr lvl="7" algn="l">
              <a:buNone/>
              <a:defRPr b="1">
                <a:solidFill>
                  <a:srgbClr val="FF9797"/>
                </a:solidFill>
                <a:latin typeface="Montserrat"/>
                <a:ea typeface="Montserrat"/>
                <a:cs typeface="Montserrat"/>
                <a:sym typeface="Montserrat"/>
              </a:defRPr>
            </a:lvl8pPr>
            <a:lvl9pPr lvl="8" algn="l">
              <a:buNone/>
              <a:defRPr b="1">
                <a:solidFill>
                  <a:srgbClr val="FF9797"/>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
              <a:t>‹#›</a:t>
            </a:fld>
            <a:endParaRPr/>
          </a:p>
        </p:txBody>
      </p:sp>
      <p:pic>
        <p:nvPicPr>
          <p:cNvPr id="26" name="Google Shape;26;p5"/>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8315050" y="4177575"/>
            <a:ext cx="573051" cy="722799"/>
          </a:xfrm>
          <a:prstGeom prst="rect">
            <a:avLst/>
          </a:prstGeom>
          <a:noFill/>
          <a:ln>
            <a:noFill/>
          </a:ln>
        </p:spPr>
      </p:pic>
    </p:spTree>
    <p:extLst>
      <p:ext uri="{BB962C8B-B14F-4D97-AF65-F5344CB8AC3E}">
        <p14:creationId xmlns:p14="http://schemas.microsoft.com/office/powerpoint/2010/main" val="32287351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7"/>
        <p:cNvGrpSpPr/>
        <p:nvPr/>
      </p:nvGrpSpPr>
      <p:grpSpPr>
        <a:xfrm>
          <a:off x="0" y="0"/>
          <a:ext cx="0" cy="0"/>
          <a:chOff x="0" y="0"/>
          <a:chExt cx="0" cy="0"/>
        </a:xfrm>
      </p:grpSpPr>
      <p:sp>
        <p:nvSpPr>
          <p:cNvPr id="28" name="Google Shape;28;p6"/>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9" name="Google Shape;29;p6"/>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0" name="Google Shape;30;p6"/>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lvl1pPr lvl="0" algn="l" rtl="0">
              <a:buNone/>
              <a:defRPr b="1">
                <a:solidFill>
                  <a:srgbClr val="FF9797"/>
                </a:solidFill>
                <a:latin typeface="Montserrat"/>
                <a:ea typeface="Montserrat"/>
                <a:cs typeface="Montserrat"/>
                <a:sym typeface="Montserrat"/>
              </a:defRPr>
            </a:lvl1pPr>
            <a:lvl2pPr lvl="1" algn="l" rtl="0">
              <a:buNone/>
              <a:defRPr b="1">
                <a:solidFill>
                  <a:srgbClr val="FF9797"/>
                </a:solidFill>
                <a:latin typeface="Montserrat"/>
                <a:ea typeface="Montserrat"/>
                <a:cs typeface="Montserrat"/>
                <a:sym typeface="Montserrat"/>
              </a:defRPr>
            </a:lvl2pPr>
            <a:lvl3pPr lvl="2" algn="l" rtl="0">
              <a:buNone/>
              <a:defRPr b="1">
                <a:solidFill>
                  <a:srgbClr val="FF9797"/>
                </a:solidFill>
                <a:latin typeface="Montserrat"/>
                <a:ea typeface="Montserrat"/>
                <a:cs typeface="Montserrat"/>
                <a:sym typeface="Montserrat"/>
              </a:defRPr>
            </a:lvl3pPr>
            <a:lvl4pPr lvl="3" algn="l" rtl="0">
              <a:buNone/>
              <a:defRPr b="1">
                <a:solidFill>
                  <a:srgbClr val="FF9797"/>
                </a:solidFill>
                <a:latin typeface="Montserrat"/>
                <a:ea typeface="Montserrat"/>
                <a:cs typeface="Montserrat"/>
                <a:sym typeface="Montserrat"/>
              </a:defRPr>
            </a:lvl4pPr>
            <a:lvl5pPr lvl="4" algn="l" rtl="0">
              <a:buNone/>
              <a:defRPr b="1">
                <a:solidFill>
                  <a:srgbClr val="FF9797"/>
                </a:solidFill>
                <a:latin typeface="Montserrat"/>
                <a:ea typeface="Montserrat"/>
                <a:cs typeface="Montserrat"/>
                <a:sym typeface="Montserrat"/>
              </a:defRPr>
            </a:lvl5pPr>
            <a:lvl6pPr lvl="5" algn="l" rtl="0">
              <a:buNone/>
              <a:defRPr b="1">
                <a:solidFill>
                  <a:srgbClr val="FF9797"/>
                </a:solidFill>
                <a:latin typeface="Montserrat"/>
                <a:ea typeface="Montserrat"/>
                <a:cs typeface="Montserrat"/>
                <a:sym typeface="Montserrat"/>
              </a:defRPr>
            </a:lvl6pPr>
            <a:lvl7pPr lvl="6" algn="l" rtl="0">
              <a:buNone/>
              <a:defRPr b="1">
                <a:solidFill>
                  <a:srgbClr val="FF9797"/>
                </a:solidFill>
                <a:latin typeface="Montserrat"/>
                <a:ea typeface="Montserrat"/>
                <a:cs typeface="Montserrat"/>
                <a:sym typeface="Montserrat"/>
              </a:defRPr>
            </a:lvl7pPr>
            <a:lvl8pPr lvl="7" algn="l" rtl="0">
              <a:buNone/>
              <a:defRPr b="1">
                <a:solidFill>
                  <a:srgbClr val="FF9797"/>
                </a:solidFill>
                <a:latin typeface="Montserrat"/>
                <a:ea typeface="Montserrat"/>
                <a:cs typeface="Montserrat"/>
                <a:sym typeface="Montserrat"/>
              </a:defRPr>
            </a:lvl8pPr>
            <a:lvl9pPr lvl="8" algn="l" rtl="0">
              <a:buNone/>
              <a:defRPr b="1">
                <a:solidFill>
                  <a:srgbClr val="FF9797"/>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
              <a:t>‹#›</a:t>
            </a:fld>
            <a:endParaRPr/>
          </a:p>
        </p:txBody>
      </p:sp>
      <p:pic>
        <p:nvPicPr>
          <p:cNvPr id="31" name="Google Shape;31;p6"/>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8315050" y="4177575"/>
            <a:ext cx="573051" cy="722799"/>
          </a:xfrm>
          <a:prstGeom prst="rect">
            <a:avLst/>
          </a:prstGeom>
          <a:noFill/>
          <a:ln>
            <a:noFill/>
          </a:ln>
        </p:spPr>
      </p:pic>
      <p:sp>
        <p:nvSpPr>
          <p:cNvPr id="32" name="Google Shape;32;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1pPr>
            <a:lvl2pPr lvl="1"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2pPr>
            <a:lvl3pPr lvl="2"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3pPr>
            <a:lvl4pPr lvl="3"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4pPr>
            <a:lvl5pPr lvl="4"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5pPr>
            <a:lvl6pPr lvl="5"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6pPr>
            <a:lvl7pPr lvl="6"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7pPr>
            <a:lvl8pPr lvl="7"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8pPr>
            <a:lvl9pPr lvl="8" rtl="0">
              <a:spcBef>
                <a:spcPts val="0"/>
              </a:spcBef>
              <a:spcAft>
                <a:spcPts val="0"/>
              </a:spcAft>
              <a:buClr>
                <a:srgbClr val="274271"/>
              </a:buClr>
              <a:buSzPts val="2800"/>
              <a:buFont typeface="Montserrat"/>
              <a:buNone/>
              <a:defRPr b="1">
                <a:solidFill>
                  <a:srgbClr val="274271"/>
                </a:solidFill>
                <a:latin typeface="Montserrat"/>
                <a:ea typeface="Montserrat"/>
                <a:cs typeface="Montserrat"/>
                <a:sym typeface="Montserrat"/>
              </a:defRPr>
            </a:lvl9pPr>
          </a:lstStyle>
          <a:p>
            <a:endParaRPr/>
          </a:p>
        </p:txBody>
      </p:sp>
    </p:spTree>
    <p:extLst>
      <p:ext uri="{BB962C8B-B14F-4D97-AF65-F5344CB8AC3E}">
        <p14:creationId xmlns:p14="http://schemas.microsoft.com/office/powerpoint/2010/main" val="8605263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Main point">
  <p:cSld name="Main point">
    <p:bg>
      <p:bgPr>
        <a:solidFill>
          <a:srgbClr val="FF9797"/>
        </a:solidFill>
        <a:effectLst/>
      </p:bgPr>
    </p:bg>
    <p:spTree>
      <p:nvGrpSpPr>
        <p:cNvPr id="1" name="Shape 42"/>
        <p:cNvGrpSpPr/>
        <p:nvPr/>
      </p:nvGrpSpPr>
      <p:grpSpPr>
        <a:xfrm>
          <a:off x="0" y="0"/>
          <a:ext cx="0" cy="0"/>
          <a:chOff x="0" y="0"/>
          <a:chExt cx="0" cy="0"/>
        </a:xfrm>
      </p:grpSpPr>
      <p:sp>
        <p:nvSpPr>
          <p:cNvPr id="43" name="Google Shape;43;p9"/>
          <p:cNvSpPr txBox="1">
            <a:spLocks noGrp="1"/>
          </p:cNvSpPr>
          <p:nvPr>
            <p:ph type="ctrTitle"/>
          </p:nvPr>
        </p:nvSpPr>
        <p:spPr>
          <a:xfrm>
            <a:off x="311703" y="744575"/>
            <a:ext cx="5894400" cy="2052600"/>
          </a:xfrm>
          <a:prstGeom prst="rect">
            <a:avLst/>
          </a:prstGeom>
        </p:spPr>
        <p:txBody>
          <a:bodyPr spcFirstLastPara="1" wrap="square" lIns="91425" tIns="91425" rIns="91425" bIns="91425" anchor="b" anchorCtr="0">
            <a:normAutofit/>
          </a:bodyPr>
          <a:lstStyle>
            <a:lvl1pPr lvl="0" rtl="0">
              <a:spcBef>
                <a:spcPts val="0"/>
              </a:spcBef>
              <a:spcAft>
                <a:spcPts val="0"/>
              </a:spcAft>
              <a:buClr>
                <a:schemeClr val="lt1"/>
              </a:buClr>
              <a:buSzPts val="4000"/>
              <a:buFont typeface="Montserrat"/>
              <a:buNone/>
              <a:defRPr sz="4000" b="1">
                <a:solidFill>
                  <a:schemeClr val="lt1"/>
                </a:solidFill>
                <a:latin typeface="Montserrat"/>
                <a:ea typeface="Montserrat"/>
                <a:cs typeface="Montserrat"/>
                <a:sym typeface="Montserrat"/>
              </a:defRPr>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pic>
        <p:nvPicPr>
          <p:cNvPr id="44" name="Google Shape;44;p9"/>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8315051" y="4177576"/>
            <a:ext cx="573051" cy="722799"/>
          </a:xfrm>
          <a:prstGeom prst="rect">
            <a:avLst/>
          </a:prstGeom>
          <a:noFill/>
          <a:ln>
            <a:noFill/>
          </a:ln>
        </p:spPr>
      </p:pic>
      <p:sp>
        <p:nvSpPr>
          <p:cNvPr id="45" name="Google Shape;45;p9"/>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lvl1pPr lvl="0" algn="l" rtl="0">
              <a:buNone/>
              <a:defRPr b="1">
                <a:solidFill>
                  <a:schemeClr val="lt1"/>
                </a:solidFill>
                <a:latin typeface="Montserrat"/>
                <a:ea typeface="Montserrat"/>
                <a:cs typeface="Montserrat"/>
                <a:sym typeface="Montserrat"/>
              </a:defRPr>
            </a:lvl1pPr>
            <a:lvl2pPr lvl="1" algn="l" rtl="0">
              <a:buNone/>
              <a:defRPr b="1">
                <a:solidFill>
                  <a:schemeClr val="lt1"/>
                </a:solidFill>
                <a:latin typeface="Montserrat"/>
                <a:ea typeface="Montserrat"/>
                <a:cs typeface="Montserrat"/>
                <a:sym typeface="Montserrat"/>
              </a:defRPr>
            </a:lvl2pPr>
            <a:lvl3pPr lvl="2" algn="l" rtl="0">
              <a:buNone/>
              <a:defRPr b="1">
                <a:solidFill>
                  <a:schemeClr val="lt1"/>
                </a:solidFill>
                <a:latin typeface="Montserrat"/>
                <a:ea typeface="Montserrat"/>
                <a:cs typeface="Montserrat"/>
                <a:sym typeface="Montserrat"/>
              </a:defRPr>
            </a:lvl3pPr>
            <a:lvl4pPr lvl="3" algn="l" rtl="0">
              <a:buNone/>
              <a:defRPr b="1">
                <a:solidFill>
                  <a:schemeClr val="lt1"/>
                </a:solidFill>
                <a:latin typeface="Montserrat"/>
                <a:ea typeface="Montserrat"/>
                <a:cs typeface="Montserrat"/>
                <a:sym typeface="Montserrat"/>
              </a:defRPr>
            </a:lvl4pPr>
            <a:lvl5pPr lvl="4" algn="l" rtl="0">
              <a:buNone/>
              <a:defRPr b="1">
                <a:solidFill>
                  <a:schemeClr val="lt1"/>
                </a:solidFill>
                <a:latin typeface="Montserrat"/>
                <a:ea typeface="Montserrat"/>
                <a:cs typeface="Montserrat"/>
                <a:sym typeface="Montserrat"/>
              </a:defRPr>
            </a:lvl5pPr>
            <a:lvl6pPr lvl="5" algn="l" rtl="0">
              <a:buNone/>
              <a:defRPr b="1">
                <a:solidFill>
                  <a:schemeClr val="lt1"/>
                </a:solidFill>
                <a:latin typeface="Montserrat"/>
                <a:ea typeface="Montserrat"/>
                <a:cs typeface="Montserrat"/>
                <a:sym typeface="Montserrat"/>
              </a:defRPr>
            </a:lvl6pPr>
            <a:lvl7pPr lvl="6" algn="l" rtl="0">
              <a:buNone/>
              <a:defRPr b="1">
                <a:solidFill>
                  <a:schemeClr val="lt1"/>
                </a:solidFill>
                <a:latin typeface="Montserrat"/>
                <a:ea typeface="Montserrat"/>
                <a:cs typeface="Montserrat"/>
                <a:sym typeface="Montserrat"/>
              </a:defRPr>
            </a:lvl7pPr>
            <a:lvl8pPr lvl="7" algn="l" rtl="0">
              <a:buNone/>
              <a:defRPr b="1">
                <a:solidFill>
                  <a:schemeClr val="lt1"/>
                </a:solidFill>
                <a:latin typeface="Montserrat"/>
                <a:ea typeface="Montserrat"/>
                <a:cs typeface="Montserrat"/>
                <a:sym typeface="Montserrat"/>
              </a:defRPr>
            </a:lvl8pPr>
            <a:lvl9pPr lvl="8" algn="l" rtl="0">
              <a:buNone/>
              <a:defRPr b="1">
                <a:solidFill>
                  <a:schemeClr val="lt1"/>
                </a:solidFill>
                <a:latin typeface="Montserrat"/>
                <a:ea typeface="Montserrat"/>
                <a:cs typeface="Montserrat"/>
                <a:sym typeface="Montserrat"/>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8924682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rgbClr val="274271"/>
              </a:buClr>
              <a:buSzPts val="2800"/>
              <a:buFont typeface="Montserrat"/>
              <a:buNone/>
              <a:defRPr sz="2800" b="1">
                <a:solidFill>
                  <a:srgbClr val="274271"/>
                </a:solidFill>
                <a:latin typeface="Montserrat"/>
                <a:ea typeface="Montserrat"/>
                <a:cs typeface="Montserrat"/>
                <a:sym typeface="Montserrat"/>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30200">
              <a:lnSpc>
                <a:spcPct val="115000"/>
              </a:lnSpc>
              <a:spcBef>
                <a:spcPts val="0"/>
              </a:spcBef>
              <a:spcAft>
                <a:spcPts val="0"/>
              </a:spcAft>
              <a:buClr>
                <a:srgbClr val="434343"/>
              </a:buClr>
              <a:buSzPts val="1600"/>
              <a:buFont typeface="Montserrat Medium"/>
              <a:buChar char="●"/>
              <a:defRPr sz="1600">
                <a:solidFill>
                  <a:srgbClr val="434343"/>
                </a:solidFill>
                <a:latin typeface="Montserrat Medium"/>
                <a:ea typeface="Montserrat Medium"/>
                <a:cs typeface="Montserrat Medium"/>
                <a:sym typeface="Montserrat Medium"/>
              </a:defRPr>
            </a:lvl1pPr>
            <a:lvl2pPr marL="914400" lvl="1"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2pPr>
            <a:lvl3pPr marL="1371600" lvl="2"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3pPr>
            <a:lvl4pPr marL="1828800" lvl="3"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4pPr>
            <a:lvl5pPr marL="2286000" lvl="4"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5pPr>
            <a:lvl6pPr marL="2743200" lvl="5"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6pPr>
            <a:lvl7pPr marL="3200400" lvl="6"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7pPr>
            <a:lvl8pPr marL="3657600" lvl="7"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8pPr>
            <a:lvl9pPr marL="4114800" lvl="8"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9pPr>
          </a:lstStyle>
          <a:p>
            <a:endParaRPr/>
          </a:p>
        </p:txBody>
      </p:sp>
      <p:sp>
        <p:nvSpPr>
          <p:cNvPr id="8" name="Google Shape;8;p1"/>
          <p:cNvSpPr txBox="1">
            <a:spLocks noGrp="1"/>
          </p:cNvSpPr>
          <p:nvPr>
            <p:ph type="sldNum" idx="12"/>
          </p:nvPr>
        </p:nvSpPr>
        <p:spPr>
          <a:xfrm>
            <a:off x="311708" y="4663217"/>
            <a:ext cx="548700" cy="393600"/>
          </a:xfrm>
          <a:prstGeom prst="rect">
            <a:avLst/>
          </a:prstGeom>
          <a:noFill/>
          <a:ln>
            <a:noFill/>
          </a:ln>
        </p:spPr>
        <p:txBody>
          <a:bodyPr spcFirstLastPara="1" wrap="square" lIns="91425" tIns="91425" rIns="91425" bIns="91425" anchor="ctr" anchorCtr="0">
            <a:noAutofit/>
          </a:bodyPr>
          <a:lstStyle>
            <a:lvl1pPr lvl="0" algn="l" rtl="0">
              <a:buNone/>
              <a:defRPr b="1">
                <a:solidFill>
                  <a:srgbClr val="FF9797"/>
                </a:solidFill>
                <a:latin typeface="Montserrat"/>
                <a:ea typeface="Montserrat"/>
                <a:cs typeface="Montserrat"/>
                <a:sym typeface="Montserrat"/>
              </a:defRPr>
            </a:lvl1pPr>
            <a:lvl2pPr lvl="1" algn="l" rtl="0">
              <a:buNone/>
              <a:defRPr b="1">
                <a:solidFill>
                  <a:srgbClr val="FF9797"/>
                </a:solidFill>
                <a:latin typeface="Montserrat"/>
                <a:ea typeface="Montserrat"/>
                <a:cs typeface="Montserrat"/>
                <a:sym typeface="Montserrat"/>
              </a:defRPr>
            </a:lvl2pPr>
            <a:lvl3pPr lvl="2" algn="l" rtl="0">
              <a:buNone/>
              <a:defRPr b="1">
                <a:solidFill>
                  <a:srgbClr val="FF9797"/>
                </a:solidFill>
                <a:latin typeface="Montserrat"/>
                <a:ea typeface="Montserrat"/>
                <a:cs typeface="Montserrat"/>
                <a:sym typeface="Montserrat"/>
              </a:defRPr>
            </a:lvl3pPr>
            <a:lvl4pPr lvl="3" algn="l" rtl="0">
              <a:buNone/>
              <a:defRPr b="1">
                <a:solidFill>
                  <a:srgbClr val="FF9797"/>
                </a:solidFill>
                <a:latin typeface="Montserrat"/>
                <a:ea typeface="Montserrat"/>
                <a:cs typeface="Montserrat"/>
                <a:sym typeface="Montserrat"/>
              </a:defRPr>
            </a:lvl4pPr>
            <a:lvl5pPr lvl="4" algn="l" rtl="0">
              <a:buNone/>
              <a:defRPr b="1">
                <a:solidFill>
                  <a:srgbClr val="FF9797"/>
                </a:solidFill>
                <a:latin typeface="Montserrat"/>
                <a:ea typeface="Montserrat"/>
                <a:cs typeface="Montserrat"/>
                <a:sym typeface="Montserrat"/>
              </a:defRPr>
            </a:lvl5pPr>
            <a:lvl6pPr lvl="5" algn="l" rtl="0">
              <a:buNone/>
              <a:defRPr b="1">
                <a:solidFill>
                  <a:srgbClr val="FF9797"/>
                </a:solidFill>
                <a:latin typeface="Montserrat"/>
                <a:ea typeface="Montserrat"/>
                <a:cs typeface="Montserrat"/>
                <a:sym typeface="Montserrat"/>
              </a:defRPr>
            </a:lvl6pPr>
            <a:lvl7pPr lvl="6" algn="l" rtl="0">
              <a:buNone/>
              <a:defRPr b="1">
                <a:solidFill>
                  <a:srgbClr val="FF9797"/>
                </a:solidFill>
                <a:latin typeface="Montserrat"/>
                <a:ea typeface="Montserrat"/>
                <a:cs typeface="Montserrat"/>
                <a:sym typeface="Montserrat"/>
              </a:defRPr>
            </a:lvl7pPr>
            <a:lvl8pPr lvl="7" algn="l" rtl="0">
              <a:buNone/>
              <a:defRPr b="1">
                <a:solidFill>
                  <a:srgbClr val="FF9797"/>
                </a:solidFill>
                <a:latin typeface="Montserrat"/>
                <a:ea typeface="Montserrat"/>
                <a:cs typeface="Montserrat"/>
                <a:sym typeface="Montserrat"/>
              </a:defRPr>
            </a:lvl8pPr>
            <a:lvl9pPr lvl="8" algn="l" rtl="0">
              <a:buNone/>
              <a:defRPr b="1">
                <a:solidFill>
                  <a:srgbClr val="FF9797"/>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3" r:id="rId2"/>
    <p:sldLayoutId id="2147483654" r:id="rId3"/>
    <p:sldLayoutId id="2147483661" r:id="rId4"/>
    <p:sldLayoutId id="2147483662" r:id="rId5"/>
    <p:sldLayoutId id="2147483663" r:id="rId6"/>
    <p:sldLayoutId id="2147483664" r:id="rId7"/>
    <p:sldLayoutId id="2147483665" r:id="rId8"/>
    <p:sldLayoutId id="2147483666" r:id="rId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10.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image" Target="../media/image22.png"/><Relationship Id="rId7" Type="http://schemas.openxmlformats.org/officeDocument/2006/relationships/diagramLayout" Target="../diagrams/layout2.xml"/><Relationship Id="rId2" Type="http://schemas.openxmlformats.org/officeDocument/2006/relationships/notesSlide" Target="../notesSlides/notesSlide8.xml"/><Relationship Id="rId1" Type="http://schemas.openxmlformats.org/officeDocument/2006/relationships/slideLayout" Target="../slideLayouts/slideLayout8.xml"/><Relationship Id="rId6" Type="http://schemas.openxmlformats.org/officeDocument/2006/relationships/diagramData" Target="../diagrams/data2.xml"/><Relationship Id="rId5" Type="http://schemas.openxmlformats.org/officeDocument/2006/relationships/image" Target="../media/image25.png"/><Relationship Id="rId10" Type="http://schemas.microsoft.com/office/2007/relationships/diagramDrawing" Target="../diagrams/drawing2.xml"/><Relationship Id="rId4" Type="http://schemas.openxmlformats.org/officeDocument/2006/relationships/image" Target="../media/image23.png"/><Relationship Id="rId9" Type="http://schemas.openxmlformats.org/officeDocument/2006/relationships/diagramColors" Target="../diagrams/colors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7.png"/><Relationship Id="rId7"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7.png"/><Relationship Id="rId7"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20.png"/><Relationship Id="rId7"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21.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2.png"/><Relationship Id="rId7" Type="http://schemas.openxmlformats.org/officeDocument/2006/relationships/image" Target="../media/image27.sv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3.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1.xml"/><Relationship Id="rId1" Type="http://schemas.openxmlformats.org/officeDocument/2006/relationships/slideLayout" Target="../slideLayouts/slideLayout8.xml"/><Relationship Id="rId4" Type="http://schemas.openxmlformats.org/officeDocument/2006/relationships/image" Target="../media/image18.png"/></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2.xml"/><Relationship Id="rId1" Type="http://schemas.openxmlformats.org/officeDocument/2006/relationships/slideLayout" Target="../slideLayouts/slideLayout8.xml"/><Relationship Id="rId4" Type="http://schemas.openxmlformats.org/officeDocument/2006/relationships/image" Target="../media/image18.png"/></Relationships>
</file>

<file path=ppt/slides/_rels/slide2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3.xml"/><Relationship Id="rId1" Type="http://schemas.openxmlformats.org/officeDocument/2006/relationships/slideLayout" Target="../slideLayouts/slideLayout8.xml"/><Relationship Id="rId4" Type="http://schemas.openxmlformats.org/officeDocument/2006/relationships/image" Target="../media/image18.png"/></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4.xml"/><Relationship Id="rId1" Type="http://schemas.openxmlformats.org/officeDocument/2006/relationships/slideLayout" Target="../slideLayouts/slideLayout8.xml"/><Relationship Id="rId4" Type="http://schemas.openxmlformats.org/officeDocument/2006/relationships/image" Target="../media/image18.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11.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0.xml"/><Relationship Id="rId1" Type="http://schemas.openxmlformats.org/officeDocument/2006/relationships/slideLayout" Target="../slideLayouts/slideLayout8.xml"/><Relationship Id="rId4" Type="http://schemas.openxmlformats.org/officeDocument/2006/relationships/image" Target="../media/image18.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11.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7.png"/><Relationship Id="rId7" Type="http://schemas.openxmlformats.org/officeDocument/2006/relationships/image" Target="../media/image19.png"/><Relationship Id="rId2" Type="http://schemas.openxmlformats.org/officeDocument/2006/relationships/notesSlide" Target="../notesSlides/notesSlide38.xml"/><Relationship Id="rId1" Type="http://schemas.openxmlformats.org/officeDocument/2006/relationships/slideLayout" Target="../slideLayouts/slideLayout6.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8.png"/></Relationships>
</file>

<file path=ppt/slides/_rels/slide4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9.xml"/><Relationship Id="rId1" Type="http://schemas.openxmlformats.org/officeDocument/2006/relationships/slideLayout" Target="../slideLayouts/slideLayout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4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0.xml"/><Relationship Id="rId1" Type="http://schemas.openxmlformats.org/officeDocument/2006/relationships/slideLayout" Target="../slideLayouts/slideLayout8.xml"/><Relationship Id="rId5" Type="http://schemas.openxmlformats.org/officeDocument/2006/relationships/image" Target="../media/image18.png"/><Relationship Id="rId4" Type="http://schemas.openxmlformats.org/officeDocument/2006/relationships/image" Target="../media/image29.png"/></Relationships>
</file>

<file path=ppt/slides/_rels/slide4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1.xml"/><Relationship Id="rId1" Type="http://schemas.openxmlformats.org/officeDocument/2006/relationships/slideLayout" Target="../slideLayouts/slideLayout8.xml"/><Relationship Id="rId4" Type="http://schemas.openxmlformats.org/officeDocument/2006/relationships/image" Target="../media/image18.png"/></Relationships>
</file>

<file path=ppt/slides/_rels/slide4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2.xml"/><Relationship Id="rId1" Type="http://schemas.openxmlformats.org/officeDocument/2006/relationships/slideLayout" Target="../slideLayouts/slideLayout8.xml"/><Relationship Id="rId4" Type="http://schemas.openxmlformats.org/officeDocument/2006/relationships/image" Target="../media/image18.png"/></Relationships>
</file>

<file path=ppt/slides/_rels/slide4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3.xml"/><Relationship Id="rId1" Type="http://schemas.openxmlformats.org/officeDocument/2006/relationships/slideLayout" Target="../slideLayouts/slideLayout8.xml"/><Relationship Id="rId4" Type="http://schemas.openxmlformats.org/officeDocument/2006/relationships/image" Target="../media/image18.png"/></Relationships>
</file>

<file path=ppt/slides/_rels/slide4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5.xml"/><Relationship Id="rId1" Type="http://schemas.openxmlformats.org/officeDocument/2006/relationships/slideLayout" Target="../slideLayouts/slideLayout3.xml"/><Relationship Id="rId4" Type="http://schemas.openxmlformats.org/officeDocument/2006/relationships/image" Target="../media/image34.png"/></Relationships>
</file>

<file path=ppt/slides/_rels/slide4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6.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Layout" Target="../slideLayouts/slideLayout6.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5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51.xml"/><Relationship Id="rId1" Type="http://schemas.openxmlformats.org/officeDocument/2006/relationships/slideLayout" Target="../slideLayouts/slideLayout9.xml"/><Relationship Id="rId5" Type="http://schemas.openxmlformats.org/officeDocument/2006/relationships/image" Target="../media/image42.png"/><Relationship Id="rId4" Type="http://schemas.openxmlformats.org/officeDocument/2006/relationships/image" Target="../media/image41.png"/></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20.png"/><Relationship Id="rId7" Type="http://schemas.openxmlformats.org/officeDocument/2006/relationships/image" Target="../media/image19.png"/><Relationship Id="rId2" Type="http://schemas.openxmlformats.org/officeDocument/2006/relationships/notesSlide" Target="../notesSlides/notesSlide53.xml"/><Relationship Id="rId1" Type="http://schemas.openxmlformats.org/officeDocument/2006/relationships/slideLayout" Target="../slideLayouts/slideLayout6.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21.png"/></Relationships>
</file>

<file path=ppt/slides/_rels/slide58.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20.png"/><Relationship Id="rId7" Type="http://schemas.openxmlformats.org/officeDocument/2006/relationships/image" Target="../media/image19.png"/><Relationship Id="rId2" Type="http://schemas.openxmlformats.org/officeDocument/2006/relationships/notesSlide" Target="../notesSlides/notesSlide54.xml"/><Relationship Id="rId1" Type="http://schemas.openxmlformats.org/officeDocument/2006/relationships/slideLayout" Target="../slideLayouts/slideLayout6.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21.png"/></Relationships>
</file>

<file path=ppt/slides/_rels/slide5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20.png"/><Relationship Id="rId7" Type="http://schemas.openxmlformats.org/officeDocument/2006/relationships/image" Target="../media/image19.png"/><Relationship Id="rId2" Type="http://schemas.openxmlformats.org/officeDocument/2006/relationships/notesSlide" Target="../notesSlides/notesSlide55.xml"/><Relationship Id="rId1" Type="http://schemas.openxmlformats.org/officeDocument/2006/relationships/slideLayout" Target="../slideLayouts/slideLayout6.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21.png"/></Relationships>
</file>

<file path=ppt/slides/_rels/slide6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6.xml"/><Relationship Id="rId1" Type="http://schemas.openxmlformats.org/officeDocument/2006/relationships/slideLayout" Target="../slideLayouts/slideLayout7.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29.png"/></Relationships>
</file>

<file path=ppt/slides/_rels/slide6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9.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image" Target="../media/image22.png"/><Relationship Id="rId7" Type="http://schemas.openxmlformats.org/officeDocument/2006/relationships/diagramLayout" Target="../diagrams/layout1.xml"/><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diagramData" Target="../diagrams/data1.xml"/><Relationship Id="rId5" Type="http://schemas.openxmlformats.org/officeDocument/2006/relationships/image" Target="../media/image25.png"/><Relationship Id="rId10" Type="http://schemas.microsoft.com/office/2007/relationships/diagramDrawing" Target="../diagrams/drawing1.xml"/><Relationship Id="rId4" Type="http://schemas.openxmlformats.org/officeDocument/2006/relationships/image" Target="../media/image23.png"/><Relationship Id="rId9" Type="http://schemas.openxmlformats.org/officeDocument/2006/relationships/diagramColors" Target="../diagrams/colors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274271"/>
        </a:solidFill>
        <a:effectLst/>
      </p:bgPr>
    </p:bg>
    <p:spTree>
      <p:nvGrpSpPr>
        <p:cNvPr id="1" name="Shape 68"/>
        <p:cNvGrpSpPr/>
        <p:nvPr/>
      </p:nvGrpSpPr>
      <p:grpSpPr>
        <a:xfrm>
          <a:off x="0" y="0"/>
          <a:ext cx="0" cy="0"/>
          <a:chOff x="0" y="0"/>
          <a:chExt cx="0" cy="0"/>
        </a:xfrm>
      </p:grpSpPr>
      <p:sp>
        <p:nvSpPr>
          <p:cNvPr id="69" name="Google Shape;69;p14"/>
          <p:cNvSpPr txBox="1">
            <a:spLocks noGrp="1"/>
          </p:cNvSpPr>
          <p:nvPr>
            <p:ph type="ctrTitle"/>
          </p:nvPr>
        </p:nvSpPr>
        <p:spPr>
          <a:xfrm>
            <a:off x="311703" y="744575"/>
            <a:ext cx="6925120" cy="20526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sz="3200" b="1">
                <a:solidFill>
                  <a:schemeClr val="lt1"/>
                </a:solidFill>
                <a:latin typeface="Montserrat"/>
                <a:ea typeface="Montserrat"/>
                <a:cs typeface="Montserrat"/>
                <a:sym typeface="Montserrat"/>
              </a:rPr>
              <a:t>Liverpool City Region Residents’ Assembly on </a:t>
            </a:r>
            <a:br>
              <a:rPr lang="en" sz="3200" b="1">
                <a:solidFill>
                  <a:schemeClr val="lt1"/>
                </a:solidFill>
                <a:latin typeface="Montserrat"/>
                <a:ea typeface="Montserrat"/>
                <a:cs typeface="Montserrat"/>
                <a:sym typeface="Montserrat"/>
              </a:rPr>
            </a:br>
            <a:r>
              <a:rPr lang="en" sz="3200" b="1">
                <a:solidFill>
                  <a:schemeClr val="lt1"/>
                </a:solidFill>
                <a:latin typeface="Montserrat"/>
                <a:ea typeface="Montserrat"/>
                <a:cs typeface="Montserrat"/>
                <a:sym typeface="Montserrat"/>
              </a:rPr>
              <a:t>Data and AI </a:t>
            </a:r>
            <a:r>
              <a:rPr lang="en" sz="3200"/>
              <a:t>Innovation</a:t>
            </a:r>
            <a:endParaRPr sz="3200" b="1">
              <a:solidFill>
                <a:schemeClr val="lt1"/>
              </a:solidFill>
              <a:latin typeface="Montserrat"/>
              <a:ea typeface="Montserrat"/>
              <a:cs typeface="Montserrat"/>
              <a:sym typeface="Montserrat"/>
            </a:endParaRPr>
          </a:p>
        </p:txBody>
      </p:sp>
      <p:sp>
        <p:nvSpPr>
          <p:cNvPr id="70" name="Google Shape;70;p14"/>
          <p:cNvSpPr txBox="1">
            <a:spLocks noGrp="1"/>
          </p:cNvSpPr>
          <p:nvPr>
            <p:ph type="subTitle" idx="1"/>
          </p:nvPr>
        </p:nvSpPr>
        <p:spPr>
          <a:xfrm>
            <a:off x="311700" y="2571750"/>
            <a:ext cx="8520600" cy="7926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solidFill>
                  <a:schemeClr val="lt1"/>
                </a:solidFill>
                <a:latin typeface="Montserrat Medium"/>
                <a:ea typeface="Montserrat Medium"/>
                <a:cs typeface="Montserrat Medium"/>
                <a:sym typeface="Montserrat Medium"/>
              </a:rPr>
              <a:t>Day 3 – March 13</a:t>
            </a:r>
            <a:r>
              <a:rPr lang="en" baseline="30000">
                <a:solidFill>
                  <a:schemeClr val="lt1"/>
                </a:solidFill>
                <a:latin typeface="Montserrat Medium"/>
                <a:ea typeface="Montserrat Medium"/>
                <a:cs typeface="Montserrat Medium"/>
                <a:sym typeface="Montserrat Medium"/>
              </a:rPr>
              <a:t>th</a:t>
            </a:r>
            <a:r>
              <a:rPr lang="en">
                <a:solidFill>
                  <a:schemeClr val="lt1"/>
                </a:solidFill>
                <a:latin typeface="Montserrat Medium"/>
                <a:ea typeface="Montserrat Medium"/>
                <a:cs typeface="Montserrat Medium"/>
                <a:sym typeface="Montserrat Medium"/>
              </a:rPr>
              <a:t> 2025</a:t>
            </a:r>
            <a:endParaRPr>
              <a:solidFill>
                <a:schemeClr val="lt1"/>
              </a:solidFill>
              <a:latin typeface="Montserrat Medium"/>
              <a:ea typeface="Montserrat Medium"/>
              <a:cs typeface="Montserrat Medium"/>
              <a:sym typeface="Montserrat Medium"/>
            </a:endParaRPr>
          </a:p>
        </p:txBody>
      </p:sp>
      <p:pic>
        <p:nvPicPr>
          <p:cNvPr id="72" name="Google Shape;72;p14"/>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6406750" y="3855603"/>
            <a:ext cx="2737248" cy="1287894"/>
          </a:xfrm>
          <a:prstGeom prst="rect">
            <a:avLst/>
          </a:prstGeom>
          <a:noFill/>
          <a:ln>
            <a:noFill/>
          </a:ln>
        </p:spPr>
      </p:pic>
      <p:pic>
        <p:nvPicPr>
          <p:cNvPr id="73" name="Google Shape;73;p14"/>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795250" y="3763300"/>
            <a:ext cx="1948525" cy="917449"/>
          </a:xfrm>
          <a:prstGeom prst="rect">
            <a:avLst/>
          </a:prstGeom>
          <a:noFill/>
          <a:ln>
            <a:noFill/>
          </a:ln>
        </p:spPr>
      </p:pic>
      <p:pic>
        <p:nvPicPr>
          <p:cNvPr id="74" name="Google Shape;74;p14"/>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rot="-5400000">
            <a:off x="-397288" y="3913013"/>
            <a:ext cx="2452975" cy="1154949"/>
          </a:xfrm>
          <a:prstGeom prst="rect">
            <a:avLst/>
          </a:prstGeom>
          <a:noFill/>
          <a:ln>
            <a:noFill/>
          </a:ln>
        </p:spPr>
      </p:pic>
      <p:pic>
        <p:nvPicPr>
          <p:cNvPr id="75" name="Google Shape;75;p14"/>
          <p:cNvPicPr preferRelativeResize="0"/>
          <p:nvPr/>
        </p:nvPicPr>
        <p:blipFill>
          <a:blip r:embed="rId6" cstate="email">
            <a:alphaModFix/>
            <a:extLst>
              <a:ext uri="{28A0092B-C50C-407E-A947-70E740481C1C}">
                <a14:useLocalDpi xmlns:a14="http://schemas.microsoft.com/office/drawing/2010/main"/>
              </a:ext>
            </a:extLst>
          </a:blip>
          <a:stretch>
            <a:fillRect/>
          </a:stretch>
        </p:blipFill>
        <p:spPr>
          <a:xfrm>
            <a:off x="6460825" y="3264000"/>
            <a:ext cx="1266975" cy="596550"/>
          </a:xfrm>
          <a:prstGeom prst="rect">
            <a:avLst/>
          </a:prstGeom>
          <a:noFill/>
          <a:ln>
            <a:noFill/>
          </a:ln>
        </p:spPr>
      </p:pic>
      <p:pic>
        <p:nvPicPr>
          <p:cNvPr id="76" name="Google Shape;76;p14"/>
          <p:cNvPicPr preferRelativeResize="0"/>
          <p:nvPr/>
        </p:nvPicPr>
        <p:blipFill>
          <a:blip r:embed="rId7" cstate="email">
            <a:alphaModFix/>
            <a:extLst>
              <a:ext uri="{28A0092B-C50C-407E-A947-70E740481C1C}">
                <a14:useLocalDpi xmlns:a14="http://schemas.microsoft.com/office/drawing/2010/main"/>
              </a:ext>
            </a:extLst>
          </a:blip>
          <a:stretch>
            <a:fillRect/>
          </a:stretch>
        </p:blipFill>
        <p:spPr>
          <a:xfrm>
            <a:off x="7965512" y="376800"/>
            <a:ext cx="1266975" cy="596524"/>
          </a:xfrm>
          <a:prstGeom prst="rect">
            <a:avLst/>
          </a:prstGeom>
          <a:noFill/>
          <a:ln>
            <a:noFill/>
          </a:ln>
        </p:spPr>
      </p:pic>
      <p:pic>
        <p:nvPicPr>
          <p:cNvPr id="77" name="Google Shape;77;p14"/>
          <p:cNvPicPr preferRelativeResize="0"/>
          <p:nvPr/>
        </p:nvPicPr>
        <p:blipFill>
          <a:blip r:embed="rId8" cstate="email">
            <a:alphaModFix/>
            <a:extLst>
              <a:ext uri="{28A0092B-C50C-407E-A947-70E740481C1C}">
                <a14:useLocalDpi xmlns:a14="http://schemas.microsoft.com/office/drawing/2010/main"/>
              </a:ext>
            </a:extLst>
          </a:blip>
          <a:stretch>
            <a:fillRect/>
          </a:stretch>
        </p:blipFill>
        <p:spPr>
          <a:xfrm>
            <a:off x="7005078" y="605875"/>
            <a:ext cx="1684571" cy="792600"/>
          </a:xfrm>
          <a:prstGeom prst="rect">
            <a:avLst/>
          </a:prstGeom>
          <a:noFill/>
          <a:ln>
            <a:noFill/>
          </a:ln>
        </p:spPr>
      </p:pic>
      <p:pic>
        <p:nvPicPr>
          <p:cNvPr id="2" name="Google Shape;71;p14">
            <a:extLst>
              <a:ext uri="{FF2B5EF4-FFF2-40B4-BE49-F238E27FC236}">
                <a16:creationId xmlns:a16="http://schemas.microsoft.com/office/drawing/2014/main" id="{40B1797F-1370-C1A9-1A0B-75052F9E68B1}"/>
              </a:ext>
            </a:extLst>
          </p:cNvPr>
          <p:cNvPicPr preferRelativeResize="0"/>
          <p:nvPr/>
        </p:nvPicPr>
        <p:blipFill>
          <a:blip r:embed="rId9" cstate="email">
            <a:alphaModFix/>
            <a:extLst>
              <a:ext uri="{28A0092B-C50C-407E-A947-70E740481C1C}">
                <a14:useLocalDpi xmlns:a14="http://schemas.microsoft.com/office/drawing/2010/main"/>
              </a:ext>
            </a:extLst>
          </a:blip>
          <a:stretch>
            <a:fillRect/>
          </a:stretch>
        </p:blipFill>
        <p:spPr>
          <a:xfrm>
            <a:off x="311700" y="243325"/>
            <a:ext cx="1094975" cy="730000"/>
          </a:xfrm>
          <a:prstGeom prst="rect">
            <a:avLst/>
          </a:prstGeom>
          <a:noFill/>
          <a:ln>
            <a:noFill/>
          </a:ln>
        </p:spPr>
      </p:pic>
      <p:pic>
        <p:nvPicPr>
          <p:cNvPr id="3" name="Picture 2">
            <a:extLst>
              <a:ext uri="{FF2B5EF4-FFF2-40B4-BE49-F238E27FC236}">
                <a16:creationId xmlns:a16="http://schemas.microsoft.com/office/drawing/2014/main" id="{E6DDE5AA-AC3B-BFEA-EA3D-B17BB26DC742}"/>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1587876" y="324825"/>
            <a:ext cx="1094975" cy="55269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EE9577-5C8B-FCBD-FBC0-3D8D6C2420B7}"/>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2AF8A9-2E4C-528F-DDCC-F69DBEDB825C}"/>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10</a:t>
            </a:fld>
            <a:endParaRPr lang="en"/>
          </a:p>
        </p:txBody>
      </p:sp>
      <p:sp>
        <p:nvSpPr>
          <p:cNvPr id="5" name="Title 4">
            <a:extLst>
              <a:ext uri="{FF2B5EF4-FFF2-40B4-BE49-F238E27FC236}">
                <a16:creationId xmlns:a16="http://schemas.microsoft.com/office/drawing/2014/main" id="{AFA8AF88-C55A-4DFF-8F65-C03C429AE40D}"/>
              </a:ext>
            </a:extLst>
          </p:cNvPr>
          <p:cNvSpPr>
            <a:spLocks noGrp="1"/>
          </p:cNvSpPr>
          <p:nvPr>
            <p:ph type="title"/>
          </p:nvPr>
        </p:nvSpPr>
        <p:spPr/>
        <p:txBody>
          <a:bodyPr>
            <a:normAutofit fontScale="90000"/>
          </a:bodyPr>
          <a:lstStyle/>
          <a:p>
            <a:r>
              <a:rPr lang="en-US"/>
              <a:t>Deliberation</a:t>
            </a:r>
          </a:p>
        </p:txBody>
      </p:sp>
      <p:pic>
        <p:nvPicPr>
          <p:cNvPr id="6" name="Google Shape;109;p17">
            <a:extLst>
              <a:ext uri="{FF2B5EF4-FFF2-40B4-BE49-F238E27FC236}">
                <a16:creationId xmlns:a16="http://schemas.microsoft.com/office/drawing/2014/main" id="{77FFCC68-227D-4707-9AF6-43D8C2BFBF62}"/>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1193491" y="4948336"/>
            <a:ext cx="1744101" cy="820608"/>
          </a:xfrm>
          <a:prstGeom prst="rect">
            <a:avLst/>
          </a:prstGeom>
          <a:noFill/>
          <a:ln>
            <a:noFill/>
          </a:ln>
        </p:spPr>
      </p:pic>
      <p:pic>
        <p:nvPicPr>
          <p:cNvPr id="7" name="Google Shape;112;p17">
            <a:extLst>
              <a:ext uri="{FF2B5EF4-FFF2-40B4-BE49-F238E27FC236}">
                <a16:creationId xmlns:a16="http://schemas.microsoft.com/office/drawing/2014/main" id="{0D6CE8EA-2F41-085F-5197-1379A7CA145E}"/>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8" name="Google Shape;113;p17">
            <a:extLst>
              <a:ext uri="{FF2B5EF4-FFF2-40B4-BE49-F238E27FC236}">
                <a16:creationId xmlns:a16="http://schemas.microsoft.com/office/drawing/2014/main" id="{0DC22C03-1587-D834-04A9-6BA524943547}"/>
              </a:ext>
            </a:extLst>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graphicFrame>
        <p:nvGraphicFramePr>
          <p:cNvPr id="3" name="Diagram 2">
            <a:extLst>
              <a:ext uri="{FF2B5EF4-FFF2-40B4-BE49-F238E27FC236}">
                <a16:creationId xmlns:a16="http://schemas.microsoft.com/office/drawing/2014/main" id="{3E662F35-75DA-1E65-9CF5-93DE733EE44A}"/>
              </a:ext>
            </a:extLst>
          </p:cNvPr>
          <p:cNvGraphicFramePr/>
          <p:nvPr/>
        </p:nvGraphicFramePr>
        <p:xfrm>
          <a:off x="860408" y="702388"/>
          <a:ext cx="7308300" cy="40640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19567708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759435-3025-58F2-5D82-5D91B1DA4D3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9DF5B41-D063-2612-6647-905920630F79}"/>
              </a:ext>
            </a:extLst>
          </p:cNvPr>
          <p:cNvSpPr>
            <a:spLocks noGrp="1"/>
          </p:cNvSpPr>
          <p:nvPr>
            <p:ph type="ctrTitle"/>
          </p:nvPr>
        </p:nvSpPr>
        <p:spPr/>
        <p:txBody>
          <a:bodyPr/>
          <a:lstStyle/>
          <a:p>
            <a:r>
              <a:rPr lang="en-US"/>
              <a:t>Ways of working</a:t>
            </a:r>
          </a:p>
        </p:txBody>
      </p:sp>
      <p:sp>
        <p:nvSpPr>
          <p:cNvPr id="3" name="Slide Number Placeholder 2">
            <a:extLst>
              <a:ext uri="{FF2B5EF4-FFF2-40B4-BE49-F238E27FC236}">
                <a16:creationId xmlns:a16="http://schemas.microsoft.com/office/drawing/2014/main" id="{5D0146F3-D1C4-4A4A-C140-65AD4B16D6E2}"/>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11</a:t>
            </a:fld>
            <a:endParaRPr lang="en"/>
          </a:p>
        </p:txBody>
      </p:sp>
      <p:pic>
        <p:nvPicPr>
          <p:cNvPr id="4" name="Google Shape;71;p14">
            <a:extLst>
              <a:ext uri="{FF2B5EF4-FFF2-40B4-BE49-F238E27FC236}">
                <a16:creationId xmlns:a16="http://schemas.microsoft.com/office/drawing/2014/main" id="{9B04223C-8C23-41B6-80BF-D304F81C1CC1}"/>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311700" y="243325"/>
            <a:ext cx="1094975" cy="730000"/>
          </a:xfrm>
          <a:prstGeom prst="rect">
            <a:avLst/>
          </a:prstGeom>
          <a:noFill/>
          <a:ln>
            <a:noFill/>
          </a:ln>
        </p:spPr>
      </p:pic>
      <p:pic>
        <p:nvPicPr>
          <p:cNvPr id="5" name="Picture 4">
            <a:extLst>
              <a:ext uri="{FF2B5EF4-FFF2-40B4-BE49-F238E27FC236}">
                <a16:creationId xmlns:a16="http://schemas.microsoft.com/office/drawing/2014/main" id="{2EB45834-B963-1F30-1EEB-D51AE8EB0D0C}"/>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587876" y="324825"/>
            <a:ext cx="1094975" cy="552690"/>
          </a:xfrm>
          <a:prstGeom prst="rect">
            <a:avLst/>
          </a:prstGeom>
        </p:spPr>
      </p:pic>
    </p:spTree>
    <p:extLst>
      <p:ext uri="{BB962C8B-B14F-4D97-AF65-F5344CB8AC3E}">
        <p14:creationId xmlns:p14="http://schemas.microsoft.com/office/powerpoint/2010/main" val="11895587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A4FD2B-43ED-F3BE-78B5-797DA5EED1D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C02323D-19A8-1BF9-1C3E-CEC80964D21B}"/>
              </a:ext>
            </a:extLst>
          </p:cNvPr>
          <p:cNvSpPr>
            <a:spLocks noGrp="1"/>
          </p:cNvSpPr>
          <p:nvPr>
            <p:ph type="title"/>
          </p:nvPr>
        </p:nvSpPr>
        <p:spPr/>
        <p:txBody>
          <a:bodyPr>
            <a:normAutofit fontScale="90000"/>
          </a:bodyPr>
          <a:lstStyle/>
          <a:p>
            <a:pPr marL="127000" indent="0">
              <a:buNone/>
            </a:pPr>
            <a:r>
              <a:rPr lang="en-US" sz="2800" b="1"/>
              <a:t>Residents Assembly Code of Conduct</a:t>
            </a:r>
          </a:p>
        </p:txBody>
      </p:sp>
      <p:sp>
        <p:nvSpPr>
          <p:cNvPr id="3" name="Text Placeholder 2">
            <a:extLst>
              <a:ext uri="{FF2B5EF4-FFF2-40B4-BE49-F238E27FC236}">
                <a16:creationId xmlns:a16="http://schemas.microsoft.com/office/drawing/2014/main" id="{1D4E4050-F1A3-B84B-38E5-003B7ABDC4C3}"/>
              </a:ext>
            </a:extLst>
          </p:cNvPr>
          <p:cNvSpPr>
            <a:spLocks noGrp="1"/>
          </p:cNvSpPr>
          <p:nvPr>
            <p:ph type="body" idx="1"/>
          </p:nvPr>
        </p:nvSpPr>
        <p:spPr>
          <a:xfrm>
            <a:off x="311700" y="1152474"/>
            <a:ext cx="8520600" cy="3724325"/>
          </a:xfrm>
        </p:spPr>
        <p:txBody>
          <a:bodyPr>
            <a:normAutofit/>
          </a:bodyPr>
          <a:lstStyle/>
          <a:p>
            <a:pPr marL="469900" indent="-342900">
              <a:buFont typeface="+mj-lt"/>
              <a:buAutoNum type="arabicPeriod"/>
            </a:pPr>
            <a:r>
              <a:rPr lang="en-US"/>
              <a:t>The facilitators are committed to providing a friendly, respectful and welcoming environment for all and to ensure a harassment-free experience for everyone. We request all participants be treated with dignity and respect. </a:t>
            </a:r>
          </a:p>
          <a:p>
            <a:pPr marL="469900" indent="-342900">
              <a:buFont typeface="+mj-lt"/>
              <a:buAutoNum type="arabicPeriod"/>
            </a:pPr>
            <a:r>
              <a:rPr lang="en-US"/>
              <a:t>Participants are encouraged to positively challenge, debate and engage in constructive dialogue in an environment where ideas can be safely shared and discussed. </a:t>
            </a:r>
          </a:p>
          <a:p>
            <a:pPr marL="469900" indent="-342900">
              <a:buFont typeface="+mj-lt"/>
              <a:buAutoNum type="arabicPeriod"/>
            </a:pPr>
            <a:r>
              <a:rPr lang="en-US"/>
              <a:t>Harassment of participants in any form will not be tolerated at any point during talks, workshops, breaks, sessions or on online media. </a:t>
            </a:r>
          </a:p>
          <a:p>
            <a:pPr marL="127000" indent="0">
              <a:buNone/>
            </a:pPr>
            <a:r>
              <a:rPr lang="en-US"/>
              <a:t> </a:t>
            </a:r>
          </a:p>
        </p:txBody>
      </p:sp>
      <p:sp>
        <p:nvSpPr>
          <p:cNvPr id="4" name="Slide Number Placeholder 3">
            <a:extLst>
              <a:ext uri="{FF2B5EF4-FFF2-40B4-BE49-F238E27FC236}">
                <a16:creationId xmlns:a16="http://schemas.microsoft.com/office/drawing/2014/main" id="{2E1E1796-8CE0-3887-DC73-0919A9B88423}"/>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12</a:t>
            </a:fld>
            <a:endParaRPr lang="en"/>
          </a:p>
        </p:txBody>
      </p:sp>
    </p:spTree>
    <p:extLst>
      <p:ext uri="{BB962C8B-B14F-4D97-AF65-F5344CB8AC3E}">
        <p14:creationId xmlns:p14="http://schemas.microsoft.com/office/powerpoint/2010/main" val="28205865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19B017-EF34-87B5-954B-541BE4FA829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91F9D85-B6A7-832F-DEA2-FF712EA022CD}"/>
              </a:ext>
            </a:extLst>
          </p:cNvPr>
          <p:cNvSpPr>
            <a:spLocks noGrp="1"/>
          </p:cNvSpPr>
          <p:nvPr>
            <p:ph type="title"/>
          </p:nvPr>
        </p:nvSpPr>
        <p:spPr/>
        <p:txBody>
          <a:bodyPr>
            <a:normAutofit fontScale="90000"/>
          </a:bodyPr>
          <a:lstStyle/>
          <a:p>
            <a:pPr marL="127000" indent="0">
              <a:buNone/>
            </a:pPr>
            <a:r>
              <a:rPr lang="en-US" sz="2800" b="1"/>
              <a:t>Residents Assembly Code of Conduct</a:t>
            </a:r>
          </a:p>
        </p:txBody>
      </p:sp>
      <p:sp>
        <p:nvSpPr>
          <p:cNvPr id="3" name="Text Placeholder 2">
            <a:extLst>
              <a:ext uri="{FF2B5EF4-FFF2-40B4-BE49-F238E27FC236}">
                <a16:creationId xmlns:a16="http://schemas.microsoft.com/office/drawing/2014/main" id="{9F80A1B7-926F-09FD-6305-D211CF022B64}"/>
              </a:ext>
            </a:extLst>
          </p:cNvPr>
          <p:cNvSpPr>
            <a:spLocks noGrp="1"/>
          </p:cNvSpPr>
          <p:nvPr>
            <p:ph type="body" idx="1"/>
          </p:nvPr>
        </p:nvSpPr>
        <p:spPr>
          <a:xfrm>
            <a:off x="311700" y="1152474"/>
            <a:ext cx="8520592" cy="3724325"/>
          </a:xfrm>
        </p:spPr>
        <p:txBody>
          <a:bodyPr>
            <a:normAutofit/>
          </a:bodyPr>
          <a:lstStyle/>
          <a:p>
            <a:pPr marL="469900" indent="-342900">
              <a:buFont typeface="+mj-lt"/>
              <a:buAutoNum type="arabicPeriod" startAt="4"/>
            </a:pPr>
            <a:r>
              <a:rPr lang="en-US"/>
              <a:t>If a participant engages in </a:t>
            </a:r>
            <a:r>
              <a:rPr lang="en-US" err="1"/>
              <a:t>behaviour</a:t>
            </a:r>
            <a:r>
              <a:rPr lang="en-US"/>
              <a:t> that falls outside of the code of conduct, the facilitators may take any action they deem appropriate, including warning the individual(s) or expulsion from the session. </a:t>
            </a:r>
          </a:p>
          <a:p>
            <a:pPr marL="469900" indent="-342900">
              <a:buFont typeface="+mj-lt"/>
              <a:buAutoNum type="arabicPeriod" startAt="4"/>
            </a:pPr>
            <a:r>
              <a:rPr lang="en-US"/>
              <a:t>If you are being harassed, notice that someone else is being harassed, or have any other concerns, please contact a member of University staff immediately. University staff will be identified at the start of the session. </a:t>
            </a:r>
          </a:p>
          <a:p>
            <a:pPr marL="469900" indent="-342900">
              <a:buFont typeface="+mj-lt"/>
              <a:buAutoNum type="arabicPeriod" startAt="4"/>
            </a:pPr>
            <a:r>
              <a:rPr lang="en-US"/>
              <a:t>Participants must not share any personal information shared by other participants in the session outside of the session.</a:t>
            </a:r>
          </a:p>
          <a:p>
            <a:pPr marL="469900" indent="-342900">
              <a:buFont typeface="+mj-lt"/>
              <a:buAutoNum type="arabicPeriod" startAt="4"/>
            </a:pPr>
            <a:r>
              <a:rPr lang="en-US"/>
              <a:t>The facilitators aim to create a collaborative environment where everyone’s voice can be heard and thank you for your cooperation.</a:t>
            </a:r>
          </a:p>
          <a:p>
            <a:pPr marL="469900" indent="-342900">
              <a:buFont typeface="+mj-lt"/>
              <a:buAutoNum type="arabicPeriod" startAt="4"/>
            </a:pPr>
            <a:endParaRPr lang="en-US"/>
          </a:p>
        </p:txBody>
      </p:sp>
      <p:sp>
        <p:nvSpPr>
          <p:cNvPr id="4" name="Slide Number Placeholder 3">
            <a:extLst>
              <a:ext uri="{FF2B5EF4-FFF2-40B4-BE49-F238E27FC236}">
                <a16:creationId xmlns:a16="http://schemas.microsoft.com/office/drawing/2014/main" id="{333D78DA-0A90-E02D-37EF-843DA6D09F8D}"/>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13</a:t>
            </a:fld>
            <a:endParaRPr lang="en"/>
          </a:p>
        </p:txBody>
      </p:sp>
    </p:spTree>
    <p:extLst>
      <p:ext uri="{BB962C8B-B14F-4D97-AF65-F5344CB8AC3E}">
        <p14:creationId xmlns:p14="http://schemas.microsoft.com/office/powerpoint/2010/main" val="35582031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95">
          <a:extLst>
            <a:ext uri="{FF2B5EF4-FFF2-40B4-BE49-F238E27FC236}">
              <a16:creationId xmlns:a16="http://schemas.microsoft.com/office/drawing/2014/main" id="{575CB6AA-2BA9-847B-A099-0245EEA677B7}"/>
            </a:ext>
          </a:extLst>
        </p:cNvPr>
        <p:cNvGrpSpPr/>
        <p:nvPr/>
      </p:nvGrpSpPr>
      <p:grpSpPr>
        <a:xfrm>
          <a:off x="0" y="0"/>
          <a:ext cx="0" cy="0"/>
          <a:chOff x="0" y="0"/>
          <a:chExt cx="0" cy="0"/>
        </a:xfrm>
      </p:grpSpPr>
      <p:sp>
        <p:nvSpPr>
          <p:cNvPr id="96" name="Google Shape;96;p16">
            <a:extLst>
              <a:ext uri="{FF2B5EF4-FFF2-40B4-BE49-F238E27FC236}">
                <a16:creationId xmlns:a16="http://schemas.microsoft.com/office/drawing/2014/main" id="{14F4D2DA-A887-D68B-F4A9-F846710FA2FC}"/>
              </a:ext>
            </a:extLst>
          </p:cNvPr>
          <p:cNvSpPr txBox="1">
            <a:spLocks noGrp="1"/>
          </p:cNvSpPr>
          <p:nvPr>
            <p:ph type="ctrTitle"/>
          </p:nvPr>
        </p:nvSpPr>
        <p:spPr>
          <a:xfrm>
            <a:off x="311703" y="744575"/>
            <a:ext cx="5894400" cy="20526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br>
              <a:rPr lang="en"/>
            </a:br>
            <a:r>
              <a:rPr lang="en"/>
              <a:t>Table Switch</a:t>
            </a:r>
            <a:endParaRPr/>
          </a:p>
        </p:txBody>
      </p:sp>
      <p:pic>
        <p:nvPicPr>
          <p:cNvPr id="97" name="Google Shape;97;p16">
            <a:extLst>
              <a:ext uri="{FF2B5EF4-FFF2-40B4-BE49-F238E27FC236}">
                <a16:creationId xmlns:a16="http://schemas.microsoft.com/office/drawing/2014/main" id="{77CE29E1-B0C4-E0EF-900E-E65D052D2271}"/>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4817330" y="1150975"/>
            <a:ext cx="3401963" cy="1601751"/>
          </a:xfrm>
          <a:prstGeom prst="rect">
            <a:avLst/>
          </a:prstGeom>
          <a:noFill/>
          <a:ln>
            <a:noFill/>
          </a:ln>
        </p:spPr>
      </p:pic>
      <p:pic>
        <p:nvPicPr>
          <p:cNvPr id="98" name="Google Shape;98;p16">
            <a:extLst>
              <a:ext uri="{FF2B5EF4-FFF2-40B4-BE49-F238E27FC236}">
                <a16:creationId xmlns:a16="http://schemas.microsoft.com/office/drawing/2014/main" id="{51838A94-2CA3-4D9B-0EF9-18BB4E8364E5}"/>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4774325" y="2270816"/>
            <a:ext cx="1744101" cy="820608"/>
          </a:xfrm>
          <a:prstGeom prst="rect">
            <a:avLst/>
          </a:prstGeom>
          <a:noFill/>
          <a:ln>
            <a:noFill/>
          </a:ln>
        </p:spPr>
      </p:pic>
      <p:pic>
        <p:nvPicPr>
          <p:cNvPr id="99" name="Google Shape;99;p16">
            <a:extLst>
              <a:ext uri="{FF2B5EF4-FFF2-40B4-BE49-F238E27FC236}">
                <a16:creationId xmlns:a16="http://schemas.microsoft.com/office/drawing/2014/main" id="{2E3F4F68-8436-3EEE-A301-C88A81B5E600}"/>
              </a:ext>
            </a:extLst>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rot="-5400000" flipH="1">
            <a:off x="-119676" y="3819175"/>
            <a:ext cx="2700875" cy="1271675"/>
          </a:xfrm>
          <a:prstGeom prst="rect">
            <a:avLst/>
          </a:prstGeom>
          <a:noFill/>
          <a:ln>
            <a:noFill/>
          </a:ln>
        </p:spPr>
      </p:pic>
      <p:pic>
        <p:nvPicPr>
          <p:cNvPr id="100" name="Google Shape;100;p16">
            <a:extLst>
              <a:ext uri="{FF2B5EF4-FFF2-40B4-BE49-F238E27FC236}">
                <a16:creationId xmlns:a16="http://schemas.microsoft.com/office/drawing/2014/main" id="{F07986F3-321F-3D2C-A498-7ED857343A4B}"/>
              </a:ext>
            </a:extLst>
          </p:cNvPr>
          <p:cNvPicPr preferRelativeResize="0"/>
          <p:nvPr/>
        </p:nvPicPr>
        <p:blipFill>
          <a:blip r:embed="rId6" cstate="email">
            <a:alphaModFix/>
            <a:extLst>
              <a:ext uri="{28A0092B-C50C-407E-A947-70E740481C1C}">
                <a14:useLocalDpi xmlns:a14="http://schemas.microsoft.com/office/drawing/2010/main"/>
              </a:ext>
            </a:extLst>
          </a:blip>
          <a:stretch>
            <a:fillRect/>
          </a:stretch>
        </p:blipFill>
        <p:spPr>
          <a:xfrm>
            <a:off x="1201050" y="3817750"/>
            <a:ext cx="1823848" cy="858726"/>
          </a:xfrm>
          <a:prstGeom prst="rect">
            <a:avLst/>
          </a:prstGeom>
          <a:noFill/>
          <a:ln>
            <a:noFill/>
          </a:ln>
        </p:spPr>
      </p:pic>
      <p:pic>
        <p:nvPicPr>
          <p:cNvPr id="101" name="Google Shape;101;p16">
            <a:extLst>
              <a:ext uri="{FF2B5EF4-FFF2-40B4-BE49-F238E27FC236}">
                <a16:creationId xmlns:a16="http://schemas.microsoft.com/office/drawing/2014/main" id="{5AC7192D-B690-F00F-870B-FB67E5D967BD}"/>
              </a:ext>
            </a:extLst>
          </p:cNvPr>
          <p:cNvPicPr preferRelativeResize="0"/>
          <p:nvPr/>
        </p:nvPicPr>
        <p:blipFill>
          <a:blip r:embed="rId7" cstate="email">
            <a:alphaModFix/>
            <a:extLst>
              <a:ext uri="{28A0092B-C50C-407E-A947-70E740481C1C}">
                <a14:useLocalDpi xmlns:a14="http://schemas.microsoft.com/office/drawing/2010/main"/>
              </a:ext>
            </a:extLst>
          </a:blip>
          <a:stretch>
            <a:fillRect/>
          </a:stretch>
        </p:blipFill>
        <p:spPr>
          <a:xfrm rot="5400000">
            <a:off x="6593074" y="2565715"/>
            <a:ext cx="1751877" cy="824876"/>
          </a:xfrm>
          <a:prstGeom prst="rect">
            <a:avLst/>
          </a:prstGeom>
          <a:noFill/>
          <a:ln>
            <a:noFill/>
          </a:ln>
        </p:spPr>
      </p:pic>
      <p:sp>
        <p:nvSpPr>
          <p:cNvPr id="102" name="Google Shape;102;p16">
            <a:extLst>
              <a:ext uri="{FF2B5EF4-FFF2-40B4-BE49-F238E27FC236}">
                <a16:creationId xmlns:a16="http://schemas.microsoft.com/office/drawing/2014/main" id="{62B87B23-8985-1BF3-8DA9-612913B27C18}"/>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14</a:t>
            </a:fld>
            <a:endParaRPr/>
          </a:p>
        </p:txBody>
      </p:sp>
      <p:pic>
        <p:nvPicPr>
          <p:cNvPr id="2" name="Picture 1">
            <a:extLst>
              <a:ext uri="{FF2B5EF4-FFF2-40B4-BE49-F238E27FC236}">
                <a16:creationId xmlns:a16="http://schemas.microsoft.com/office/drawing/2014/main" id="{C1EB6F4D-8043-B1F2-8AFC-FEF582D3464A}"/>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7521358" y="341425"/>
            <a:ext cx="1409653" cy="711525"/>
          </a:xfrm>
          <a:prstGeom prst="rect">
            <a:avLst/>
          </a:prstGeom>
        </p:spPr>
      </p:pic>
    </p:spTree>
    <p:extLst>
      <p:ext uri="{BB962C8B-B14F-4D97-AF65-F5344CB8AC3E}">
        <p14:creationId xmlns:p14="http://schemas.microsoft.com/office/powerpoint/2010/main" val="19551536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16"/>
          <p:cNvSpPr txBox="1">
            <a:spLocks noGrp="1"/>
          </p:cNvSpPr>
          <p:nvPr>
            <p:ph type="ctrTitle"/>
          </p:nvPr>
        </p:nvSpPr>
        <p:spPr>
          <a:xfrm>
            <a:off x="311703" y="744575"/>
            <a:ext cx="5894400" cy="20526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Table </a:t>
            </a:r>
            <a:br>
              <a:rPr lang="en"/>
            </a:br>
            <a:r>
              <a:rPr lang="en"/>
              <a:t>Review</a:t>
            </a:r>
            <a:endParaRPr/>
          </a:p>
        </p:txBody>
      </p:sp>
      <p:pic>
        <p:nvPicPr>
          <p:cNvPr id="97" name="Google Shape;97;p16"/>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4817330" y="1150975"/>
            <a:ext cx="3401963" cy="1601751"/>
          </a:xfrm>
          <a:prstGeom prst="rect">
            <a:avLst/>
          </a:prstGeom>
          <a:noFill/>
          <a:ln>
            <a:noFill/>
          </a:ln>
        </p:spPr>
      </p:pic>
      <p:pic>
        <p:nvPicPr>
          <p:cNvPr id="98" name="Google Shape;98;p16"/>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4774325" y="2270816"/>
            <a:ext cx="1744101" cy="820608"/>
          </a:xfrm>
          <a:prstGeom prst="rect">
            <a:avLst/>
          </a:prstGeom>
          <a:noFill/>
          <a:ln>
            <a:noFill/>
          </a:ln>
        </p:spPr>
      </p:pic>
      <p:pic>
        <p:nvPicPr>
          <p:cNvPr id="99" name="Google Shape;99;p16"/>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rot="-5400000" flipH="1">
            <a:off x="-119676" y="3819175"/>
            <a:ext cx="2700875" cy="1271675"/>
          </a:xfrm>
          <a:prstGeom prst="rect">
            <a:avLst/>
          </a:prstGeom>
          <a:noFill/>
          <a:ln>
            <a:noFill/>
          </a:ln>
        </p:spPr>
      </p:pic>
      <p:pic>
        <p:nvPicPr>
          <p:cNvPr id="100" name="Google Shape;100;p16"/>
          <p:cNvPicPr preferRelativeResize="0"/>
          <p:nvPr/>
        </p:nvPicPr>
        <p:blipFill>
          <a:blip r:embed="rId6" cstate="email">
            <a:alphaModFix/>
            <a:extLst>
              <a:ext uri="{28A0092B-C50C-407E-A947-70E740481C1C}">
                <a14:useLocalDpi xmlns:a14="http://schemas.microsoft.com/office/drawing/2010/main"/>
              </a:ext>
            </a:extLst>
          </a:blip>
          <a:stretch>
            <a:fillRect/>
          </a:stretch>
        </p:blipFill>
        <p:spPr>
          <a:xfrm>
            <a:off x="1201050" y="3817750"/>
            <a:ext cx="1823848" cy="858726"/>
          </a:xfrm>
          <a:prstGeom prst="rect">
            <a:avLst/>
          </a:prstGeom>
          <a:noFill/>
          <a:ln>
            <a:noFill/>
          </a:ln>
        </p:spPr>
      </p:pic>
      <p:pic>
        <p:nvPicPr>
          <p:cNvPr id="101" name="Google Shape;101;p16"/>
          <p:cNvPicPr preferRelativeResize="0"/>
          <p:nvPr/>
        </p:nvPicPr>
        <p:blipFill>
          <a:blip r:embed="rId7" cstate="email">
            <a:alphaModFix/>
            <a:extLst>
              <a:ext uri="{28A0092B-C50C-407E-A947-70E740481C1C}">
                <a14:useLocalDpi xmlns:a14="http://schemas.microsoft.com/office/drawing/2010/main"/>
              </a:ext>
            </a:extLst>
          </a:blip>
          <a:stretch>
            <a:fillRect/>
          </a:stretch>
        </p:blipFill>
        <p:spPr>
          <a:xfrm rot="5400000">
            <a:off x="6593074" y="2565715"/>
            <a:ext cx="1751877" cy="824876"/>
          </a:xfrm>
          <a:prstGeom prst="rect">
            <a:avLst/>
          </a:prstGeom>
          <a:noFill/>
          <a:ln>
            <a:noFill/>
          </a:ln>
        </p:spPr>
      </p:pic>
      <p:sp>
        <p:nvSpPr>
          <p:cNvPr id="102" name="Google Shape;102;p16"/>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15</a:t>
            </a:fld>
            <a:endParaRPr/>
          </a:p>
        </p:txBody>
      </p:sp>
      <p:pic>
        <p:nvPicPr>
          <p:cNvPr id="2" name="Picture 1">
            <a:extLst>
              <a:ext uri="{FF2B5EF4-FFF2-40B4-BE49-F238E27FC236}">
                <a16:creationId xmlns:a16="http://schemas.microsoft.com/office/drawing/2014/main" id="{3DA83703-EE21-5366-2839-CF8ED9AFD24A}"/>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7521358" y="341425"/>
            <a:ext cx="1409653" cy="711525"/>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913008-A728-E4E8-F2C2-E2426A301C67}"/>
              </a:ext>
            </a:extLst>
          </p:cNvPr>
          <p:cNvSpPr>
            <a:spLocks noGrp="1"/>
          </p:cNvSpPr>
          <p:nvPr>
            <p:ph type="ctrTitle"/>
          </p:nvPr>
        </p:nvSpPr>
        <p:spPr/>
        <p:txBody>
          <a:bodyPr>
            <a:normAutofit/>
          </a:bodyPr>
          <a:lstStyle/>
          <a:p>
            <a:r>
              <a:rPr lang="en-US"/>
              <a:t>What questions or reflections do you have from last week?</a:t>
            </a:r>
          </a:p>
        </p:txBody>
      </p:sp>
      <p:sp>
        <p:nvSpPr>
          <p:cNvPr id="3" name="Subtitle 2">
            <a:extLst>
              <a:ext uri="{FF2B5EF4-FFF2-40B4-BE49-F238E27FC236}">
                <a16:creationId xmlns:a16="http://schemas.microsoft.com/office/drawing/2014/main" id="{4A3C4750-EAE2-02A9-DDA6-8DE62FF0F58A}"/>
              </a:ext>
            </a:extLst>
          </p:cNvPr>
          <p:cNvSpPr>
            <a:spLocks noGrp="1"/>
          </p:cNvSpPr>
          <p:nvPr>
            <p:ph type="subTitle" idx="1"/>
          </p:nvPr>
        </p:nvSpPr>
        <p:spPr>
          <a:xfrm>
            <a:off x="311700" y="2834125"/>
            <a:ext cx="8520600" cy="1564800"/>
          </a:xfrm>
        </p:spPr>
        <p:txBody>
          <a:bodyPr>
            <a:normAutofit/>
          </a:bodyPr>
          <a:lstStyle/>
          <a:p>
            <a:r>
              <a:rPr lang="en-US"/>
              <a:t>What’s one thing that’s stuck with you?</a:t>
            </a:r>
          </a:p>
        </p:txBody>
      </p:sp>
    </p:spTree>
    <p:extLst>
      <p:ext uri="{BB962C8B-B14F-4D97-AF65-F5344CB8AC3E}">
        <p14:creationId xmlns:p14="http://schemas.microsoft.com/office/powerpoint/2010/main" val="27414202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95">
          <a:extLst>
            <a:ext uri="{FF2B5EF4-FFF2-40B4-BE49-F238E27FC236}">
              <a16:creationId xmlns:a16="http://schemas.microsoft.com/office/drawing/2014/main" id="{3C2A3BC5-065F-3139-380B-949ED7A4E947}"/>
            </a:ext>
          </a:extLst>
        </p:cNvPr>
        <p:cNvGrpSpPr/>
        <p:nvPr/>
      </p:nvGrpSpPr>
      <p:grpSpPr>
        <a:xfrm>
          <a:off x="0" y="0"/>
          <a:ext cx="0" cy="0"/>
          <a:chOff x="0" y="0"/>
          <a:chExt cx="0" cy="0"/>
        </a:xfrm>
      </p:grpSpPr>
      <p:sp>
        <p:nvSpPr>
          <p:cNvPr id="96" name="Google Shape;96;p16">
            <a:extLst>
              <a:ext uri="{FF2B5EF4-FFF2-40B4-BE49-F238E27FC236}">
                <a16:creationId xmlns:a16="http://schemas.microsoft.com/office/drawing/2014/main" id="{52212EBE-6494-64C2-6237-3FBAA3E21B80}"/>
              </a:ext>
            </a:extLst>
          </p:cNvPr>
          <p:cNvSpPr txBox="1">
            <a:spLocks noGrp="1"/>
          </p:cNvSpPr>
          <p:nvPr>
            <p:ph type="ctrTitle"/>
          </p:nvPr>
        </p:nvSpPr>
        <p:spPr>
          <a:xfrm>
            <a:off x="311703" y="744575"/>
            <a:ext cx="5894400" cy="20526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What is a </a:t>
            </a:r>
            <a:br>
              <a:rPr lang="en"/>
            </a:br>
            <a:r>
              <a:rPr lang="en"/>
              <a:t>data and AI </a:t>
            </a:r>
            <a:br>
              <a:rPr lang="en"/>
            </a:br>
            <a:r>
              <a:rPr lang="en"/>
              <a:t>charter?</a:t>
            </a:r>
            <a:endParaRPr/>
          </a:p>
        </p:txBody>
      </p:sp>
      <p:pic>
        <p:nvPicPr>
          <p:cNvPr id="99" name="Google Shape;99;p16">
            <a:extLst>
              <a:ext uri="{FF2B5EF4-FFF2-40B4-BE49-F238E27FC236}">
                <a16:creationId xmlns:a16="http://schemas.microsoft.com/office/drawing/2014/main" id="{C7C23092-58EF-E0E0-77D6-F51627BF0560}"/>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rot="-5400000" flipH="1">
            <a:off x="-119676" y="3819175"/>
            <a:ext cx="2700875" cy="1271675"/>
          </a:xfrm>
          <a:prstGeom prst="rect">
            <a:avLst/>
          </a:prstGeom>
          <a:noFill/>
          <a:ln>
            <a:noFill/>
          </a:ln>
        </p:spPr>
      </p:pic>
      <p:pic>
        <p:nvPicPr>
          <p:cNvPr id="100" name="Google Shape;100;p16">
            <a:extLst>
              <a:ext uri="{FF2B5EF4-FFF2-40B4-BE49-F238E27FC236}">
                <a16:creationId xmlns:a16="http://schemas.microsoft.com/office/drawing/2014/main" id="{B8BEDABA-9A48-CF4C-6A3F-FDD134CF02D2}"/>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1201050" y="3817750"/>
            <a:ext cx="1823848" cy="858726"/>
          </a:xfrm>
          <a:prstGeom prst="rect">
            <a:avLst/>
          </a:prstGeom>
          <a:noFill/>
          <a:ln>
            <a:noFill/>
          </a:ln>
        </p:spPr>
      </p:pic>
      <p:sp>
        <p:nvSpPr>
          <p:cNvPr id="102" name="Google Shape;102;p16">
            <a:extLst>
              <a:ext uri="{FF2B5EF4-FFF2-40B4-BE49-F238E27FC236}">
                <a16:creationId xmlns:a16="http://schemas.microsoft.com/office/drawing/2014/main" id="{F157661E-C763-85E9-C226-2C73F408FDC2}"/>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17</a:t>
            </a:fld>
            <a:endParaRPr/>
          </a:p>
        </p:txBody>
      </p:sp>
      <p:pic>
        <p:nvPicPr>
          <p:cNvPr id="2" name="Google Shape;97;p16">
            <a:extLst>
              <a:ext uri="{FF2B5EF4-FFF2-40B4-BE49-F238E27FC236}">
                <a16:creationId xmlns:a16="http://schemas.microsoft.com/office/drawing/2014/main" id="{46A36173-35B0-9C28-859D-CE6B1AF9EA18}"/>
              </a:ext>
            </a:extLst>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a:off x="4817330" y="1150975"/>
            <a:ext cx="3401963" cy="1601751"/>
          </a:xfrm>
          <a:prstGeom prst="rect">
            <a:avLst/>
          </a:prstGeom>
          <a:noFill/>
          <a:ln>
            <a:noFill/>
          </a:ln>
        </p:spPr>
      </p:pic>
      <p:pic>
        <p:nvPicPr>
          <p:cNvPr id="3" name="Google Shape;98;p16">
            <a:extLst>
              <a:ext uri="{FF2B5EF4-FFF2-40B4-BE49-F238E27FC236}">
                <a16:creationId xmlns:a16="http://schemas.microsoft.com/office/drawing/2014/main" id="{76CB555D-9E06-C122-09A0-72C44DA4409E}"/>
              </a:ext>
            </a:extLst>
          </p:cNvPr>
          <p:cNvPicPr preferRelativeResize="0"/>
          <p:nvPr/>
        </p:nvPicPr>
        <p:blipFill>
          <a:blip r:embed="rId6" cstate="email">
            <a:alphaModFix/>
            <a:extLst>
              <a:ext uri="{28A0092B-C50C-407E-A947-70E740481C1C}">
                <a14:useLocalDpi xmlns:a14="http://schemas.microsoft.com/office/drawing/2010/main"/>
              </a:ext>
            </a:extLst>
          </a:blip>
          <a:stretch>
            <a:fillRect/>
          </a:stretch>
        </p:blipFill>
        <p:spPr>
          <a:xfrm>
            <a:off x="4774325" y="2270816"/>
            <a:ext cx="1744101" cy="820608"/>
          </a:xfrm>
          <a:prstGeom prst="rect">
            <a:avLst/>
          </a:prstGeom>
          <a:noFill/>
          <a:ln>
            <a:noFill/>
          </a:ln>
        </p:spPr>
      </p:pic>
      <p:pic>
        <p:nvPicPr>
          <p:cNvPr id="4" name="Google Shape;101;p16">
            <a:extLst>
              <a:ext uri="{FF2B5EF4-FFF2-40B4-BE49-F238E27FC236}">
                <a16:creationId xmlns:a16="http://schemas.microsoft.com/office/drawing/2014/main" id="{F49814E9-A741-65E4-CE73-BE456E46736A}"/>
              </a:ext>
            </a:extLst>
          </p:cNvPr>
          <p:cNvPicPr preferRelativeResize="0"/>
          <p:nvPr/>
        </p:nvPicPr>
        <p:blipFill>
          <a:blip r:embed="rId7" cstate="email">
            <a:alphaModFix/>
            <a:extLst>
              <a:ext uri="{28A0092B-C50C-407E-A947-70E740481C1C}">
                <a14:useLocalDpi xmlns:a14="http://schemas.microsoft.com/office/drawing/2010/main"/>
              </a:ext>
            </a:extLst>
          </a:blip>
          <a:stretch>
            <a:fillRect/>
          </a:stretch>
        </p:blipFill>
        <p:spPr>
          <a:xfrm rot="5400000">
            <a:off x="6593074" y="2565715"/>
            <a:ext cx="1751877" cy="824876"/>
          </a:xfrm>
          <a:prstGeom prst="rect">
            <a:avLst/>
          </a:prstGeom>
          <a:noFill/>
          <a:ln>
            <a:noFill/>
          </a:ln>
        </p:spPr>
      </p:pic>
      <p:pic>
        <p:nvPicPr>
          <p:cNvPr id="5" name="Picture 4">
            <a:extLst>
              <a:ext uri="{FF2B5EF4-FFF2-40B4-BE49-F238E27FC236}">
                <a16:creationId xmlns:a16="http://schemas.microsoft.com/office/drawing/2014/main" id="{28A4D5E2-AC65-A4BA-E88C-0CE711EB7FFD}"/>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7521358" y="341425"/>
            <a:ext cx="1409653" cy="711525"/>
          </a:xfrm>
          <a:prstGeom prst="rect">
            <a:avLst/>
          </a:prstGeom>
        </p:spPr>
      </p:pic>
    </p:spTree>
    <p:extLst>
      <p:ext uri="{BB962C8B-B14F-4D97-AF65-F5344CB8AC3E}">
        <p14:creationId xmlns:p14="http://schemas.microsoft.com/office/powerpoint/2010/main" val="37881472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EECC82E9-C864-50A4-21B5-8534B206DFAD}"/>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E1AF03EC-C95D-A856-0C8F-B95CCECB3636}"/>
              </a:ext>
            </a:extLst>
          </p:cNvPr>
          <p:cNvSpPr txBox="1">
            <a:spLocks noGrp="1"/>
          </p:cNvSpPr>
          <p:nvPr>
            <p:ph type="title"/>
          </p:nvPr>
        </p:nvSpPr>
        <p:spPr>
          <a:xfrm>
            <a:off x="311700" y="445025"/>
            <a:ext cx="6242715" cy="572700"/>
          </a:xfrm>
          <a:prstGeom prst="rect">
            <a:avLst/>
          </a:prstGeom>
        </p:spPr>
        <p:txBody>
          <a:bodyPr spcFirstLastPara="1" wrap="square" lIns="91425" tIns="91425" rIns="91425" bIns="91425" anchor="t" anchorCtr="0">
            <a:normAutofit fontScale="90000"/>
          </a:bodyPr>
          <a:lstStyle/>
          <a:p>
            <a:pPr>
              <a:lnSpc>
                <a:spcPct val="115000"/>
              </a:lnSpc>
              <a:spcAft>
                <a:spcPts val="800"/>
              </a:spcAft>
            </a:pPr>
            <a:r>
              <a:rPr lang="en-GB"/>
              <a:t>Building a Liverpool City Region Data and AI innovation charter</a:t>
            </a:r>
          </a:p>
        </p:txBody>
      </p:sp>
      <p:sp>
        <p:nvSpPr>
          <p:cNvPr id="108" name="Google Shape;108;p17">
            <a:extLst>
              <a:ext uri="{FF2B5EF4-FFF2-40B4-BE49-F238E27FC236}">
                <a16:creationId xmlns:a16="http://schemas.microsoft.com/office/drawing/2014/main" id="{F60D3B11-C437-1434-2BC0-A07D95A92770}"/>
              </a:ext>
            </a:extLst>
          </p:cNvPr>
          <p:cNvSpPr txBox="1">
            <a:spLocks noGrp="1"/>
          </p:cNvSpPr>
          <p:nvPr>
            <p:ph type="body" idx="1"/>
          </p:nvPr>
        </p:nvSpPr>
        <p:spPr>
          <a:xfrm>
            <a:off x="213377" y="1522828"/>
            <a:ext cx="7917900" cy="1331352"/>
          </a:xfrm>
          <a:prstGeom prst="rect">
            <a:avLst/>
          </a:prstGeom>
        </p:spPr>
        <p:txBody>
          <a:bodyPr spcFirstLastPara="1" wrap="square" lIns="91425" tIns="91425" rIns="91425" bIns="91425" anchor="t" anchorCtr="0">
            <a:normAutofit lnSpcReduction="10000"/>
          </a:bodyPr>
          <a:lstStyle/>
          <a:p>
            <a:pPr marL="127000" indent="0">
              <a:lnSpc>
                <a:spcPct val="115000"/>
              </a:lnSpc>
              <a:spcAft>
                <a:spcPts val="800"/>
              </a:spcAft>
              <a:buNone/>
            </a:pPr>
            <a:r>
              <a:rPr lang="en-GB"/>
              <a:t>A charter is a set of principles outlining the values and expectations for an organisation or topic. A charter will help organisations more easily align their data and innovation projects to public expectations. It creates a mandate for future work that will help facilitate innovation. </a:t>
            </a:r>
          </a:p>
        </p:txBody>
      </p:sp>
      <p:pic>
        <p:nvPicPr>
          <p:cNvPr id="109" name="Google Shape;109;p17">
            <a:extLst>
              <a:ext uri="{FF2B5EF4-FFF2-40B4-BE49-F238E27FC236}">
                <a16:creationId xmlns:a16="http://schemas.microsoft.com/office/drawing/2014/main" id="{981BFE71-6BE6-941B-8C5C-B8D29AC9D151}"/>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1183100" y="4314491"/>
            <a:ext cx="1744101" cy="820608"/>
          </a:xfrm>
          <a:prstGeom prst="rect">
            <a:avLst/>
          </a:prstGeom>
          <a:noFill/>
          <a:ln>
            <a:noFill/>
          </a:ln>
        </p:spPr>
      </p:pic>
      <p:pic>
        <p:nvPicPr>
          <p:cNvPr id="110" name="Google Shape;110;p17">
            <a:extLst>
              <a:ext uri="{FF2B5EF4-FFF2-40B4-BE49-F238E27FC236}">
                <a16:creationId xmlns:a16="http://schemas.microsoft.com/office/drawing/2014/main" id="{97DC09B8-6107-578F-C14C-E21600CBB2DA}"/>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flipH="1">
            <a:off x="1386850" y="3809383"/>
            <a:ext cx="1072825" cy="505125"/>
          </a:xfrm>
          <a:prstGeom prst="rect">
            <a:avLst/>
          </a:prstGeom>
          <a:noFill/>
          <a:ln>
            <a:noFill/>
          </a:ln>
        </p:spPr>
      </p:pic>
      <p:pic>
        <p:nvPicPr>
          <p:cNvPr id="111" name="Google Shape;111;p17">
            <a:extLst>
              <a:ext uri="{FF2B5EF4-FFF2-40B4-BE49-F238E27FC236}">
                <a16:creationId xmlns:a16="http://schemas.microsoft.com/office/drawing/2014/main" id="{8B13E72F-B3E1-8ABE-1477-47B6B7748A37}"/>
              </a:ext>
            </a:extLst>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rot="-5400000">
            <a:off x="3949112" y="3862737"/>
            <a:ext cx="3118700" cy="1468426"/>
          </a:xfrm>
          <a:prstGeom prst="rect">
            <a:avLst/>
          </a:prstGeom>
          <a:noFill/>
          <a:ln>
            <a:noFill/>
          </a:ln>
        </p:spPr>
      </p:pic>
      <p:pic>
        <p:nvPicPr>
          <p:cNvPr id="112" name="Google Shape;112;p17">
            <a:extLst>
              <a:ext uri="{FF2B5EF4-FFF2-40B4-BE49-F238E27FC236}">
                <a16:creationId xmlns:a16="http://schemas.microsoft.com/office/drawing/2014/main" id="{FD1B2879-0E27-B73E-A726-C5D1F98B8D63}"/>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AF3B9F1F-8EFB-9654-C32E-E6EC3B1416A6}"/>
              </a:ext>
            </a:extLst>
          </p:cNvPr>
          <p:cNvPicPr preferRelativeResize="0"/>
          <p:nvPr/>
        </p:nvPicPr>
        <p:blipFill>
          <a:blip r:embed="rId6" cstate="email">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B77E0242-662F-CF03-989A-408E260904F8}"/>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18</a:t>
            </a:fld>
            <a:endParaRPr/>
          </a:p>
        </p:txBody>
      </p:sp>
    </p:spTree>
    <p:extLst>
      <p:ext uri="{BB962C8B-B14F-4D97-AF65-F5344CB8AC3E}">
        <p14:creationId xmlns:p14="http://schemas.microsoft.com/office/powerpoint/2010/main" val="20271601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C132D972-15D8-FD8D-9AFE-80F1F4390A50}"/>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4AB01C0C-C376-81D6-0219-C80EC133D6AB}"/>
              </a:ext>
            </a:extLst>
          </p:cNvPr>
          <p:cNvSpPr txBox="1">
            <a:spLocks noGrp="1"/>
          </p:cNvSpPr>
          <p:nvPr>
            <p:ph type="title"/>
          </p:nvPr>
        </p:nvSpPr>
        <p:spPr>
          <a:xfrm>
            <a:off x="311700" y="445025"/>
            <a:ext cx="6242715" cy="572700"/>
          </a:xfrm>
          <a:prstGeom prst="rect">
            <a:avLst/>
          </a:prstGeom>
        </p:spPr>
        <p:txBody>
          <a:bodyPr spcFirstLastPara="1" wrap="square" lIns="91425" tIns="91425" rIns="91425" bIns="91425" anchor="t" anchorCtr="0">
            <a:normAutofit fontScale="90000"/>
          </a:bodyPr>
          <a:lstStyle/>
          <a:p>
            <a:pPr>
              <a:lnSpc>
                <a:spcPct val="115000"/>
              </a:lnSpc>
              <a:spcAft>
                <a:spcPts val="800"/>
              </a:spcAft>
            </a:pPr>
            <a:r>
              <a:rPr lang="en-GB"/>
              <a:t>Definitions</a:t>
            </a:r>
          </a:p>
        </p:txBody>
      </p:sp>
      <p:sp>
        <p:nvSpPr>
          <p:cNvPr id="108" name="Google Shape;108;p17">
            <a:extLst>
              <a:ext uri="{FF2B5EF4-FFF2-40B4-BE49-F238E27FC236}">
                <a16:creationId xmlns:a16="http://schemas.microsoft.com/office/drawing/2014/main" id="{9372C6D4-E39C-7820-50FD-47AF9D07E5F3}"/>
              </a:ext>
            </a:extLst>
          </p:cNvPr>
          <p:cNvSpPr txBox="1">
            <a:spLocks noGrp="1"/>
          </p:cNvSpPr>
          <p:nvPr>
            <p:ph type="body" idx="1"/>
          </p:nvPr>
        </p:nvSpPr>
        <p:spPr>
          <a:xfrm>
            <a:off x="213377" y="950149"/>
            <a:ext cx="7917900" cy="3411878"/>
          </a:xfrm>
          <a:prstGeom prst="rect">
            <a:avLst/>
          </a:prstGeom>
        </p:spPr>
        <p:txBody>
          <a:bodyPr spcFirstLastPara="1" wrap="square" lIns="91425" tIns="91425" rIns="91425" bIns="91425" anchor="t" anchorCtr="0">
            <a:normAutofit/>
          </a:bodyPr>
          <a:lstStyle/>
          <a:p>
            <a:pPr marL="127000" indent="0">
              <a:lnSpc>
                <a:spcPct val="115000"/>
              </a:lnSpc>
              <a:spcAft>
                <a:spcPts val="800"/>
              </a:spcAft>
              <a:buNone/>
            </a:pPr>
            <a:r>
              <a:rPr lang="en-GB" sz="2000" b="1" dirty="0"/>
              <a:t>Data</a:t>
            </a:r>
            <a:r>
              <a:rPr lang="en-GB" sz="2000" dirty="0"/>
              <a:t> – details and information about the Liverpool City Region – voice, numbers, text, photos, video, and more.</a:t>
            </a:r>
          </a:p>
          <a:p>
            <a:pPr marL="127000" indent="0">
              <a:lnSpc>
                <a:spcPct val="115000"/>
              </a:lnSpc>
              <a:spcAft>
                <a:spcPts val="800"/>
              </a:spcAft>
              <a:buNone/>
            </a:pPr>
            <a:endParaRPr lang="en-GB" sz="2000" dirty="0"/>
          </a:p>
          <a:p>
            <a:pPr marL="127000" indent="0">
              <a:lnSpc>
                <a:spcPct val="115000"/>
              </a:lnSpc>
              <a:spcAft>
                <a:spcPts val="800"/>
              </a:spcAft>
              <a:buNone/>
            </a:pPr>
            <a:r>
              <a:rPr lang="en-GB" sz="2000" b="1" dirty="0"/>
              <a:t>AI </a:t>
            </a:r>
            <a:r>
              <a:rPr lang="en-GB" sz="2000" dirty="0"/>
              <a:t>– Using computers and data to create tech that can analyse or create things.</a:t>
            </a:r>
          </a:p>
        </p:txBody>
      </p:sp>
      <p:pic>
        <p:nvPicPr>
          <p:cNvPr id="109" name="Google Shape;109;p17">
            <a:extLst>
              <a:ext uri="{FF2B5EF4-FFF2-40B4-BE49-F238E27FC236}">
                <a16:creationId xmlns:a16="http://schemas.microsoft.com/office/drawing/2014/main" id="{766AA4B7-4232-5AFC-2F96-F2BF771903B9}"/>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1183100" y="4314491"/>
            <a:ext cx="1744101" cy="820608"/>
          </a:xfrm>
          <a:prstGeom prst="rect">
            <a:avLst/>
          </a:prstGeom>
          <a:noFill/>
          <a:ln>
            <a:noFill/>
          </a:ln>
        </p:spPr>
      </p:pic>
      <p:pic>
        <p:nvPicPr>
          <p:cNvPr id="110" name="Google Shape;110;p17">
            <a:extLst>
              <a:ext uri="{FF2B5EF4-FFF2-40B4-BE49-F238E27FC236}">
                <a16:creationId xmlns:a16="http://schemas.microsoft.com/office/drawing/2014/main" id="{B59697AE-4CEE-C2AC-0C38-35DF7624E7AE}"/>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flipH="1">
            <a:off x="1386850" y="3809383"/>
            <a:ext cx="1072825" cy="505125"/>
          </a:xfrm>
          <a:prstGeom prst="rect">
            <a:avLst/>
          </a:prstGeom>
          <a:noFill/>
          <a:ln>
            <a:noFill/>
          </a:ln>
        </p:spPr>
      </p:pic>
      <p:pic>
        <p:nvPicPr>
          <p:cNvPr id="111" name="Google Shape;111;p17">
            <a:extLst>
              <a:ext uri="{FF2B5EF4-FFF2-40B4-BE49-F238E27FC236}">
                <a16:creationId xmlns:a16="http://schemas.microsoft.com/office/drawing/2014/main" id="{0261DAC6-26AA-ACF6-B02B-3FB48B910241}"/>
              </a:ext>
            </a:extLst>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rot="-5400000">
            <a:off x="3949112" y="3862737"/>
            <a:ext cx="3118700" cy="1468426"/>
          </a:xfrm>
          <a:prstGeom prst="rect">
            <a:avLst/>
          </a:prstGeom>
          <a:noFill/>
          <a:ln>
            <a:noFill/>
          </a:ln>
        </p:spPr>
      </p:pic>
      <p:pic>
        <p:nvPicPr>
          <p:cNvPr id="112" name="Google Shape;112;p17">
            <a:extLst>
              <a:ext uri="{FF2B5EF4-FFF2-40B4-BE49-F238E27FC236}">
                <a16:creationId xmlns:a16="http://schemas.microsoft.com/office/drawing/2014/main" id="{40912F97-E283-6DAC-7F4C-37C3182F0843}"/>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4CDFCA86-58CD-2F56-9019-4B2B892EBCFB}"/>
              </a:ext>
            </a:extLst>
          </p:cNvPr>
          <p:cNvPicPr preferRelativeResize="0"/>
          <p:nvPr/>
        </p:nvPicPr>
        <p:blipFill>
          <a:blip r:embed="rId6" cstate="email">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E435A2E5-1E0A-7475-2D05-E7CE62617F4A}"/>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19</a:t>
            </a:fld>
            <a:endParaRPr/>
          </a:p>
        </p:txBody>
      </p:sp>
    </p:spTree>
    <p:extLst>
      <p:ext uri="{BB962C8B-B14F-4D97-AF65-F5344CB8AC3E}">
        <p14:creationId xmlns:p14="http://schemas.microsoft.com/office/powerpoint/2010/main" val="5820881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4A089969-85F8-BF38-04A2-BD7CB54CDE18}"/>
            </a:ext>
          </a:extLst>
        </p:cNvPr>
        <p:cNvGrpSpPr/>
        <p:nvPr/>
      </p:nvGrpSpPr>
      <p:grpSpPr>
        <a:xfrm>
          <a:off x="0" y="0"/>
          <a:ext cx="0" cy="0"/>
          <a:chOff x="0" y="0"/>
          <a:chExt cx="0" cy="0"/>
        </a:xfrm>
      </p:grpSpPr>
      <p:sp>
        <p:nvSpPr>
          <p:cNvPr id="133" name="Google Shape;133;p19">
            <a:extLst>
              <a:ext uri="{FF2B5EF4-FFF2-40B4-BE49-F238E27FC236}">
                <a16:creationId xmlns:a16="http://schemas.microsoft.com/office/drawing/2014/main" id="{17A28989-CCF8-254D-CB53-4987B427E9E7}"/>
              </a:ext>
            </a:extLst>
          </p:cNvPr>
          <p:cNvSpPr txBox="1">
            <a:spLocks noGrp="1"/>
          </p:cNvSpPr>
          <p:nvPr>
            <p:ph type="title"/>
          </p:nvPr>
        </p:nvSpPr>
        <p:spPr>
          <a:xfrm>
            <a:off x="397986" y="1089325"/>
            <a:ext cx="4045200" cy="1482300"/>
          </a:xfrm>
          <a:prstGeom prst="rect">
            <a:avLst/>
          </a:prstGeom>
        </p:spPr>
        <p:txBody>
          <a:bodyPr spcFirstLastPara="1" wrap="square" lIns="91425" tIns="91425" rIns="91425" bIns="91425" anchor="b" anchorCtr="0">
            <a:normAutofit/>
          </a:bodyPr>
          <a:lstStyle/>
          <a:p>
            <a:pPr marL="139700" lvl="0" indent="0" algn="l" rtl="0">
              <a:lnSpc>
                <a:spcPct val="150000"/>
              </a:lnSpc>
              <a:spcBef>
                <a:spcPts val="0"/>
              </a:spcBef>
              <a:spcAft>
                <a:spcPts val="0"/>
              </a:spcAft>
              <a:buClr>
                <a:srgbClr val="FF9797"/>
              </a:buClr>
              <a:buSzPts val="1400"/>
              <a:buNone/>
            </a:pPr>
            <a:r>
              <a:rPr lang="en-GB" sz="4800" b="1">
                <a:latin typeface="Montserrat Medium"/>
                <a:ea typeface="Montserrat Medium"/>
                <a:cs typeface="Montserrat Medium"/>
                <a:sym typeface="Montserrat Medium"/>
              </a:rPr>
              <a:t>Morning</a:t>
            </a:r>
            <a:endParaRPr lang="en-GB" sz="4000" b="1">
              <a:latin typeface="Montserrat Medium"/>
              <a:ea typeface="Montserrat Medium"/>
              <a:cs typeface="Montserrat Medium"/>
              <a:sym typeface="Montserrat Medium"/>
            </a:endParaRPr>
          </a:p>
        </p:txBody>
      </p:sp>
      <p:sp>
        <p:nvSpPr>
          <p:cNvPr id="134" name="Google Shape;134;p19">
            <a:extLst>
              <a:ext uri="{FF2B5EF4-FFF2-40B4-BE49-F238E27FC236}">
                <a16:creationId xmlns:a16="http://schemas.microsoft.com/office/drawing/2014/main" id="{98D8C82D-991B-F279-F0B4-64500EDF4483}"/>
              </a:ext>
            </a:extLst>
          </p:cNvPr>
          <p:cNvSpPr txBox="1">
            <a:spLocks noGrp="1"/>
          </p:cNvSpPr>
          <p:nvPr>
            <p:ph type="subTitle" idx="1"/>
          </p:nvPr>
        </p:nvSpPr>
        <p:spPr>
          <a:xfrm>
            <a:off x="594721" y="2401102"/>
            <a:ext cx="3848465" cy="1235100"/>
          </a:xfrm>
          <a:prstGeom prst="rect">
            <a:avLst/>
          </a:prstGeom>
        </p:spPr>
        <p:txBody>
          <a:bodyPr spcFirstLastPara="1" wrap="square" lIns="91425" tIns="91425" rIns="91425" bIns="91425" anchor="t" anchorCtr="0">
            <a:normAutofit fontScale="85000" lnSpcReduction="20000"/>
          </a:bodyPr>
          <a:lstStyle/>
          <a:p>
            <a:pPr marL="139700" lvl="0" indent="0" algn="l" rtl="0">
              <a:spcBef>
                <a:spcPts val="0"/>
              </a:spcBef>
              <a:spcAft>
                <a:spcPts val="0"/>
              </a:spcAft>
              <a:buClr>
                <a:srgbClr val="FF9797"/>
              </a:buClr>
              <a:buSzPts val="1400"/>
              <a:buNone/>
            </a:pPr>
            <a:r>
              <a:rPr lang="en-GB" sz="2400">
                <a:solidFill>
                  <a:schemeClr val="tx1"/>
                </a:solidFill>
                <a:latin typeface="Montserrat Medium"/>
                <a:ea typeface="Montserrat Medium"/>
                <a:cs typeface="Montserrat Medium"/>
                <a:sym typeface="Montserrat Medium"/>
              </a:rPr>
              <a:t>10:00	Welcome</a:t>
            </a:r>
            <a:br>
              <a:rPr lang="en-GB" sz="2400">
                <a:solidFill>
                  <a:schemeClr val="tx1"/>
                </a:solidFill>
                <a:latin typeface="Montserrat Medium"/>
                <a:ea typeface="Montserrat Medium"/>
                <a:cs typeface="Montserrat Medium"/>
                <a:sym typeface="Montserrat Medium"/>
              </a:rPr>
            </a:br>
            <a:r>
              <a:rPr lang="en-GB" sz="2400">
                <a:solidFill>
                  <a:schemeClr val="tx1"/>
                </a:solidFill>
                <a:latin typeface="Montserrat Medium"/>
                <a:ea typeface="Montserrat Medium"/>
                <a:cs typeface="Montserrat Medium"/>
                <a:sym typeface="Montserrat Medium"/>
              </a:rPr>
              <a:t>10:30	</a:t>
            </a:r>
            <a:r>
              <a:rPr lang="en" sz="2400">
                <a:solidFill>
                  <a:schemeClr val="tx1"/>
                </a:solidFill>
                <a:latin typeface="Montserrat Medium"/>
                <a:ea typeface="Montserrat Medium"/>
                <a:cs typeface="Montserrat Medium"/>
                <a:sym typeface="Montserrat Medium"/>
              </a:rPr>
              <a:t>Presentations</a:t>
            </a:r>
          </a:p>
          <a:p>
            <a:pPr marL="139700" lvl="0" indent="0" algn="l" rtl="0">
              <a:spcBef>
                <a:spcPts val="0"/>
              </a:spcBef>
              <a:spcAft>
                <a:spcPts val="0"/>
              </a:spcAft>
              <a:buClr>
                <a:srgbClr val="FF9797"/>
              </a:buClr>
              <a:buSzPts val="1400"/>
              <a:buNone/>
            </a:pPr>
            <a:r>
              <a:rPr lang="en" sz="2400">
                <a:solidFill>
                  <a:schemeClr val="tx1"/>
                </a:solidFill>
              </a:rPr>
              <a:t>	</a:t>
            </a:r>
            <a:r>
              <a:rPr lang="en" sz="2400">
                <a:solidFill>
                  <a:schemeClr val="tx1"/>
                </a:solidFill>
                <a:latin typeface="Montserrat Medium"/>
                <a:ea typeface="Montserrat Medium"/>
                <a:cs typeface="Montserrat Medium"/>
                <a:sym typeface="Montserrat Medium"/>
              </a:rPr>
              <a:t>and Discussion</a:t>
            </a:r>
            <a:br>
              <a:rPr lang="en-GB" sz="2400">
                <a:solidFill>
                  <a:schemeClr val="tx1"/>
                </a:solidFill>
                <a:latin typeface="Montserrat Medium"/>
                <a:ea typeface="Montserrat Medium"/>
                <a:cs typeface="Montserrat Medium"/>
                <a:sym typeface="Montserrat Medium"/>
              </a:rPr>
            </a:br>
            <a:r>
              <a:rPr lang="en-GB" sz="2400">
                <a:solidFill>
                  <a:schemeClr val="tx1"/>
                </a:solidFill>
                <a:latin typeface="Montserrat Medium"/>
                <a:ea typeface="Montserrat Medium"/>
                <a:cs typeface="Montserrat Medium"/>
                <a:sym typeface="Montserrat Medium"/>
              </a:rPr>
              <a:t>12:00	Lunch</a:t>
            </a:r>
            <a:endParaRPr>
              <a:solidFill>
                <a:schemeClr val="tx1"/>
              </a:solidFill>
            </a:endParaRPr>
          </a:p>
        </p:txBody>
      </p:sp>
      <p:sp>
        <p:nvSpPr>
          <p:cNvPr id="135" name="Google Shape;135;p19">
            <a:extLst>
              <a:ext uri="{FF2B5EF4-FFF2-40B4-BE49-F238E27FC236}">
                <a16:creationId xmlns:a16="http://schemas.microsoft.com/office/drawing/2014/main" id="{5FAF0335-AA85-96F3-1F96-DF06771C888C}"/>
              </a:ext>
            </a:extLst>
          </p:cNvPr>
          <p:cNvSpPr txBox="1">
            <a:spLocks noGrp="1"/>
          </p:cNvSpPr>
          <p:nvPr>
            <p:ph type="body" idx="2"/>
          </p:nvPr>
        </p:nvSpPr>
        <p:spPr>
          <a:xfrm>
            <a:off x="4897550" y="1283100"/>
            <a:ext cx="825000" cy="378000"/>
          </a:xfrm>
          <a:prstGeom prst="rect">
            <a:avLst/>
          </a:prstGeom>
        </p:spPr>
        <p:txBody>
          <a:bodyPr spcFirstLastPara="1" wrap="square" lIns="91425" tIns="91425" rIns="91425" bIns="91425" anchor="ctr" anchorCtr="0">
            <a:noAutofit/>
          </a:bodyPr>
          <a:lstStyle/>
          <a:p>
            <a:pPr marL="0" lvl="0" indent="0" algn="l" rtl="0">
              <a:lnSpc>
                <a:spcPct val="100000"/>
              </a:lnSpc>
              <a:spcBef>
                <a:spcPts val="0"/>
              </a:spcBef>
              <a:spcAft>
                <a:spcPts val="1200"/>
              </a:spcAft>
              <a:buNone/>
            </a:pPr>
            <a:r>
              <a:rPr lang="en" sz="10000" b="1">
                <a:solidFill>
                  <a:srgbClr val="FFCA66"/>
                </a:solidFill>
                <a:latin typeface="Montserrat"/>
                <a:ea typeface="Montserrat"/>
                <a:cs typeface="Montserrat"/>
                <a:sym typeface="Montserrat"/>
              </a:rPr>
              <a:t>“</a:t>
            </a:r>
            <a:endParaRPr sz="10000" b="1">
              <a:solidFill>
                <a:srgbClr val="FFCA66"/>
              </a:solidFill>
              <a:latin typeface="Montserrat"/>
              <a:ea typeface="Montserrat"/>
              <a:cs typeface="Montserrat"/>
              <a:sym typeface="Montserrat"/>
            </a:endParaRPr>
          </a:p>
        </p:txBody>
      </p:sp>
      <p:pic>
        <p:nvPicPr>
          <p:cNvPr id="136" name="Google Shape;136;p19">
            <a:extLst>
              <a:ext uri="{FF2B5EF4-FFF2-40B4-BE49-F238E27FC236}">
                <a16:creationId xmlns:a16="http://schemas.microsoft.com/office/drawing/2014/main" id="{2062FECE-1755-AD96-EEE3-4ECE65D71388}"/>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flipH="1">
            <a:off x="56525" y="4194300"/>
            <a:ext cx="2015975" cy="949201"/>
          </a:xfrm>
          <a:prstGeom prst="rect">
            <a:avLst/>
          </a:prstGeom>
          <a:noFill/>
          <a:ln>
            <a:noFill/>
          </a:ln>
        </p:spPr>
      </p:pic>
      <p:pic>
        <p:nvPicPr>
          <p:cNvPr id="137" name="Google Shape;137;p19">
            <a:extLst>
              <a:ext uri="{FF2B5EF4-FFF2-40B4-BE49-F238E27FC236}">
                <a16:creationId xmlns:a16="http://schemas.microsoft.com/office/drawing/2014/main" id="{6E328255-CDC0-DF6F-D341-3955A1F3F243}"/>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rot="10800000" flipH="1">
            <a:off x="3059500" y="441905"/>
            <a:ext cx="887372" cy="417802"/>
          </a:xfrm>
          <a:prstGeom prst="rect">
            <a:avLst/>
          </a:prstGeom>
          <a:noFill/>
          <a:ln>
            <a:noFill/>
          </a:ln>
        </p:spPr>
      </p:pic>
      <p:pic>
        <p:nvPicPr>
          <p:cNvPr id="139" name="Google Shape;139;p19">
            <a:extLst>
              <a:ext uri="{FF2B5EF4-FFF2-40B4-BE49-F238E27FC236}">
                <a16:creationId xmlns:a16="http://schemas.microsoft.com/office/drawing/2014/main" id="{484C8549-4F0D-2002-5C50-38BDCE60287F}"/>
              </a:ext>
            </a:extLst>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rot="-16">
            <a:off x="3445505" y="238327"/>
            <a:ext cx="1544321" cy="726595"/>
          </a:xfrm>
          <a:prstGeom prst="rect">
            <a:avLst/>
          </a:prstGeom>
          <a:noFill/>
          <a:ln>
            <a:noFill/>
          </a:ln>
        </p:spPr>
      </p:pic>
      <p:pic>
        <p:nvPicPr>
          <p:cNvPr id="140" name="Google Shape;140;p19">
            <a:extLst>
              <a:ext uri="{FF2B5EF4-FFF2-40B4-BE49-F238E27FC236}">
                <a16:creationId xmlns:a16="http://schemas.microsoft.com/office/drawing/2014/main" id="{78190621-DA8C-9038-C8E4-B180AC1E9081}"/>
              </a:ext>
            </a:extLst>
          </p:cNvPr>
          <p:cNvPicPr preferRelativeResize="0"/>
          <p:nvPr/>
        </p:nvPicPr>
        <p:blipFill>
          <a:blip r:embed="rId6" cstate="email">
            <a:alphaModFix/>
            <a:extLst>
              <a:ext uri="{28A0092B-C50C-407E-A947-70E740481C1C}">
                <a14:useLocalDpi xmlns:a14="http://schemas.microsoft.com/office/drawing/2010/main"/>
              </a:ext>
            </a:extLst>
          </a:blip>
          <a:stretch>
            <a:fillRect/>
          </a:stretch>
        </p:blipFill>
        <p:spPr>
          <a:xfrm rot="5400000">
            <a:off x="4712925" y="4358050"/>
            <a:ext cx="1874749" cy="882700"/>
          </a:xfrm>
          <a:prstGeom prst="rect">
            <a:avLst/>
          </a:prstGeom>
          <a:noFill/>
          <a:ln>
            <a:noFill/>
          </a:ln>
        </p:spPr>
      </p:pic>
      <p:sp>
        <p:nvSpPr>
          <p:cNvPr id="141" name="Google Shape;141;p19">
            <a:extLst>
              <a:ext uri="{FF2B5EF4-FFF2-40B4-BE49-F238E27FC236}">
                <a16:creationId xmlns:a16="http://schemas.microsoft.com/office/drawing/2014/main" id="{C198C317-0B2E-3D1B-6CFB-F6A15AA6EA40}"/>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solidFill>
                  <a:schemeClr val="lt1"/>
                </a:solidFill>
              </a:rPr>
              <a:t>2</a:t>
            </a:fld>
            <a:endParaRPr>
              <a:solidFill>
                <a:schemeClr val="lt1"/>
              </a:solidFill>
            </a:endParaRPr>
          </a:p>
        </p:txBody>
      </p:sp>
      <p:sp>
        <p:nvSpPr>
          <p:cNvPr id="8" name="Google Shape;133;p19">
            <a:extLst>
              <a:ext uri="{FF2B5EF4-FFF2-40B4-BE49-F238E27FC236}">
                <a16:creationId xmlns:a16="http://schemas.microsoft.com/office/drawing/2014/main" id="{310A77B2-9BA4-E98A-9DFA-EB1B3A5F71EF}"/>
              </a:ext>
            </a:extLst>
          </p:cNvPr>
          <p:cNvSpPr txBox="1">
            <a:spLocks/>
          </p:cNvSpPr>
          <p:nvPr/>
        </p:nvSpPr>
        <p:spPr>
          <a:xfrm>
            <a:off x="4897550" y="1089325"/>
            <a:ext cx="4045200" cy="1482300"/>
          </a:xfrm>
          <a:prstGeom prst="rect">
            <a:avLst/>
          </a:prstGeom>
          <a:noFill/>
          <a:ln>
            <a:noFill/>
          </a:ln>
        </p:spPr>
        <p:txBody>
          <a:bodyPr spcFirstLastPara="1" wrap="square" lIns="91425" tIns="91425" rIns="91425" bIns="91425" anchor="b"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274271"/>
              </a:buClr>
              <a:buSzPts val="4000"/>
              <a:buFont typeface="Montserrat"/>
              <a:buNone/>
              <a:defRPr sz="4000" b="1" i="0" u="none" strike="noStrike" cap="none">
                <a:solidFill>
                  <a:srgbClr val="274271"/>
                </a:solidFill>
                <a:latin typeface="Montserrat"/>
                <a:ea typeface="Montserrat"/>
                <a:cs typeface="Montserrat"/>
                <a:sym typeface="Montserrat"/>
              </a:defRPr>
            </a:lvl1pPr>
            <a:lvl2pPr marR="0" lvl="1" algn="l" rtl="0">
              <a:lnSpc>
                <a:spcPct val="100000"/>
              </a:lnSpc>
              <a:spcBef>
                <a:spcPts val="0"/>
              </a:spcBef>
              <a:spcAft>
                <a:spcPts val="0"/>
              </a:spcAft>
              <a:buClr>
                <a:srgbClr val="274271"/>
              </a:buClr>
              <a:buSzPts val="4000"/>
              <a:buFont typeface="Montserrat"/>
              <a:buNone/>
              <a:defRPr sz="4000" b="1" i="0" u="none" strike="noStrike" cap="none">
                <a:solidFill>
                  <a:srgbClr val="274271"/>
                </a:solidFill>
                <a:latin typeface="Montserrat"/>
                <a:ea typeface="Montserrat"/>
                <a:cs typeface="Montserrat"/>
                <a:sym typeface="Montserrat"/>
              </a:defRPr>
            </a:lvl2pPr>
            <a:lvl3pPr marR="0" lvl="2" algn="l" rtl="0">
              <a:lnSpc>
                <a:spcPct val="100000"/>
              </a:lnSpc>
              <a:spcBef>
                <a:spcPts val="0"/>
              </a:spcBef>
              <a:spcAft>
                <a:spcPts val="0"/>
              </a:spcAft>
              <a:buClr>
                <a:srgbClr val="274271"/>
              </a:buClr>
              <a:buSzPts val="4000"/>
              <a:buFont typeface="Montserrat"/>
              <a:buNone/>
              <a:defRPr sz="4000" b="1" i="0" u="none" strike="noStrike" cap="none">
                <a:solidFill>
                  <a:srgbClr val="274271"/>
                </a:solidFill>
                <a:latin typeface="Montserrat"/>
                <a:ea typeface="Montserrat"/>
                <a:cs typeface="Montserrat"/>
                <a:sym typeface="Montserrat"/>
              </a:defRPr>
            </a:lvl3pPr>
            <a:lvl4pPr marR="0" lvl="3" algn="l" rtl="0">
              <a:lnSpc>
                <a:spcPct val="100000"/>
              </a:lnSpc>
              <a:spcBef>
                <a:spcPts val="0"/>
              </a:spcBef>
              <a:spcAft>
                <a:spcPts val="0"/>
              </a:spcAft>
              <a:buClr>
                <a:srgbClr val="274271"/>
              </a:buClr>
              <a:buSzPts val="4000"/>
              <a:buFont typeface="Montserrat"/>
              <a:buNone/>
              <a:defRPr sz="4000" b="1" i="0" u="none" strike="noStrike" cap="none">
                <a:solidFill>
                  <a:srgbClr val="274271"/>
                </a:solidFill>
                <a:latin typeface="Montserrat"/>
                <a:ea typeface="Montserrat"/>
                <a:cs typeface="Montserrat"/>
                <a:sym typeface="Montserrat"/>
              </a:defRPr>
            </a:lvl4pPr>
            <a:lvl5pPr marR="0" lvl="4" algn="l" rtl="0">
              <a:lnSpc>
                <a:spcPct val="100000"/>
              </a:lnSpc>
              <a:spcBef>
                <a:spcPts val="0"/>
              </a:spcBef>
              <a:spcAft>
                <a:spcPts val="0"/>
              </a:spcAft>
              <a:buClr>
                <a:srgbClr val="274271"/>
              </a:buClr>
              <a:buSzPts val="4000"/>
              <a:buFont typeface="Montserrat"/>
              <a:buNone/>
              <a:defRPr sz="4000" b="1" i="0" u="none" strike="noStrike" cap="none">
                <a:solidFill>
                  <a:srgbClr val="274271"/>
                </a:solidFill>
                <a:latin typeface="Montserrat"/>
                <a:ea typeface="Montserrat"/>
                <a:cs typeface="Montserrat"/>
                <a:sym typeface="Montserrat"/>
              </a:defRPr>
            </a:lvl5pPr>
            <a:lvl6pPr marR="0" lvl="5" algn="l" rtl="0">
              <a:lnSpc>
                <a:spcPct val="100000"/>
              </a:lnSpc>
              <a:spcBef>
                <a:spcPts val="0"/>
              </a:spcBef>
              <a:spcAft>
                <a:spcPts val="0"/>
              </a:spcAft>
              <a:buClr>
                <a:srgbClr val="274271"/>
              </a:buClr>
              <a:buSzPts val="4000"/>
              <a:buFont typeface="Montserrat"/>
              <a:buNone/>
              <a:defRPr sz="4000" b="1" i="0" u="none" strike="noStrike" cap="none">
                <a:solidFill>
                  <a:srgbClr val="274271"/>
                </a:solidFill>
                <a:latin typeface="Montserrat"/>
                <a:ea typeface="Montserrat"/>
                <a:cs typeface="Montserrat"/>
                <a:sym typeface="Montserrat"/>
              </a:defRPr>
            </a:lvl6pPr>
            <a:lvl7pPr marR="0" lvl="6" algn="l" rtl="0">
              <a:lnSpc>
                <a:spcPct val="100000"/>
              </a:lnSpc>
              <a:spcBef>
                <a:spcPts val="0"/>
              </a:spcBef>
              <a:spcAft>
                <a:spcPts val="0"/>
              </a:spcAft>
              <a:buClr>
                <a:srgbClr val="274271"/>
              </a:buClr>
              <a:buSzPts val="4000"/>
              <a:buFont typeface="Montserrat"/>
              <a:buNone/>
              <a:defRPr sz="4000" b="1" i="0" u="none" strike="noStrike" cap="none">
                <a:solidFill>
                  <a:srgbClr val="274271"/>
                </a:solidFill>
                <a:latin typeface="Montserrat"/>
                <a:ea typeface="Montserrat"/>
                <a:cs typeface="Montserrat"/>
                <a:sym typeface="Montserrat"/>
              </a:defRPr>
            </a:lvl7pPr>
            <a:lvl8pPr marR="0" lvl="7" algn="l" rtl="0">
              <a:lnSpc>
                <a:spcPct val="100000"/>
              </a:lnSpc>
              <a:spcBef>
                <a:spcPts val="0"/>
              </a:spcBef>
              <a:spcAft>
                <a:spcPts val="0"/>
              </a:spcAft>
              <a:buClr>
                <a:srgbClr val="274271"/>
              </a:buClr>
              <a:buSzPts val="4000"/>
              <a:buFont typeface="Montserrat"/>
              <a:buNone/>
              <a:defRPr sz="4000" b="1" i="0" u="none" strike="noStrike" cap="none">
                <a:solidFill>
                  <a:srgbClr val="274271"/>
                </a:solidFill>
                <a:latin typeface="Montserrat"/>
                <a:ea typeface="Montserrat"/>
                <a:cs typeface="Montserrat"/>
                <a:sym typeface="Montserrat"/>
              </a:defRPr>
            </a:lvl8pPr>
            <a:lvl9pPr marR="0" lvl="8" algn="l" rtl="0">
              <a:lnSpc>
                <a:spcPct val="100000"/>
              </a:lnSpc>
              <a:spcBef>
                <a:spcPts val="0"/>
              </a:spcBef>
              <a:spcAft>
                <a:spcPts val="0"/>
              </a:spcAft>
              <a:buClr>
                <a:srgbClr val="274271"/>
              </a:buClr>
              <a:buSzPts val="4000"/>
              <a:buFont typeface="Montserrat"/>
              <a:buNone/>
              <a:defRPr sz="4000" b="1" i="0" u="none" strike="noStrike" cap="none">
                <a:solidFill>
                  <a:srgbClr val="274271"/>
                </a:solidFill>
                <a:latin typeface="Montserrat"/>
                <a:ea typeface="Montserrat"/>
                <a:cs typeface="Montserrat"/>
                <a:sym typeface="Montserrat"/>
              </a:defRPr>
            </a:lvl9pPr>
          </a:lstStyle>
          <a:p>
            <a:pPr marL="139700">
              <a:lnSpc>
                <a:spcPct val="150000"/>
              </a:lnSpc>
              <a:buClr>
                <a:srgbClr val="FF9797"/>
              </a:buClr>
              <a:buSzPts val="1400"/>
            </a:pPr>
            <a:r>
              <a:rPr lang="en-GB" sz="4800">
                <a:solidFill>
                  <a:schemeClr val="bg1"/>
                </a:solidFill>
                <a:latin typeface="Montserrat Medium"/>
                <a:ea typeface="Montserrat Medium"/>
                <a:cs typeface="Montserrat Medium"/>
                <a:sym typeface="Montserrat Medium"/>
              </a:rPr>
              <a:t>Afternoon</a:t>
            </a:r>
            <a:endParaRPr lang="en-GB">
              <a:solidFill>
                <a:schemeClr val="bg1"/>
              </a:solidFill>
              <a:latin typeface="Montserrat Medium"/>
              <a:ea typeface="Montserrat Medium"/>
              <a:cs typeface="Montserrat Medium"/>
              <a:sym typeface="Montserrat Medium"/>
            </a:endParaRPr>
          </a:p>
        </p:txBody>
      </p:sp>
      <p:sp>
        <p:nvSpPr>
          <p:cNvPr id="9" name="Google Shape;134;p19">
            <a:extLst>
              <a:ext uri="{FF2B5EF4-FFF2-40B4-BE49-F238E27FC236}">
                <a16:creationId xmlns:a16="http://schemas.microsoft.com/office/drawing/2014/main" id="{85EFA891-58C0-ABA5-D4BD-877F234AC5F8}"/>
              </a:ext>
            </a:extLst>
          </p:cNvPr>
          <p:cNvSpPr txBox="1">
            <a:spLocks/>
          </p:cNvSpPr>
          <p:nvPr/>
        </p:nvSpPr>
        <p:spPr>
          <a:xfrm>
            <a:off x="4897550" y="2354270"/>
            <a:ext cx="4045200" cy="12351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30200" algn="l" rtl="0">
              <a:lnSpc>
                <a:spcPct val="100000"/>
              </a:lnSpc>
              <a:spcBef>
                <a:spcPts val="0"/>
              </a:spcBef>
              <a:spcAft>
                <a:spcPts val="0"/>
              </a:spcAft>
              <a:buClr>
                <a:srgbClr val="434343"/>
              </a:buClr>
              <a:buSzPts val="2100"/>
              <a:buFont typeface="Montserrat Medium"/>
              <a:buNone/>
              <a:defRPr sz="2100" b="0" i="0" u="none" strike="noStrike" cap="none">
                <a:solidFill>
                  <a:srgbClr val="434343"/>
                </a:solidFill>
                <a:latin typeface="Montserrat Medium"/>
                <a:ea typeface="Montserrat Medium"/>
                <a:cs typeface="Montserrat Medium"/>
                <a:sym typeface="Montserrat Medium"/>
              </a:defRPr>
            </a:lvl1pPr>
            <a:lvl2pPr marL="914400" marR="0" lvl="1" indent="-304800" algn="ctr" rtl="0">
              <a:lnSpc>
                <a:spcPct val="100000"/>
              </a:lnSpc>
              <a:spcBef>
                <a:spcPts val="0"/>
              </a:spcBef>
              <a:spcAft>
                <a:spcPts val="0"/>
              </a:spcAft>
              <a:buClr>
                <a:srgbClr val="434343"/>
              </a:buClr>
              <a:buSzPts val="2100"/>
              <a:buFont typeface="Montserrat Medium"/>
              <a:buNone/>
              <a:defRPr sz="2100" b="0" i="0" u="none" strike="noStrike" cap="none">
                <a:solidFill>
                  <a:srgbClr val="434343"/>
                </a:solidFill>
                <a:latin typeface="Montserrat Medium"/>
                <a:ea typeface="Montserrat Medium"/>
                <a:cs typeface="Montserrat Medium"/>
                <a:sym typeface="Montserrat Medium"/>
              </a:defRPr>
            </a:lvl2pPr>
            <a:lvl3pPr marL="1371600" marR="0" lvl="2" indent="-304800" algn="ctr" rtl="0">
              <a:lnSpc>
                <a:spcPct val="100000"/>
              </a:lnSpc>
              <a:spcBef>
                <a:spcPts val="0"/>
              </a:spcBef>
              <a:spcAft>
                <a:spcPts val="0"/>
              </a:spcAft>
              <a:buClr>
                <a:srgbClr val="434343"/>
              </a:buClr>
              <a:buSzPts val="2100"/>
              <a:buFont typeface="Montserrat Medium"/>
              <a:buNone/>
              <a:defRPr sz="2100" b="0" i="0" u="none" strike="noStrike" cap="none">
                <a:solidFill>
                  <a:srgbClr val="434343"/>
                </a:solidFill>
                <a:latin typeface="Montserrat Medium"/>
                <a:ea typeface="Montserrat Medium"/>
                <a:cs typeface="Montserrat Medium"/>
                <a:sym typeface="Montserrat Medium"/>
              </a:defRPr>
            </a:lvl3pPr>
            <a:lvl4pPr marL="1828800" marR="0" lvl="3" indent="-304800" algn="ctr" rtl="0">
              <a:lnSpc>
                <a:spcPct val="100000"/>
              </a:lnSpc>
              <a:spcBef>
                <a:spcPts val="0"/>
              </a:spcBef>
              <a:spcAft>
                <a:spcPts val="0"/>
              </a:spcAft>
              <a:buClr>
                <a:srgbClr val="434343"/>
              </a:buClr>
              <a:buSzPts val="2100"/>
              <a:buFont typeface="Montserrat Medium"/>
              <a:buNone/>
              <a:defRPr sz="2100" b="0" i="0" u="none" strike="noStrike" cap="none">
                <a:solidFill>
                  <a:srgbClr val="434343"/>
                </a:solidFill>
                <a:latin typeface="Montserrat Medium"/>
                <a:ea typeface="Montserrat Medium"/>
                <a:cs typeface="Montserrat Medium"/>
                <a:sym typeface="Montserrat Medium"/>
              </a:defRPr>
            </a:lvl4pPr>
            <a:lvl5pPr marL="2286000" marR="0" lvl="4" indent="-304800" algn="ctr" rtl="0">
              <a:lnSpc>
                <a:spcPct val="100000"/>
              </a:lnSpc>
              <a:spcBef>
                <a:spcPts val="0"/>
              </a:spcBef>
              <a:spcAft>
                <a:spcPts val="0"/>
              </a:spcAft>
              <a:buClr>
                <a:srgbClr val="434343"/>
              </a:buClr>
              <a:buSzPts val="2100"/>
              <a:buFont typeface="Montserrat Medium"/>
              <a:buNone/>
              <a:defRPr sz="2100" b="0" i="0" u="none" strike="noStrike" cap="none">
                <a:solidFill>
                  <a:srgbClr val="434343"/>
                </a:solidFill>
                <a:latin typeface="Montserrat Medium"/>
                <a:ea typeface="Montserrat Medium"/>
                <a:cs typeface="Montserrat Medium"/>
                <a:sym typeface="Montserrat Medium"/>
              </a:defRPr>
            </a:lvl5pPr>
            <a:lvl6pPr marL="2743200" marR="0" lvl="5" indent="-304800" algn="ctr" rtl="0">
              <a:lnSpc>
                <a:spcPct val="100000"/>
              </a:lnSpc>
              <a:spcBef>
                <a:spcPts val="0"/>
              </a:spcBef>
              <a:spcAft>
                <a:spcPts val="0"/>
              </a:spcAft>
              <a:buClr>
                <a:srgbClr val="434343"/>
              </a:buClr>
              <a:buSzPts val="2100"/>
              <a:buFont typeface="Montserrat Medium"/>
              <a:buNone/>
              <a:defRPr sz="2100" b="0" i="0" u="none" strike="noStrike" cap="none">
                <a:solidFill>
                  <a:srgbClr val="434343"/>
                </a:solidFill>
                <a:latin typeface="Montserrat Medium"/>
                <a:ea typeface="Montserrat Medium"/>
                <a:cs typeface="Montserrat Medium"/>
                <a:sym typeface="Montserrat Medium"/>
              </a:defRPr>
            </a:lvl6pPr>
            <a:lvl7pPr marL="3200400" marR="0" lvl="6" indent="-304800" algn="ctr" rtl="0">
              <a:lnSpc>
                <a:spcPct val="100000"/>
              </a:lnSpc>
              <a:spcBef>
                <a:spcPts val="0"/>
              </a:spcBef>
              <a:spcAft>
                <a:spcPts val="0"/>
              </a:spcAft>
              <a:buClr>
                <a:srgbClr val="434343"/>
              </a:buClr>
              <a:buSzPts val="2100"/>
              <a:buFont typeface="Montserrat Medium"/>
              <a:buNone/>
              <a:defRPr sz="2100" b="0" i="0" u="none" strike="noStrike" cap="none">
                <a:solidFill>
                  <a:srgbClr val="434343"/>
                </a:solidFill>
                <a:latin typeface="Montserrat Medium"/>
                <a:ea typeface="Montserrat Medium"/>
                <a:cs typeface="Montserrat Medium"/>
                <a:sym typeface="Montserrat Medium"/>
              </a:defRPr>
            </a:lvl7pPr>
            <a:lvl8pPr marL="3657600" marR="0" lvl="7" indent="-304800" algn="ctr" rtl="0">
              <a:lnSpc>
                <a:spcPct val="100000"/>
              </a:lnSpc>
              <a:spcBef>
                <a:spcPts val="0"/>
              </a:spcBef>
              <a:spcAft>
                <a:spcPts val="0"/>
              </a:spcAft>
              <a:buClr>
                <a:srgbClr val="434343"/>
              </a:buClr>
              <a:buSzPts val="2100"/>
              <a:buFont typeface="Montserrat Medium"/>
              <a:buNone/>
              <a:defRPr sz="2100" b="0" i="0" u="none" strike="noStrike" cap="none">
                <a:solidFill>
                  <a:srgbClr val="434343"/>
                </a:solidFill>
                <a:latin typeface="Montserrat Medium"/>
                <a:ea typeface="Montserrat Medium"/>
                <a:cs typeface="Montserrat Medium"/>
                <a:sym typeface="Montserrat Medium"/>
              </a:defRPr>
            </a:lvl8pPr>
            <a:lvl9pPr marL="4114800" marR="0" lvl="8" indent="-304800" algn="ctr" rtl="0">
              <a:lnSpc>
                <a:spcPct val="100000"/>
              </a:lnSpc>
              <a:spcBef>
                <a:spcPts val="0"/>
              </a:spcBef>
              <a:spcAft>
                <a:spcPts val="0"/>
              </a:spcAft>
              <a:buClr>
                <a:srgbClr val="434343"/>
              </a:buClr>
              <a:buSzPts val="2100"/>
              <a:buFont typeface="Montserrat Medium"/>
              <a:buNone/>
              <a:defRPr sz="2100" b="0" i="0" u="none" strike="noStrike" cap="none">
                <a:solidFill>
                  <a:srgbClr val="434343"/>
                </a:solidFill>
                <a:latin typeface="Montserrat Medium"/>
                <a:ea typeface="Montserrat Medium"/>
                <a:cs typeface="Montserrat Medium"/>
                <a:sym typeface="Montserrat Medium"/>
              </a:defRPr>
            </a:lvl9pPr>
          </a:lstStyle>
          <a:p>
            <a:pPr marL="139700" lvl="0" indent="0" algn="l" rtl="0">
              <a:spcBef>
                <a:spcPts val="0"/>
              </a:spcBef>
              <a:spcAft>
                <a:spcPts val="0"/>
              </a:spcAft>
              <a:buClr>
                <a:srgbClr val="FF9797"/>
              </a:buClr>
              <a:buSzPts val="1400"/>
              <a:buNone/>
            </a:pPr>
            <a:r>
              <a:rPr lang="en" sz="1900">
                <a:solidFill>
                  <a:schemeClr val="bg1"/>
                </a:solidFill>
                <a:latin typeface="Montserrat Medium"/>
                <a:ea typeface="Montserrat Medium"/>
                <a:cs typeface="Montserrat Medium"/>
                <a:sym typeface="Montserrat Medium"/>
              </a:rPr>
              <a:t>13:00	Designing and 	brainstorming</a:t>
            </a:r>
          </a:p>
          <a:p>
            <a:pPr marL="139700" lvl="0" indent="0" algn="l" rtl="0">
              <a:spcBef>
                <a:spcPts val="0"/>
              </a:spcBef>
              <a:spcAft>
                <a:spcPts val="0"/>
              </a:spcAft>
              <a:buClr>
                <a:srgbClr val="FF9797"/>
              </a:buClr>
              <a:buSzPts val="1400"/>
              <a:buNone/>
            </a:pPr>
            <a:r>
              <a:rPr lang="en" sz="1900" b="1">
                <a:solidFill>
                  <a:schemeClr val="bg1"/>
                </a:solidFill>
                <a:latin typeface="Montserrat Medium"/>
                <a:ea typeface="Montserrat Medium"/>
                <a:cs typeface="Montserrat Medium"/>
                <a:sym typeface="Montserrat Medium"/>
              </a:rPr>
              <a:t>14:00	Break</a:t>
            </a:r>
          </a:p>
          <a:p>
            <a:pPr marL="139700" lvl="0" indent="0" algn="l" rtl="0">
              <a:spcBef>
                <a:spcPts val="0"/>
              </a:spcBef>
              <a:spcAft>
                <a:spcPts val="0"/>
              </a:spcAft>
              <a:buClr>
                <a:srgbClr val="FF9797"/>
              </a:buClr>
              <a:buSzPts val="1400"/>
              <a:buNone/>
            </a:pPr>
            <a:r>
              <a:rPr lang="en" sz="1900" b="1">
                <a:solidFill>
                  <a:schemeClr val="bg1"/>
                </a:solidFill>
                <a:latin typeface="Montserrat Medium"/>
                <a:ea typeface="Montserrat Medium"/>
                <a:cs typeface="Montserrat Medium"/>
                <a:sym typeface="Montserrat Medium"/>
              </a:rPr>
              <a:t>15:</a:t>
            </a:r>
            <a:r>
              <a:rPr lang="en" sz="1900" b="1">
                <a:solidFill>
                  <a:schemeClr val="bg1"/>
                </a:solidFill>
              </a:rPr>
              <a:t>0</a:t>
            </a:r>
            <a:r>
              <a:rPr lang="en" sz="1900" b="1">
                <a:solidFill>
                  <a:schemeClr val="bg1"/>
                </a:solidFill>
                <a:latin typeface="Montserrat Medium"/>
                <a:ea typeface="Montserrat Medium"/>
                <a:cs typeface="Montserrat Medium"/>
                <a:sym typeface="Montserrat Medium"/>
              </a:rPr>
              <a:t>0</a:t>
            </a:r>
            <a:r>
              <a:rPr lang="en" sz="1900" b="1">
                <a:solidFill>
                  <a:schemeClr val="bg1"/>
                </a:solidFill>
              </a:rPr>
              <a:t>	</a:t>
            </a:r>
            <a:r>
              <a:rPr lang="en" sz="1900" b="1">
                <a:solidFill>
                  <a:schemeClr val="bg1"/>
                </a:solidFill>
                <a:latin typeface="Montserrat Medium"/>
                <a:ea typeface="Montserrat Medium"/>
                <a:cs typeface="Montserrat Medium"/>
                <a:sym typeface="Montserrat Medium"/>
              </a:rPr>
              <a:t>Close</a:t>
            </a:r>
          </a:p>
        </p:txBody>
      </p:sp>
      <p:pic>
        <p:nvPicPr>
          <p:cNvPr id="10" name="Picture 9">
            <a:extLst>
              <a:ext uri="{FF2B5EF4-FFF2-40B4-BE49-F238E27FC236}">
                <a16:creationId xmlns:a16="http://schemas.microsoft.com/office/drawing/2014/main" id="{32BAF89D-0015-D078-CB6D-01AE57F808B5}"/>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724516" y="325279"/>
            <a:ext cx="1094975" cy="552690"/>
          </a:xfrm>
          <a:prstGeom prst="rect">
            <a:avLst/>
          </a:prstGeom>
        </p:spPr>
      </p:pic>
      <p:sp>
        <p:nvSpPr>
          <p:cNvPr id="11" name="TextBox 10">
            <a:extLst>
              <a:ext uri="{FF2B5EF4-FFF2-40B4-BE49-F238E27FC236}">
                <a16:creationId xmlns:a16="http://schemas.microsoft.com/office/drawing/2014/main" id="{2D9A721F-4C75-A066-F786-08A48CEA946F}"/>
              </a:ext>
            </a:extLst>
          </p:cNvPr>
          <p:cNvSpPr txBox="1"/>
          <p:nvPr/>
        </p:nvSpPr>
        <p:spPr>
          <a:xfrm>
            <a:off x="581733" y="1221348"/>
            <a:ext cx="4198585" cy="307777"/>
          </a:xfrm>
          <a:prstGeom prst="rect">
            <a:avLst/>
          </a:prstGeom>
          <a:solidFill>
            <a:srgbClr val="002060"/>
          </a:solidFill>
          <a:effectLst>
            <a:outerShdw blurRad="50800" dist="38100" dir="2700000" algn="tl" rotWithShape="0">
              <a:prstClr val="black">
                <a:alpha val="40000"/>
              </a:prstClr>
            </a:outerShdw>
          </a:effectLst>
        </p:spPr>
        <p:txBody>
          <a:bodyPr wrap="none" rtlCol="0">
            <a:spAutoFit/>
          </a:bodyPr>
          <a:lstStyle/>
          <a:p>
            <a:r>
              <a:rPr lang="en-US" b="1">
                <a:solidFill>
                  <a:schemeClr val="bg1"/>
                </a:solidFill>
              </a:rPr>
              <a:t>Today’s Focus: Brainstorming and deliberation</a:t>
            </a:r>
          </a:p>
        </p:txBody>
      </p:sp>
    </p:spTree>
    <p:extLst>
      <p:ext uri="{BB962C8B-B14F-4D97-AF65-F5344CB8AC3E}">
        <p14:creationId xmlns:p14="http://schemas.microsoft.com/office/powerpoint/2010/main" val="23755919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B1E59952-E1DB-F244-09A5-6D02C6E192E3}"/>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3B374B0E-5153-5E36-0186-387336D9946E}"/>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Vision</a:t>
            </a:r>
            <a:endParaRPr/>
          </a:p>
        </p:txBody>
      </p:sp>
      <p:sp>
        <p:nvSpPr>
          <p:cNvPr id="108" name="Google Shape;108;p17">
            <a:extLst>
              <a:ext uri="{FF2B5EF4-FFF2-40B4-BE49-F238E27FC236}">
                <a16:creationId xmlns:a16="http://schemas.microsoft.com/office/drawing/2014/main" id="{7136DF55-F3DF-B325-2176-78BF62BCC887}"/>
              </a:ext>
            </a:extLst>
          </p:cNvPr>
          <p:cNvSpPr txBox="1">
            <a:spLocks noGrp="1"/>
          </p:cNvSpPr>
          <p:nvPr>
            <p:ph type="body" idx="1"/>
          </p:nvPr>
        </p:nvSpPr>
        <p:spPr>
          <a:xfrm>
            <a:off x="311700" y="1152475"/>
            <a:ext cx="7917900" cy="1801200"/>
          </a:xfrm>
          <a:prstGeom prst="rect">
            <a:avLst/>
          </a:prstGeom>
        </p:spPr>
        <p:txBody>
          <a:bodyPr spcFirstLastPara="1" wrap="square" lIns="91425" tIns="91425" rIns="91425" bIns="91425" anchor="t" anchorCtr="0">
            <a:normAutofit fontScale="92500" lnSpcReduction="10000"/>
          </a:bodyPr>
          <a:lstStyle/>
          <a:p>
            <a:pPr marL="127000" indent="0">
              <a:lnSpc>
                <a:spcPct val="115000"/>
              </a:lnSpc>
              <a:spcAft>
                <a:spcPts val="800"/>
              </a:spcAft>
              <a:buNone/>
            </a:pPr>
            <a:r>
              <a:rPr lang="en-GB" sz="2400" kern="100" dirty="0">
                <a:latin typeface="Aptos" panose="020B0004020202020204" pitchFamily="34" charset="0"/>
                <a:ea typeface="Aptos" panose="020B0004020202020204" pitchFamily="34" charset="0"/>
                <a:cs typeface="Times New Roman" panose="02020603050405020304" pitchFamily="18" charset="0"/>
              </a:rPr>
              <a:t>To create a </a:t>
            </a:r>
            <a:r>
              <a:rPr lang="en-GB" sz="2400" kern="100" dirty="0">
                <a:effectLst/>
                <a:latin typeface="Aptos" panose="020B0004020202020204" pitchFamily="34" charset="0"/>
                <a:ea typeface="Aptos" panose="020B0004020202020204" pitchFamily="34" charset="0"/>
                <a:cs typeface="Times New Roman" panose="02020603050405020304" pitchFamily="18" charset="0"/>
              </a:rPr>
              <a:t>set of open principles on what trustworthy and beneficial data innovation looks like, deliberated and designed by residents. These will help inform future local projects that use data with an impact on people’s lives. </a:t>
            </a:r>
          </a:p>
        </p:txBody>
      </p:sp>
      <p:pic>
        <p:nvPicPr>
          <p:cNvPr id="109" name="Google Shape;109;p17">
            <a:extLst>
              <a:ext uri="{FF2B5EF4-FFF2-40B4-BE49-F238E27FC236}">
                <a16:creationId xmlns:a16="http://schemas.microsoft.com/office/drawing/2014/main" id="{B8FD846C-4AE1-0A82-070C-C36210EBC2E7}"/>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1183100" y="4314491"/>
            <a:ext cx="1744101" cy="820608"/>
          </a:xfrm>
          <a:prstGeom prst="rect">
            <a:avLst/>
          </a:prstGeom>
          <a:noFill/>
          <a:ln>
            <a:noFill/>
          </a:ln>
        </p:spPr>
      </p:pic>
      <p:pic>
        <p:nvPicPr>
          <p:cNvPr id="110" name="Google Shape;110;p17">
            <a:extLst>
              <a:ext uri="{FF2B5EF4-FFF2-40B4-BE49-F238E27FC236}">
                <a16:creationId xmlns:a16="http://schemas.microsoft.com/office/drawing/2014/main" id="{39F3C60D-F6B4-7A29-9E29-9B57FC324169}"/>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flipH="1">
            <a:off x="1386850" y="3809383"/>
            <a:ext cx="1072825" cy="505125"/>
          </a:xfrm>
          <a:prstGeom prst="rect">
            <a:avLst/>
          </a:prstGeom>
          <a:noFill/>
          <a:ln>
            <a:noFill/>
          </a:ln>
        </p:spPr>
      </p:pic>
      <p:pic>
        <p:nvPicPr>
          <p:cNvPr id="111" name="Google Shape;111;p17">
            <a:extLst>
              <a:ext uri="{FF2B5EF4-FFF2-40B4-BE49-F238E27FC236}">
                <a16:creationId xmlns:a16="http://schemas.microsoft.com/office/drawing/2014/main" id="{C5151594-0F36-AF0E-5099-417C2BF3EF6A}"/>
              </a:ext>
            </a:extLst>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rot="-5400000">
            <a:off x="3949112" y="3862737"/>
            <a:ext cx="3118700" cy="1468426"/>
          </a:xfrm>
          <a:prstGeom prst="rect">
            <a:avLst/>
          </a:prstGeom>
          <a:noFill/>
          <a:ln>
            <a:noFill/>
          </a:ln>
        </p:spPr>
      </p:pic>
      <p:pic>
        <p:nvPicPr>
          <p:cNvPr id="112" name="Google Shape;112;p17">
            <a:extLst>
              <a:ext uri="{FF2B5EF4-FFF2-40B4-BE49-F238E27FC236}">
                <a16:creationId xmlns:a16="http://schemas.microsoft.com/office/drawing/2014/main" id="{D1C17431-CEBB-86F6-92B0-236BB8346D86}"/>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CE30272B-71FC-0D60-9F72-A43A64B794C7}"/>
              </a:ext>
            </a:extLst>
          </p:cNvPr>
          <p:cNvPicPr preferRelativeResize="0"/>
          <p:nvPr/>
        </p:nvPicPr>
        <p:blipFill>
          <a:blip r:embed="rId6" cstate="email">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FA0419D9-3463-0654-3D10-27866646357C}"/>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20</a:t>
            </a:fld>
            <a:endParaRPr/>
          </a:p>
        </p:txBody>
      </p:sp>
    </p:spTree>
    <p:extLst>
      <p:ext uri="{BB962C8B-B14F-4D97-AF65-F5344CB8AC3E}">
        <p14:creationId xmlns:p14="http://schemas.microsoft.com/office/powerpoint/2010/main" val="34534221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4B357117-E9FC-4ED0-73E4-1521E89432AE}"/>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7CCE281B-4E9A-0AB4-DF11-100E45EBC4E8}"/>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Who’s signing the charter?</a:t>
            </a:r>
            <a:endParaRPr/>
          </a:p>
        </p:txBody>
      </p:sp>
      <p:sp>
        <p:nvSpPr>
          <p:cNvPr id="108" name="Google Shape;108;p17">
            <a:extLst>
              <a:ext uri="{FF2B5EF4-FFF2-40B4-BE49-F238E27FC236}">
                <a16:creationId xmlns:a16="http://schemas.microsoft.com/office/drawing/2014/main" id="{D5522962-B6D3-C82A-7526-5FC0F7417284}"/>
              </a:ext>
            </a:extLst>
          </p:cNvPr>
          <p:cNvSpPr txBox="1">
            <a:spLocks noGrp="1"/>
          </p:cNvSpPr>
          <p:nvPr>
            <p:ph type="body" idx="1"/>
          </p:nvPr>
        </p:nvSpPr>
        <p:spPr>
          <a:xfrm>
            <a:off x="311700" y="1152474"/>
            <a:ext cx="8520600" cy="2656903"/>
          </a:xfrm>
          <a:prstGeom prst="rect">
            <a:avLst/>
          </a:prstGeom>
        </p:spPr>
        <p:txBody>
          <a:bodyPr spcFirstLastPara="1" wrap="square" lIns="91425" tIns="91425" rIns="91425" bIns="91425" anchor="t" anchorCtr="0">
            <a:normAutofit/>
          </a:bodyPr>
          <a:lstStyle/>
          <a:p>
            <a:pPr marL="127000" indent="0">
              <a:lnSpc>
                <a:spcPct val="115000"/>
              </a:lnSpc>
              <a:spcAft>
                <a:spcPts val="800"/>
              </a:spcAft>
              <a:buNone/>
              <a:tabLst>
                <a:tab pos="704850" algn="l"/>
              </a:tabLst>
            </a:pPr>
            <a:r>
              <a:rPr lang="en-GB" b="1" dirty="0"/>
              <a:t>The following organisations are signing the charter:</a:t>
            </a:r>
          </a:p>
          <a:p>
            <a:pPr marL="469900" indent="-342900">
              <a:lnSpc>
                <a:spcPct val="115000"/>
              </a:lnSpc>
              <a:spcAft>
                <a:spcPts val="800"/>
              </a:spcAft>
              <a:buFont typeface="+mj-lt"/>
              <a:buAutoNum type="arabicPeriod"/>
              <a:tabLst>
                <a:tab pos="704850" algn="l"/>
              </a:tabLst>
            </a:pPr>
            <a:r>
              <a:rPr lang="en-GB" b="1" dirty="0"/>
              <a:t>Liverpool City Region Combined Authority </a:t>
            </a:r>
            <a:r>
              <a:rPr lang="en-GB" dirty="0"/>
              <a:t>– funder and signee</a:t>
            </a:r>
          </a:p>
          <a:p>
            <a:pPr marL="469900" indent="-342900">
              <a:lnSpc>
                <a:spcPct val="115000"/>
              </a:lnSpc>
              <a:spcAft>
                <a:spcPts val="800"/>
              </a:spcAft>
              <a:buFont typeface="+mj-lt"/>
              <a:buAutoNum type="arabicPeriod"/>
              <a:tabLst>
                <a:tab pos="704850" algn="l"/>
              </a:tabLst>
            </a:pPr>
            <a:r>
              <a:rPr lang="en-GB" b="1" dirty="0"/>
              <a:t>NHS Cheshire and Merseyside Data into Action Programme </a:t>
            </a:r>
            <a:r>
              <a:rPr lang="en-GB" dirty="0"/>
              <a:t>– signee</a:t>
            </a:r>
          </a:p>
          <a:p>
            <a:pPr marL="469900" indent="-342900">
              <a:lnSpc>
                <a:spcPct val="115000"/>
              </a:lnSpc>
              <a:spcAft>
                <a:spcPts val="800"/>
              </a:spcAft>
              <a:buFont typeface="+mj-lt"/>
              <a:buAutoNum type="arabicPeriod"/>
              <a:tabLst>
                <a:tab pos="704850" algn="l"/>
              </a:tabLst>
            </a:pPr>
            <a:r>
              <a:rPr lang="en-GB" b="1" dirty="0"/>
              <a:t>Civic Health Innovation Lab at the University of Liverpool</a:t>
            </a:r>
            <a:r>
              <a:rPr lang="en-GB" dirty="0"/>
              <a:t> – signee</a:t>
            </a:r>
          </a:p>
          <a:p>
            <a:pPr marL="127000" indent="0">
              <a:lnSpc>
                <a:spcPct val="115000"/>
              </a:lnSpc>
              <a:spcAft>
                <a:spcPts val="800"/>
              </a:spcAft>
              <a:buNone/>
              <a:tabLst>
                <a:tab pos="704850" algn="l"/>
              </a:tabLst>
            </a:pPr>
            <a:endParaRPr lang="en-GB" dirty="0"/>
          </a:p>
        </p:txBody>
      </p:sp>
      <p:pic>
        <p:nvPicPr>
          <p:cNvPr id="109" name="Google Shape;109;p17">
            <a:extLst>
              <a:ext uri="{FF2B5EF4-FFF2-40B4-BE49-F238E27FC236}">
                <a16:creationId xmlns:a16="http://schemas.microsoft.com/office/drawing/2014/main" id="{34F00356-5850-3009-B27C-6057A126C655}"/>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1183100" y="4314491"/>
            <a:ext cx="1744101" cy="820608"/>
          </a:xfrm>
          <a:prstGeom prst="rect">
            <a:avLst/>
          </a:prstGeom>
          <a:noFill/>
          <a:ln>
            <a:noFill/>
          </a:ln>
        </p:spPr>
      </p:pic>
      <p:pic>
        <p:nvPicPr>
          <p:cNvPr id="110" name="Google Shape;110;p17">
            <a:extLst>
              <a:ext uri="{FF2B5EF4-FFF2-40B4-BE49-F238E27FC236}">
                <a16:creationId xmlns:a16="http://schemas.microsoft.com/office/drawing/2014/main" id="{2C3B5AB6-7378-3701-5750-2D5F3FCDB8FD}"/>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flipH="1">
            <a:off x="1386850" y="3809383"/>
            <a:ext cx="1072825" cy="505125"/>
          </a:xfrm>
          <a:prstGeom prst="rect">
            <a:avLst/>
          </a:prstGeom>
          <a:noFill/>
          <a:ln>
            <a:noFill/>
          </a:ln>
        </p:spPr>
      </p:pic>
      <p:pic>
        <p:nvPicPr>
          <p:cNvPr id="112" name="Google Shape;112;p17">
            <a:extLst>
              <a:ext uri="{FF2B5EF4-FFF2-40B4-BE49-F238E27FC236}">
                <a16:creationId xmlns:a16="http://schemas.microsoft.com/office/drawing/2014/main" id="{36584344-96B8-2931-56F1-8ABC1C9426DB}"/>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FDF33F61-282E-6E22-4DAB-CFA947A0177C}"/>
              </a:ext>
            </a:extLst>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ED999C15-9B39-2756-D2D8-01748C77BA5B}"/>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21</a:t>
            </a:fld>
            <a:endParaRPr/>
          </a:p>
        </p:txBody>
      </p:sp>
      <p:pic>
        <p:nvPicPr>
          <p:cNvPr id="4" name="Picture 4">
            <a:extLst>
              <a:ext uri="{FF2B5EF4-FFF2-40B4-BE49-F238E27FC236}">
                <a16:creationId xmlns:a16="http://schemas.microsoft.com/office/drawing/2014/main" id="{B30FC3B4-A0DA-5D0F-7EA8-5657E2041CFD}"/>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3803768" y="4051562"/>
            <a:ext cx="3340782" cy="1145146"/>
          </a:xfrm>
          <a:prstGeom prst="rect">
            <a:avLst/>
          </a:prstGeom>
        </p:spPr>
      </p:pic>
      <p:pic>
        <p:nvPicPr>
          <p:cNvPr id="5" name="Picture 4" descr="A blue and white logo&#10;&#10;Description automatically generated">
            <a:extLst>
              <a:ext uri="{FF2B5EF4-FFF2-40B4-BE49-F238E27FC236}">
                <a16:creationId xmlns:a16="http://schemas.microsoft.com/office/drawing/2014/main" id="{397E2DEE-E901-55E6-9BF7-1F33B536F434}"/>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7144550" y="4093110"/>
            <a:ext cx="965394" cy="853840"/>
          </a:xfrm>
          <a:prstGeom prst="rect">
            <a:avLst/>
          </a:prstGeom>
        </p:spPr>
      </p:pic>
    </p:spTree>
    <p:extLst>
      <p:ext uri="{BB962C8B-B14F-4D97-AF65-F5344CB8AC3E}">
        <p14:creationId xmlns:p14="http://schemas.microsoft.com/office/powerpoint/2010/main" val="7045025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E8C80F-AC73-8438-8924-BDECCDF5EA3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EDA7709-1539-22FB-70B5-3A4A9BA0FA28}"/>
              </a:ext>
            </a:extLst>
          </p:cNvPr>
          <p:cNvSpPr>
            <a:spLocks noGrp="1"/>
          </p:cNvSpPr>
          <p:nvPr>
            <p:ph type="title"/>
          </p:nvPr>
        </p:nvSpPr>
        <p:spPr/>
        <p:txBody>
          <a:bodyPr>
            <a:normAutofit fontScale="90000"/>
          </a:bodyPr>
          <a:lstStyle/>
          <a:p>
            <a:r>
              <a:rPr lang="en-US" dirty="0"/>
              <a:t>Examples of what a charter could impact</a:t>
            </a:r>
          </a:p>
        </p:txBody>
      </p:sp>
      <p:sp>
        <p:nvSpPr>
          <p:cNvPr id="7" name="Text Placeholder 6">
            <a:extLst>
              <a:ext uri="{FF2B5EF4-FFF2-40B4-BE49-F238E27FC236}">
                <a16:creationId xmlns:a16="http://schemas.microsoft.com/office/drawing/2014/main" id="{26B90834-AD87-41B2-E728-070DAAC99243}"/>
              </a:ext>
            </a:extLst>
          </p:cNvPr>
          <p:cNvSpPr>
            <a:spLocks noGrp="1"/>
          </p:cNvSpPr>
          <p:nvPr>
            <p:ph type="body" idx="1"/>
          </p:nvPr>
        </p:nvSpPr>
        <p:spPr/>
        <p:txBody>
          <a:bodyPr>
            <a:normAutofit/>
          </a:bodyPr>
          <a:lstStyle/>
          <a:p>
            <a:pPr marL="127000" indent="0">
              <a:buNone/>
            </a:pPr>
            <a:r>
              <a:rPr lang="en-US" sz="2400" b="1" dirty="0">
                <a:solidFill>
                  <a:schemeClr val="bg1"/>
                </a:solidFill>
                <a:highlight>
                  <a:srgbClr val="008000"/>
                </a:highlight>
              </a:rPr>
              <a:t>These things depend on what is in the charter but…</a:t>
            </a:r>
          </a:p>
          <a:p>
            <a:r>
              <a:rPr lang="en-US" sz="2400" dirty="0"/>
              <a:t>What kind of data standards </a:t>
            </a:r>
            <a:r>
              <a:rPr lang="en-US" sz="2400" dirty="0" err="1"/>
              <a:t>organisations</a:t>
            </a:r>
            <a:r>
              <a:rPr lang="en-US" sz="2400" dirty="0"/>
              <a:t> are expected to uphold, for example the five safes.</a:t>
            </a:r>
          </a:p>
          <a:p>
            <a:r>
              <a:rPr lang="en-US" sz="2400" dirty="0"/>
              <a:t>How public good is defined.</a:t>
            </a:r>
          </a:p>
          <a:p>
            <a:r>
              <a:rPr lang="en-US" sz="2400" dirty="0"/>
              <a:t>Kinds of data and AI projects that are approved.</a:t>
            </a:r>
          </a:p>
          <a:p>
            <a:r>
              <a:rPr lang="en-US" sz="2400" dirty="0"/>
              <a:t>How data and AI projects are communicated.</a:t>
            </a:r>
          </a:p>
        </p:txBody>
      </p:sp>
    </p:spTree>
    <p:extLst>
      <p:ext uri="{BB962C8B-B14F-4D97-AF65-F5344CB8AC3E}">
        <p14:creationId xmlns:p14="http://schemas.microsoft.com/office/powerpoint/2010/main" val="30022190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18">
          <a:extLst>
            <a:ext uri="{FF2B5EF4-FFF2-40B4-BE49-F238E27FC236}">
              <a16:creationId xmlns:a16="http://schemas.microsoft.com/office/drawing/2014/main" id="{6D18699C-D36C-030E-3D6B-0587BE74A436}"/>
            </a:ext>
          </a:extLst>
        </p:cNvPr>
        <p:cNvGrpSpPr/>
        <p:nvPr/>
      </p:nvGrpSpPr>
      <p:grpSpPr>
        <a:xfrm>
          <a:off x="0" y="0"/>
          <a:ext cx="0" cy="0"/>
          <a:chOff x="0" y="0"/>
          <a:chExt cx="0" cy="0"/>
        </a:xfrm>
      </p:grpSpPr>
      <p:sp>
        <p:nvSpPr>
          <p:cNvPr id="119" name="Google Shape;119;p18">
            <a:extLst>
              <a:ext uri="{FF2B5EF4-FFF2-40B4-BE49-F238E27FC236}">
                <a16:creationId xmlns:a16="http://schemas.microsoft.com/office/drawing/2014/main" id="{D9AEB612-FDAD-29F5-0A59-4F4CAA326764}"/>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What can the Charter guide?</a:t>
            </a:r>
            <a:endParaRPr/>
          </a:p>
        </p:txBody>
      </p:sp>
      <p:sp>
        <p:nvSpPr>
          <p:cNvPr id="120" name="Google Shape;120;p18">
            <a:extLst>
              <a:ext uri="{FF2B5EF4-FFF2-40B4-BE49-F238E27FC236}">
                <a16:creationId xmlns:a16="http://schemas.microsoft.com/office/drawing/2014/main" id="{5950A23C-9618-4F1D-46E2-296697A188A5}"/>
              </a:ext>
            </a:extLst>
          </p:cNvPr>
          <p:cNvSpPr txBox="1">
            <a:spLocks noGrp="1"/>
          </p:cNvSpPr>
          <p:nvPr>
            <p:ph type="body" idx="1"/>
          </p:nvPr>
        </p:nvSpPr>
        <p:spPr>
          <a:xfrm>
            <a:off x="311699" y="1152475"/>
            <a:ext cx="5476541" cy="3416400"/>
          </a:xfrm>
          <a:prstGeom prst="rect">
            <a:avLst/>
          </a:prstGeom>
        </p:spPr>
        <p:txBody>
          <a:bodyPr spcFirstLastPara="1" wrap="square" lIns="91425" tIns="91425" rIns="91425" bIns="91425" anchor="t" anchorCtr="0">
            <a:normAutofit/>
          </a:bodyPr>
          <a:lstStyle/>
          <a:p>
            <a:pPr marL="0" indent="0">
              <a:spcAft>
                <a:spcPts val="1200"/>
              </a:spcAft>
              <a:buNone/>
            </a:pPr>
            <a:r>
              <a:rPr lang="en-US" sz="1800" b="1" dirty="0">
                <a:solidFill>
                  <a:schemeClr val="bg1"/>
                </a:solidFill>
                <a:highlight>
                  <a:srgbClr val="008000"/>
                </a:highlight>
              </a:rPr>
              <a:t>Liverpool City Region Combined Authority</a:t>
            </a:r>
          </a:p>
          <a:p>
            <a:pPr marL="285750" indent="-285750">
              <a:lnSpc>
                <a:spcPct val="100000"/>
              </a:lnSpc>
              <a:spcAft>
                <a:spcPts val="1200"/>
              </a:spcAft>
            </a:pPr>
            <a:r>
              <a:rPr lang="en" dirty="0"/>
              <a:t>Housing</a:t>
            </a:r>
          </a:p>
          <a:p>
            <a:pPr marL="285750" indent="-285750">
              <a:lnSpc>
                <a:spcPct val="100000"/>
              </a:lnSpc>
              <a:spcAft>
                <a:spcPts val="1200"/>
              </a:spcAft>
            </a:pPr>
            <a:r>
              <a:rPr lang="en" dirty="0"/>
              <a:t>Economic Growth</a:t>
            </a:r>
          </a:p>
          <a:p>
            <a:pPr marL="285750" indent="-285750">
              <a:lnSpc>
                <a:spcPct val="100000"/>
              </a:lnSpc>
              <a:spcAft>
                <a:spcPts val="1200"/>
              </a:spcAft>
            </a:pPr>
            <a:r>
              <a:rPr lang="en" dirty="0"/>
              <a:t>Culture</a:t>
            </a:r>
          </a:p>
          <a:p>
            <a:pPr marL="285750" indent="-285750">
              <a:lnSpc>
                <a:spcPct val="100000"/>
              </a:lnSpc>
              <a:spcAft>
                <a:spcPts val="1200"/>
              </a:spcAft>
            </a:pPr>
            <a:r>
              <a:rPr lang="en" dirty="0"/>
              <a:t>Employment and Skills</a:t>
            </a:r>
          </a:p>
        </p:txBody>
      </p:sp>
      <p:pic>
        <p:nvPicPr>
          <p:cNvPr id="123" name="Google Shape;123;p18">
            <a:extLst>
              <a:ext uri="{FF2B5EF4-FFF2-40B4-BE49-F238E27FC236}">
                <a16:creationId xmlns:a16="http://schemas.microsoft.com/office/drawing/2014/main" id="{97C9E2C3-D24F-C09B-1EDF-D218FEABA676}"/>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flipH="1">
            <a:off x="6554415" y="257877"/>
            <a:ext cx="1072832" cy="505125"/>
          </a:xfrm>
          <a:prstGeom prst="rect">
            <a:avLst/>
          </a:prstGeom>
          <a:noFill/>
          <a:ln>
            <a:noFill/>
          </a:ln>
        </p:spPr>
      </p:pic>
      <p:pic>
        <p:nvPicPr>
          <p:cNvPr id="126" name="Google Shape;126;p18">
            <a:extLst>
              <a:ext uri="{FF2B5EF4-FFF2-40B4-BE49-F238E27FC236}">
                <a16:creationId xmlns:a16="http://schemas.microsoft.com/office/drawing/2014/main" id="{B97A4A28-3BC7-9F36-AE74-5E2C22083486}"/>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rot="5399993">
            <a:off x="7861649" y="461742"/>
            <a:ext cx="1744105" cy="820608"/>
          </a:xfrm>
          <a:prstGeom prst="rect">
            <a:avLst/>
          </a:prstGeom>
          <a:noFill/>
          <a:ln>
            <a:noFill/>
          </a:ln>
        </p:spPr>
      </p:pic>
      <p:sp>
        <p:nvSpPr>
          <p:cNvPr id="127" name="Google Shape;127;p18">
            <a:extLst>
              <a:ext uri="{FF2B5EF4-FFF2-40B4-BE49-F238E27FC236}">
                <a16:creationId xmlns:a16="http://schemas.microsoft.com/office/drawing/2014/main" id="{69E447B9-3C72-02FB-9E96-8D384D5FE51B}"/>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23</a:t>
            </a:fld>
            <a:endParaRPr/>
          </a:p>
        </p:txBody>
      </p:sp>
      <p:sp>
        <p:nvSpPr>
          <p:cNvPr id="8" name="TextBox 7">
            <a:extLst>
              <a:ext uri="{FF2B5EF4-FFF2-40B4-BE49-F238E27FC236}">
                <a16:creationId xmlns:a16="http://schemas.microsoft.com/office/drawing/2014/main" id="{ECBBA258-5032-22C2-71F8-D4F14223A086}"/>
              </a:ext>
            </a:extLst>
          </p:cNvPr>
          <p:cNvSpPr txBox="1"/>
          <p:nvPr/>
        </p:nvSpPr>
        <p:spPr>
          <a:xfrm>
            <a:off x="311699" y="3291677"/>
            <a:ext cx="6871102" cy="706860"/>
          </a:xfrm>
          <a:prstGeom prst="rect">
            <a:avLst/>
          </a:prstGeom>
          <a:noFill/>
        </p:spPr>
        <p:txBody>
          <a:bodyPr wrap="square">
            <a:spAutoFit/>
          </a:bodyPr>
          <a:lstStyle/>
          <a:p>
            <a:pPr>
              <a:lnSpc>
                <a:spcPct val="115000"/>
              </a:lnSpc>
              <a:spcAft>
                <a:spcPts val="1200"/>
              </a:spcAft>
              <a:buClr>
                <a:srgbClr val="434343"/>
              </a:buClr>
              <a:buSzPts val="1400"/>
            </a:pPr>
            <a:r>
              <a:rPr lang="en-US" sz="1800" b="1">
                <a:solidFill>
                  <a:schemeClr val="bg1"/>
                </a:solidFill>
                <a:highlight>
                  <a:srgbClr val="000080"/>
                </a:highlight>
                <a:latin typeface="Montserrat Medium"/>
                <a:cs typeface="Montserrat Medium"/>
                <a:sym typeface="Montserrat Medium"/>
              </a:rPr>
              <a:t>+ What kind of commercial </a:t>
            </a:r>
            <a:r>
              <a:rPr lang="en-US" sz="1800" b="1" err="1">
                <a:solidFill>
                  <a:schemeClr val="bg1"/>
                </a:solidFill>
                <a:highlight>
                  <a:srgbClr val="000080"/>
                </a:highlight>
                <a:latin typeface="Montserrat Medium"/>
                <a:cs typeface="Montserrat Medium"/>
                <a:sym typeface="Montserrat Medium"/>
              </a:rPr>
              <a:t>organisations</a:t>
            </a:r>
            <a:r>
              <a:rPr lang="en-US" sz="1800" b="1">
                <a:solidFill>
                  <a:schemeClr val="bg1"/>
                </a:solidFill>
                <a:highlight>
                  <a:srgbClr val="000080"/>
                </a:highlight>
                <a:latin typeface="Montserrat Medium"/>
                <a:cs typeface="Montserrat Medium"/>
                <a:sym typeface="Montserrat Medium"/>
              </a:rPr>
              <a:t> become partners on projects</a:t>
            </a:r>
          </a:p>
        </p:txBody>
      </p:sp>
      <p:sp>
        <p:nvSpPr>
          <p:cNvPr id="10" name="TextBox 9">
            <a:extLst>
              <a:ext uri="{FF2B5EF4-FFF2-40B4-BE49-F238E27FC236}">
                <a16:creationId xmlns:a16="http://schemas.microsoft.com/office/drawing/2014/main" id="{0935D634-CA88-8BFD-AB94-1A29E6B2B8CE}"/>
              </a:ext>
            </a:extLst>
          </p:cNvPr>
          <p:cNvSpPr txBox="1"/>
          <p:nvPr/>
        </p:nvSpPr>
        <p:spPr>
          <a:xfrm>
            <a:off x="2979929" y="1674899"/>
            <a:ext cx="4576438" cy="1046440"/>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1200"/>
              </a:spcAft>
              <a:buClr>
                <a:srgbClr val="434343"/>
              </a:buClr>
              <a:buSzPts val="1400"/>
              <a:buFont typeface="Montserrat Medium"/>
              <a:buChar char="●"/>
              <a:tabLst/>
              <a:defRPr/>
            </a:pPr>
            <a:r>
              <a:rPr kumimoji="0" lang="en" sz="1400" b="0" i="0" u="none" strike="noStrike" kern="0" cap="none" spc="0" normalizeH="0" baseline="0" noProof="0">
                <a:ln>
                  <a:noFill/>
                </a:ln>
                <a:solidFill>
                  <a:srgbClr val="434343"/>
                </a:solidFill>
                <a:effectLst/>
                <a:uLnTx/>
                <a:uFillTx/>
                <a:latin typeface="Montserrat Medium"/>
                <a:cs typeface="Montserrat Medium"/>
                <a:sym typeface="Montserrat Medium"/>
              </a:rPr>
              <a:t>Energy and Environment</a:t>
            </a:r>
          </a:p>
          <a:p>
            <a:pPr marL="285750" marR="0" lvl="0" indent="-285750" algn="l" defTabSz="914400" rtl="0" eaLnBrk="1" fontAlgn="auto" latinLnBrk="0" hangingPunct="1">
              <a:lnSpc>
                <a:spcPct val="100000"/>
              </a:lnSpc>
              <a:spcBef>
                <a:spcPts val="0"/>
              </a:spcBef>
              <a:spcAft>
                <a:spcPts val="1200"/>
              </a:spcAft>
              <a:buClr>
                <a:srgbClr val="434343"/>
              </a:buClr>
              <a:buSzPts val="1400"/>
              <a:buFont typeface="Montserrat Medium"/>
              <a:buChar char="●"/>
              <a:tabLst/>
              <a:defRPr/>
            </a:pPr>
            <a:r>
              <a:rPr kumimoji="0" lang="en" sz="1400" b="0" i="0" u="none" strike="noStrike" kern="0" cap="none" spc="0" normalizeH="0" baseline="0" noProof="0">
                <a:ln>
                  <a:noFill/>
                </a:ln>
                <a:solidFill>
                  <a:srgbClr val="434343"/>
                </a:solidFill>
                <a:effectLst/>
                <a:uLnTx/>
                <a:uFillTx/>
                <a:latin typeface="Montserrat Medium"/>
                <a:cs typeface="Montserrat Medium"/>
                <a:sym typeface="Montserrat Medium"/>
              </a:rPr>
              <a:t>Transport</a:t>
            </a:r>
          </a:p>
          <a:p>
            <a:pPr marL="285750" marR="0" lvl="0" indent="-285750" algn="l" defTabSz="914400" rtl="0" eaLnBrk="1" fontAlgn="auto" latinLnBrk="0" hangingPunct="1">
              <a:lnSpc>
                <a:spcPct val="100000"/>
              </a:lnSpc>
              <a:spcBef>
                <a:spcPts val="0"/>
              </a:spcBef>
              <a:spcAft>
                <a:spcPts val="1200"/>
              </a:spcAft>
              <a:buClr>
                <a:srgbClr val="434343"/>
              </a:buClr>
              <a:buSzPts val="1400"/>
              <a:buFont typeface="Montserrat Medium"/>
              <a:buChar char="●"/>
              <a:tabLst/>
              <a:defRPr/>
            </a:pPr>
            <a:r>
              <a:rPr kumimoji="0" lang="en" sz="1400" b="0" i="0" u="none" strike="noStrike" kern="0" cap="none" spc="0" normalizeH="0" baseline="0" noProof="0">
                <a:ln>
                  <a:noFill/>
                </a:ln>
                <a:solidFill>
                  <a:srgbClr val="434343"/>
                </a:solidFill>
                <a:effectLst/>
                <a:uLnTx/>
                <a:uFillTx/>
                <a:latin typeface="Montserrat Medium"/>
                <a:cs typeface="Montserrat Medium"/>
                <a:sym typeface="Montserrat Medium"/>
              </a:rPr>
              <a:t>Innovation</a:t>
            </a:r>
          </a:p>
        </p:txBody>
      </p:sp>
    </p:spTree>
    <p:extLst>
      <p:ext uri="{BB962C8B-B14F-4D97-AF65-F5344CB8AC3E}">
        <p14:creationId xmlns:p14="http://schemas.microsoft.com/office/powerpoint/2010/main" val="29892978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18">
          <a:extLst>
            <a:ext uri="{FF2B5EF4-FFF2-40B4-BE49-F238E27FC236}">
              <a16:creationId xmlns:a16="http://schemas.microsoft.com/office/drawing/2014/main" id="{BFBD47E4-B021-E3BB-69EB-8D4E53353CF1}"/>
            </a:ext>
          </a:extLst>
        </p:cNvPr>
        <p:cNvGrpSpPr/>
        <p:nvPr/>
      </p:nvGrpSpPr>
      <p:grpSpPr>
        <a:xfrm>
          <a:off x="0" y="0"/>
          <a:ext cx="0" cy="0"/>
          <a:chOff x="0" y="0"/>
          <a:chExt cx="0" cy="0"/>
        </a:xfrm>
      </p:grpSpPr>
      <p:sp>
        <p:nvSpPr>
          <p:cNvPr id="119" name="Google Shape;119;p18">
            <a:extLst>
              <a:ext uri="{FF2B5EF4-FFF2-40B4-BE49-F238E27FC236}">
                <a16:creationId xmlns:a16="http://schemas.microsoft.com/office/drawing/2014/main" id="{040F5A0F-81C3-DB58-638F-612F66A67B07}"/>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What can the Charter guide?</a:t>
            </a:r>
            <a:endParaRPr/>
          </a:p>
        </p:txBody>
      </p:sp>
      <p:pic>
        <p:nvPicPr>
          <p:cNvPr id="123" name="Google Shape;123;p18">
            <a:extLst>
              <a:ext uri="{FF2B5EF4-FFF2-40B4-BE49-F238E27FC236}">
                <a16:creationId xmlns:a16="http://schemas.microsoft.com/office/drawing/2014/main" id="{FEEE10E0-2B37-E94F-D30E-D9E7224EA5C1}"/>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flipH="1">
            <a:off x="6554415" y="257877"/>
            <a:ext cx="1072832" cy="505125"/>
          </a:xfrm>
          <a:prstGeom prst="rect">
            <a:avLst/>
          </a:prstGeom>
          <a:noFill/>
          <a:ln>
            <a:noFill/>
          </a:ln>
        </p:spPr>
      </p:pic>
      <p:pic>
        <p:nvPicPr>
          <p:cNvPr id="126" name="Google Shape;126;p18">
            <a:extLst>
              <a:ext uri="{FF2B5EF4-FFF2-40B4-BE49-F238E27FC236}">
                <a16:creationId xmlns:a16="http://schemas.microsoft.com/office/drawing/2014/main" id="{0432963E-5128-67CF-FE02-D5649E5C64C4}"/>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rot="5399993">
            <a:off x="7861649" y="461742"/>
            <a:ext cx="1744105" cy="820608"/>
          </a:xfrm>
          <a:prstGeom prst="rect">
            <a:avLst/>
          </a:prstGeom>
          <a:noFill/>
          <a:ln>
            <a:noFill/>
          </a:ln>
        </p:spPr>
      </p:pic>
      <p:sp>
        <p:nvSpPr>
          <p:cNvPr id="127" name="Google Shape;127;p18">
            <a:extLst>
              <a:ext uri="{FF2B5EF4-FFF2-40B4-BE49-F238E27FC236}">
                <a16:creationId xmlns:a16="http://schemas.microsoft.com/office/drawing/2014/main" id="{4082A2CA-7A0B-3CE3-D90D-1DE876F1BA67}"/>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24</a:t>
            </a:fld>
            <a:endParaRPr/>
          </a:p>
        </p:txBody>
      </p:sp>
      <p:sp>
        <p:nvSpPr>
          <p:cNvPr id="3" name="Text Placeholder 2">
            <a:extLst>
              <a:ext uri="{FF2B5EF4-FFF2-40B4-BE49-F238E27FC236}">
                <a16:creationId xmlns:a16="http://schemas.microsoft.com/office/drawing/2014/main" id="{0BBD9305-6EAA-5931-49C1-BD503DF27A75}"/>
              </a:ext>
            </a:extLst>
          </p:cNvPr>
          <p:cNvSpPr>
            <a:spLocks noGrp="1"/>
          </p:cNvSpPr>
          <p:nvPr>
            <p:ph type="body" idx="2"/>
          </p:nvPr>
        </p:nvSpPr>
        <p:spPr>
          <a:xfrm>
            <a:off x="311700" y="1308952"/>
            <a:ext cx="4358716" cy="3416400"/>
          </a:xfrm>
        </p:spPr>
        <p:txBody>
          <a:bodyPr/>
          <a:lstStyle/>
          <a:p>
            <a:pPr marL="0" indent="0">
              <a:spcAft>
                <a:spcPts val="1200"/>
              </a:spcAft>
              <a:buNone/>
            </a:pPr>
            <a:r>
              <a:rPr lang="en-US" sz="1800" b="1" dirty="0">
                <a:solidFill>
                  <a:schemeClr val="bg1"/>
                </a:solidFill>
                <a:highlight>
                  <a:srgbClr val="008000"/>
                </a:highlight>
              </a:rPr>
              <a:t>University of Liverpool Civic Health Innovation Lab Research Areas</a:t>
            </a:r>
          </a:p>
          <a:p>
            <a:r>
              <a:rPr lang="en-US" dirty="0"/>
              <a:t>Health</a:t>
            </a:r>
          </a:p>
          <a:p>
            <a:r>
              <a:rPr lang="en-US" dirty="0"/>
              <a:t>Social Care</a:t>
            </a:r>
          </a:p>
        </p:txBody>
      </p:sp>
      <p:sp>
        <p:nvSpPr>
          <p:cNvPr id="4" name="Text Placeholder 2">
            <a:extLst>
              <a:ext uri="{FF2B5EF4-FFF2-40B4-BE49-F238E27FC236}">
                <a16:creationId xmlns:a16="http://schemas.microsoft.com/office/drawing/2014/main" id="{D2F45974-1268-B712-930B-29C30B374B87}"/>
              </a:ext>
            </a:extLst>
          </p:cNvPr>
          <p:cNvSpPr txBox="1">
            <a:spLocks/>
          </p:cNvSpPr>
          <p:nvPr/>
        </p:nvSpPr>
        <p:spPr>
          <a:xfrm>
            <a:off x="4670416" y="1308952"/>
            <a:ext cx="3999900" cy="1958697"/>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L="457200" marR="0" lvl="0" indent="-317500" algn="l" rtl="0">
              <a:lnSpc>
                <a:spcPct val="115000"/>
              </a:lnSpc>
              <a:spcBef>
                <a:spcPts val="0"/>
              </a:spcBef>
              <a:spcAft>
                <a:spcPts val="0"/>
              </a:spcAft>
              <a:buClr>
                <a:srgbClr val="434343"/>
              </a:buClr>
              <a:buSzPts val="1400"/>
              <a:buFont typeface="Montserrat Medium"/>
              <a:buChar char="●"/>
              <a:defRPr sz="1400" b="0" i="0" u="none" strike="noStrike" cap="none">
                <a:solidFill>
                  <a:srgbClr val="434343"/>
                </a:solidFill>
                <a:latin typeface="Montserrat Medium"/>
                <a:ea typeface="Montserrat Medium"/>
                <a:cs typeface="Montserrat Medium"/>
                <a:sym typeface="Montserrat Medium"/>
              </a:defRPr>
            </a:lvl1pPr>
            <a:lvl2pPr marL="914400" marR="0" lvl="1" indent="-304800" algn="l" rtl="0">
              <a:lnSpc>
                <a:spcPct val="115000"/>
              </a:lnSpc>
              <a:spcBef>
                <a:spcPts val="0"/>
              </a:spcBef>
              <a:spcAft>
                <a:spcPts val="0"/>
              </a:spcAft>
              <a:buClr>
                <a:srgbClr val="434343"/>
              </a:buClr>
              <a:buSzPts val="1200"/>
              <a:buFont typeface="Montserrat Medium"/>
              <a:buChar char="○"/>
              <a:defRPr sz="1200" b="0" i="0" u="none" strike="noStrike" cap="none">
                <a:solidFill>
                  <a:srgbClr val="434343"/>
                </a:solidFill>
                <a:latin typeface="Montserrat Medium"/>
                <a:ea typeface="Montserrat Medium"/>
                <a:cs typeface="Montserrat Medium"/>
                <a:sym typeface="Montserrat Medium"/>
              </a:defRPr>
            </a:lvl2pPr>
            <a:lvl3pPr marL="1371600" marR="0" lvl="2" indent="-304800" algn="l" rtl="0">
              <a:lnSpc>
                <a:spcPct val="115000"/>
              </a:lnSpc>
              <a:spcBef>
                <a:spcPts val="0"/>
              </a:spcBef>
              <a:spcAft>
                <a:spcPts val="0"/>
              </a:spcAft>
              <a:buClr>
                <a:srgbClr val="434343"/>
              </a:buClr>
              <a:buSzPts val="1200"/>
              <a:buFont typeface="Montserrat Medium"/>
              <a:buChar char="■"/>
              <a:defRPr sz="1200" b="0" i="0" u="none" strike="noStrike" cap="none">
                <a:solidFill>
                  <a:srgbClr val="434343"/>
                </a:solidFill>
                <a:latin typeface="Montserrat Medium"/>
                <a:ea typeface="Montserrat Medium"/>
                <a:cs typeface="Montserrat Medium"/>
                <a:sym typeface="Montserrat Medium"/>
              </a:defRPr>
            </a:lvl3pPr>
            <a:lvl4pPr marL="1828800" marR="0" lvl="3" indent="-304800" algn="l" rtl="0">
              <a:lnSpc>
                <a:spcPct val="115000"/>
              </a:lnSpc>
              <a:spcBef>
                <a:spcPts val="0"/>
              </a:spcBef>
              <a:spcAft>
                <a:spcPts val="0"/>
              </a:spcAft>
              <a:buClr>
                <a:srgbClr val="434343"/>
              </a:buClr>
              <a:buSzPts val="1200"/>
              <a:buFont typeface="Montserrat Medium"/>
              <a:buChar char="●"/>
              <a:defRPr sz="1200" b="0" i="0" u="none" strike="noStrike" cap="none">
                <a:solidFill>
                  <a:srgbClr val="434343"/>
                </a:solidFill>
                <a:latin typeface="Montserrat Medium"/>
                <a:ea typeface="Montserrat Medium"/>
                <a:cs typeface="Montserrat Medium"/>
                <a:sym typeface="Montserrat Medium"/>
              </a:defRPr>
            </a:lvl4pPr>
            <a:lvl5pPr marL="2286000" marR="0" lvl="4" indent="-304800" algn="l" rtl="0">
              <a:lnSpc>
                <a:spcPct val="115000"/>
              </a:lnSpc>
              <a:spcBef>
                <a:spcPts val="0"/>
              </a:spcBef>
              <a:spcAft>
                <a:spcPts val="0"/>
              </a:spcAft>
              <a:buClr>
                <a:srgbClr val="434343"/>
              </a:buClr>
              <a:buSzPts val="1200"/>
              <a:buFont typeface="Montserrat Medium"/>
              <a:buChar char="○"/>
              <a:defRPr sz="1200" b="0" i="0" u="none" strike="noStrike" cap="none">
                <a:solidFill>
                  <a:srgbClr val="434343"/>
                </a:solidFill>
                <a:latin typeface="Montserrat Medium"/>
                <a:ea typeface="Montserrat Medium"/>
                <a:cs typeface="Montserrat Medium"/>
                <a:sym typeface="Montserrat Medium"/>
              </a:defRPr>
            </a:lvl5pPr>
            <a:lvl6pPr marL="2743200" marR="0" lvl="5" indent="-304800" algn="l" rtl="0">
              <a:lnSpc>
                <a:spcPct val="115000"/>
              </a:lnSpc>
              <a:spcBef>
                <a:spcPts val="0"/>
              </a:spcBef>
              <a:spcAft>
                <a:spcPts val="0"/>
              </a:spcAft>
              <a:buClr>
                <a:srgbClr val="434343"/>
              </a:buClr>
              <a:buSzPts val="1200"/>
              <a:buFont typeface="Montserrat Medium"/>
              <a:buChar char="■"/>
              <a:defRPr sz="1200" b="0" i="0" u="none" strike="noStrike" cap="none">
                <a:solidFill>
                  <a:srgbClr val="434343"/>
                </a:solidFill>
                <a:latin typeface="Montserrat Medium"/>
                <a:ea typeface="Montserrat Medium"/>
                <a:cs typeface="Montserrat Medium"/>
                <a:sym typeface="Montserrat Medium"/>
              </a:defRPr>
            </a:lvl6pPr>
            <a:lvl7pPr marL="3200400" marR="0" lvl="6" indent="-304800" algn="l" rtl="0">
              <a:lnSpc>
                <a:spcPct val="115000"/>
              </a:lnSpc>
              <a:spcBef>
                <a:spcPts val="0"/>
              </a:spcBef>
              <a:spcAft>
                <a:spcPts val="0"/>
              </a:spcAft>
              <a:buClr>
                <a:srgbClr val="434343"/>
              </a:buClr>
              <a:buSzPts val="1200"/>
              <a:buFont typeface="Montserrat Medium"/>
              <a:buChar char="●"/>
              <a:defRPr sz="1200" b="0" i="0" u="none" strike="noStrike" cap="none">
                <a:solidFill>
                  <a:srgbClr val="434343"/>
                </a:solidFill>
                <a:latin typeface="Montserrat Medium"/>
                <a:ea typeface="Montserrat Medium"/>
                <a:cs typeface="Montserrat Medium"/>
                <a:sym typeface="Montserrat Medium"/>
              </a:defRPr>
            </a:lvl7pPr>
            <a:lvl8pPr marL="3657600" marR="0" lvl="7" indent="-304800" algn="l" rtl="0">
              <a:lnSpc>
                <a:spcPct val="115000"/>
              </a:lnSpc>
              <a:spcBef>
                <a:spcPts val="0"/>
              </a:spcBef>
              <a:spcAft>
                <a:spcPts val="0"/>
              </a:spcAft>
              <a:buClr>
                <a:srgbClr val="434343"/>
              </a:buClr>
              <a:buSzPts val="1200"/>
              <a:buFont typeface="Montserrat Medium"/>
              <a:buChar char="○"/>
              <a:defRPr sz="1200" b="0" i="0" u="none" strike="noStrike" cap="none">
                <a:solidFill>
                  <a:srgbClr val="434343"/>
                </a:solidFill>
                <a:latin typeface="Montserrat Medium"/>
                <a:ea typeface="Montserrat Medium"/>
                <a:cs typeface="Montserrat Medium"/>
                <a:sym typeface="Montserrat Medium"/>
              </a:defRPr>
            </a:lvl8pPr>
            <a:lvl9pPr marL="4114800" marR="0" lvl="8" indent="-304800" algn="l" rtl="0">
              <a:lnSpc>
                <a:spcPct val="115000"/>
              </a:lnSpc>
              <a:spcBef>
                <a:spcPts val="0"/>
              </a:spcBef>
              <a:spcAft>
                <a:spcPts val="0"/>
              </a:spcAft>
              <a:buClr>
                <a:srgbClr val="434343"/>
              </a:buClr>
              <a:buSzPts val="1200"/>
              <a:buFont typeface="Montserrat Medium"/>
              <a:buChar char="■"/>
              <a:defRPr sz="1200" b="0" i="0" u="none" strike="noStrike" cap="none">
                <a:solidFill>
                  <a:srgbClr val="434343"/>
                </a:solidFill>
                <a:latin typeface="Montserrat Medium"/>
                <a:ea typeface="Montserrat Medium"/>
                <a:cs typeface="Montserrat Medium"/>
                <a:sym typeface="Montserrat Medium"/>
              </a:defRPr>
            </a:lvl9pPr>
          </a:lstStyle>
          <a:p>
            <a:pPr marL="0" indent="0">
              <a:spcAft>
                <a:spcPts val="1200"/>
              </a:spcAft>
              <a:buNone/>
            </a:pPr>
            <a:r>
              <a:rPr lang="en-US" sz="1800" b="1" dirty="0">
                <a:solidFill>
                  <a:schemeClr val="bg1"/>
                </a:solidFill>
                <a:highlight>
                  <a:srgbClr val="800080"/>
                </a:highlight>
              </a:rPr>
              <a:t>NHS Cheshire and Merseyside Data into Action</a:t>
            </a:r>
          </a:p>
          <a:p>
            <a:r>
              <a:rPr lang="en-US" dirty="0"/>
              <a:t>Health Care</a:t>
            </a:r>
          </a:p>
        </p:txBody>
      </p:sp>
      <p:sp>
        <p:nvSpPr>
          <p:cNvPr id="6" name="TextBox 5">
            <a:extLst>
              <a:ext uri="{FF2B5EF4-FFF2-40B4-BE49-F238E27FC236}">
                <a16:creationId xmlns:a16="http://schemas.microsoft.com/office/drawing/2014/main" id="{BD30ADCF-4812-88E4-224D-24DAA6808CE1}"/>
              </a:ext>
            </a:extLst>
          </p:cNvPr>
          <p:cNvSpPr txBox="1"/>
          <p:nvPr/>
        </p:nvSpPr>
        <p:spPr>
          <a:xfrm>
            <a:off x="311699" y="3291677"/>
            <a:ext cx="6871102" cy="706860"/>
          </a:xfrm>
          <a:prstGeom prst="rect">
            <a:avLst/>
          </a:prstGeom>
          <a:noFill/>
        </p:spPr>
        <p:txBody>
          <a:bodyPr wrap="square">
            <a:spAutoFit/>
          </a:bodyPr>
          <a:lstStyle/>
          <a:p>
            <a:pPr>
              <a:lnSpc>
                <a:spcPct val="115000"/>
              </a:lnSpc>
              <a:spcAft>
                <a:spcPts val="1200"/>
              </a:spcAft>
              <a:buClr>
                <a:srgbClr val="434343"/>
              </a:buClr>
              <a:buSzPts val="1400"/>
            </a:pPr>
            <a:r>
              <a:rPr lang="en-US" sz="1800" b="1" dirty="0">
                <a:solidFill>
                  <a:schemeClr val="bg1"/>
                </a:solidFill>
                <a:highlight>
                  <a:srgbClr val="000080"/>
                </a:highlight>
                <a:latin typeface="Montserrat Medium"/>
                <a:cs typeface="Montserrat Medium"/>
                <a:sym typeface="Montserrat Medium"/>
              </a:rPr>
              <a:t>+ What kind of commercial </a:t>
            </a:r>
            <a:r>
              <a:rPr lang="en-US" sz="1800" b="1" dirty="0" err="1">
                <a:solidFill>
                  <a:schemeClr val="bg1"/>
                </a:solidFill>
                <a:highlight>
                  <a:srgbClr val="000080"/>
                </a:highlight>
                <a:latin typeface="Montserrat Medium"/>
                <a:cs typeface="Montserrat Medium"/>
                <a:sym typeface="Montserrat Medium"/>
              </a:rPr>
              <a:t>organisations</a:t>
            </a:r>
            <a:r>
              <a:rPr lang="en-US" sz="1800" b="1" dirty="0">
                <a:solidFill>
                  <a:schemeClr val="bg1"/>
                </a:solidFill>
                <a:highlight>
                  <a:srgbClr val="000080"/>
                </a:highlight>
                <a:latin typeface="Montserrat Medium"/>
                <a:cs typeface="Montserrat Medium"/>
                <a:sym typeface="Montserrat Medium"/>
              </a:rPr>
              <a:t> become partners on projects</a:t>
            </a:r>
          </a:p>
        </p:txBody>
      </p:sp>
    </p:spTree>
    <p:extLst>
      <p:ext uri="{BB962C8B-B14F-4D97-AF65-F5344CB8AC3E}">
        <p14:creationId xmlns:p14="http://schemas.microsoft.com/office/powerpoint/2010/main" val="27862411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18">
          <a:extLst>
            <a:ext uri="{FF2B5EF4-FFF2-40B4-BE49-F238E27FC236}">
              <a16:creationId xmlns:a16="http://schemas.microsoft.com/office/drawing/2014/main" id="{B300C498-7C89-46F7-27F8-59D55266E78B}"/>
            </a:ext>
          </a:extLst>
        </p:cNvPr>
        <p:cNvGrpSpPr/>
        <p:nvPr/>
      </p:nvGrpSpPr>
      <p:grpSpPr>
        <a:xfrm>
          <a:off x="0" y="0"/>
          <a:ext cx="0" cy="0"/>
          <a:chOff x="0" y="0"/>
          <a:chExt cx="0" cy="0"/>
        </a:xfrm>
      </p:grpSpPr>
      <p:sp>
        <p:nvSpPr>
          <p:cNvPr id="119" name="Google Shape;119;p18">
            <a:extLst>
              <a:ext uri="{FF2B5EF4-FFF2-40B4-BE49-F238E27FC236}">
                <a16:creationId xmlns:a16="http://schemas.microsoft.com/office/drawing/2014/main" id="{441F6C26-FD98-FEEC-B020-01A6DDF91569}"/>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What can the Charter guide?</a:t>
            </a:r>
            <a:endParaRPr/>
          </a:p>
        </p:txBody>
      </p:sp>
      <p:pic>
        <p:nvPicPr>
          <p:cNvPr id="123" name="Google Shape;123;p18">
            <a:extLst>
              <a:ext uri="{FF2B5EF4-FFF2-40B4-BE49-F238E27FC236}">
                <a16:creationId xmlns:a16="http://schemas.microsoft.com/office/drawing/2014/main" id="{1A924C2C-ECC5-5C96-AA0C-66B8ACA2ECC9}"/>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flipH="1">
            <a:off x="6554415" y="257877"/>
            <a:ext cx="1072832" cy="505125"/>
          </a:xfrm>
          <a:prstGeom prst="rect">
            <a:avLst/>
          </a:prstGeom>
          <a:noFill/>
          <a:ln>
            <a:noFill/>
          </a:ln>
        </p:spPr>
      </p:pic>
      <p:pic>
        <p:nvPicPr>
          <p:cNvPr id="126" name="Google Shape;126;p18">
            <a:extLst>
              <a:ext uri="{FF2B5EF4-FFF2-40B4-BE49-F238E27FC236}">
                <a16:creationId xmlns:a16="http://schemas.microsoft.com/office/drawing/2014/main" id="{250BC514-875B-DCAD-9EE3-8051F04FB78C}"/>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rot="5399993">
            <a:off x="7861649" y="461742"/>
            <a:ext cx="1744105" cy="820608"/>
          </a:xfrm>
          <a:prstGeom prst="rect">
            <a:avLst/>
          </a:prstGeom>
          <a:noFill/>
          <a:ln>
            <a:noFill/>
          </a:ln>
        </p:spPr>
      </p:pic>
      <p:sp>
        <p:nvSpPr>
          <p:cNvPr id="127" name="Google Shape;127;p18">
            <a:extLst>
              <a:ext uri="{FF2B5EF4-FFF2-40B4-BE49-F238E27FC236}">
                <a16:creationId xmlns:a16="http://schemas.microsoft.com/office/drawing/2014/main" id="{E4DCEBCF-4BD7-F466-E336-FAE4AA24F1EF}"/>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25</a:t>
            </a:fld>
            <a:endParaRPr/>
          </a:p>
        </p:txBody>
      </p:sp>
      <p:sp>
        <p:nvSpPr>
          <p:cNvPr id="6" name="TextBox 5">
            <a:extLst>
              <a:ext uri="{FF2B5EF4-FFF2-40B4-BE49-F238E27FC236}">
                <a16:creationId xmlns:a16="http://schemas.microsoft.com/office/drawing/2014/main" id="{06C0E102-B55D-F49C-CFF1-B581D5229197}"/>
              </a:ext>
            </a:extLst>
          </p:cNvPr>
          <p:cNvSpPr txBox="1"/>
          <p:nvPr/>
        </p:nvSpPr>
        <p:spPr>
          <a:xfrm>
            <a:off x="311699" y="3291677"/>
            <a:ext cx="6871102" cy="706860"/>
          </a:xfrm>
          <a:prstGeom prst="rect">
            <a:avLst/>
          </a:prstGeom>
          <a:noFill/>
        </p:spPr>
        <p:txBody>
          <a:bodyPr wrap="square">
            <a:spAutoFit/>
          </a:bodyPr>
          <a:lstStyle/>
          <a:p>
            <a:pPr>
              <a:lnSpc>
                <a:spcPct val="115000"/>
              </a:lnSpc>
              <a:spcAft>
                <a:spcPts val="1200"/>
              </a:spcAft>
              <a:buClr>
                <a:srgbClr val="434343"/>
              </a:buClr>
              <a:buSzPts val="1400"/>
            </a:pPr>
            <a:r>
              <a:rPr lang="en-US" sz="1800" b="1" dirty="0">
                <a:solidFill>
                  <a:schemeClr val="bg1"/>
                </a:solidFill>
                <a:highlight>
                  <a:srgbClr val="008000"/>
                </a:highlight>
                <a:latin typeface="Montserrat Medium"/>
                <a:cs typeface="Montserrat Medium"/>
                <a:sym typeface="Montserrat Medium"/>
              </a:rPr>
              <a:t>+ What kind of commercial </a:t>
            </a:r>
            <a:r>
              <a:rPr lang="en-US" sz="1800" b="1" dirty="0" err="1">
                <a:solidFill>
                  <a:schemeClr val="bg1"/>
                </a:solidFill>
                <a:highlight>
                  <a:srgbClr val="008000"/>
                </a:highlight>
                <a:latin typeface="Montserrat Medium"/>
                <a:cs typeface="Montserrat Medium"/>
                <a:sym typeface="Montserrat Medium"/>
              </a:rPr>
              <a:t>organisations</a:t>
            </a:r>
            <a:r>
              <a:rPr lang="en-US" sz="1800" b="1" dirty="0">
                <a:solidFill>
                  <a:schemeClr val="bg1"/>
                </a:solidFill>
                <a:highlight>
                  <a:srgbClr val="008000"/>
                </a:highlight>
                <a:latin typeface="Montserrat Medium"/>
                <a:cs typeface="Montserrat Medium"/>
                <a:sym typeface="Montserrat Medium"/>
              </a:rPr>
              <a:t> become partners on projects</a:t>
            </a:r>
          </a:p>
        </p:txBody>
      </p:sp>
      <p:sp>
        <p:nvSpPr>
          <p:cNvPr id="5" name="Text Placeholder 4">
            <a:extLst>
              <a:ext uri="{FF2B5EF4-FFF2-40B4-BE49-F238E27FC236}">
                <a16:creationId xmlns:a16="http://schemas.microsoft.com/office/drawing/2014/main" id="{2ED13991-7865-AF70-229E-70ACA01CC191}"/>
              </a:ext>
            </a:extLst>
          </p:cNvPr>
          <p:cNvSpPr>
            <a:spLocks noGrp="1"/>
          </p:cNvSpPr>
          <p:nvPr>
            <p:ph type="body" idx="2"/>
          </p:nvPr>
        </p:nvSpPr>
        <p:spPr>
          <a:xfrm>
            <a:off x="402443" y="1250641"/>
            <a:ext cx="3999900" cy="3416400"/>
          </a:xfrm>
        </p:spPr>
        <p:txBody>
          <a:bodyPr/>
          <a:lstStyle/>
          <a:p>
            <a:pPr marL="285750" marR="0" lvl="0" indent="-285750" algn="l" defTabSz="914400" rtl="0" eaLnBrk="1" fontAlgn="auto" latinLnBrk="0" hangingPunct="1">
              <a:lnSpc>
                <a:spcPct val="100000"/>
              </a:lnSpc>
              <a:spcBef>
                <a:spcPts val="0"/>
              </a:spcBef>
              <a:spcAft>
                <a:spcPts val="1200"/>
              </a:spcAft>
              <a:buClr>
                <a:srgbClr val="434343"/>
              </a:buClr>
              <a:buSzPts val="1400"/>
              <a:buFont typeface="Montserrat Medium"/>
              <a:buChar char="●"/>
              <a:tabLst/>
              <a:defRPr/>
            </a:pPr>
            <a:r>
              <a:rPr kumimoji="0" lang="en" sz="1400" b="0" i="0" u="none" strike="noStrike" kern="0" cap="none" spc="0" normalizeH="0" baseline="0" noProof="0" dirty="0">
                <a:ln>
                  <a:noFill/>
                </a:ln>
                <a:solidFill>
                  <a:srgbClr val="434343"/>
                </a:solidFill>
                <a:effectLst/>
                <a:uLnTx/>
                <a:uFillTx/>
                <a:latin typeface="Montserrat Medium"/>
                <a:cs typeface="Montserrat Medium"/>
                <a:sym typeface="Montserrat Medium"/>
              </a:rPr>
              <a:t>Energy and Environment</a:t>
            </a:r>
          </a:p>
          <a:p>
            <a:pPr marL="285750" marR="0" lvl="0" indent="-285750" algn="l" defTabSz="914400" rtl="0" eaLnBrk="1" fontAlgn="auto" latinLnBrk="0" hangingPunct="1">
              <a:lnSpc>
                <a:spcPct val="100000"/>
              </a:lnSpc>
              <a:spcBef>
                <a:spcPts val="0"/>
              </a:spcBef>
              <a:spcAft>
                <a:spcPts val="1200"/>
              </a:spcAft>
              <a:buClr>
                <a:srgbClr val="434343"/>
              </a:buClr>
              <a:buSzPts val="1400"/>
              <a:buFont typeface="Montserrat Medium"/>
              <a:buChar char="●"/>
              <a:tabLst/>
              <a:defRPr/>
            </a:pPr>
            <a:r>
              <a:rPr kumimoji="0" lang="en" sz="1400" b="0" i="0" u="none" strike="noStrike" kern="0" cap="none" spc="0" normalizeH="0" baseline="0" noProof="0" dirty="0">
                <a:ln>
                  <a:noFill/>
                </a:ln>
                <a:solidFill>
                  <a:srgbClr val="434343"/>
                </a:solidFill>
                <a:effectLst/>
                <a:uLnTx/>
                <a:uFillTx/>
                <a:latin typeface="Montserrat Medium"/>
                <a:cs typeface="Montserrat Medium"/>
                <a:sym typeface="Montserrat Medium"/>
              </a:rPr>
              <a:t>Transport</a:t>
            </a:r>
          </a:p>
          <a:p>
            <a:pPr marL="285750" marR="0" lvl="0" indent="-285750" algn="l" defTabSz="914400" rtl="0" eaLnBrk="1" fontAlgn="auto" latinLnBrk="0" hangingPunct="1">
              <a:lnSpc>
                <a:spcPct val="100000"/>
              </a:lnSpc>
              <a:spcBef>
                <a:spcPts val="0"/>
              </a:spcBef>
              <a:spcAft>
                <a:spcPts val="1200"/>
              </a:spcAft>
              <a:buClr>
                <a:srgbClr val="434343"/>
              </a:buClr>
              <a:buSzPts val="1400"/>
              <a:buFont typeface="Montserrat Medium"/>
              <a:buChar char="●"/>
              <a:tabLst/>
              <a:defRPr/>
            </a:pPr>
            <a:r>
              <a:rPr kumimoji="0" lang="en" sz="1400" b="0" i="0" u="none" strike="noStrike" kern="0" cap="none" spc="0" normalizeH="0" baseline="0" noProof="0" dirty="0">
                <a:ln>
                  <a:noFill/>
                </a:ln>
                <a:solidFill>
                  <a:srgbClr val="434343"/>
                </a:solidFill>
                <a:effectLst/>
                <a:uLnTx/>
                <a:uFillTx/>
                <a:latin typeface="Montserrat Medium"/>
                <a:cs typeface="Montserrat Medium"/>
                <a:sym typeface="Montserrat Medium"/>
              </a:rPr>
              <a:t>Innovation</a:t>
            </a:r>
          </a:p>
          <a:p>
            <a:pPr marL="285750" marR="0" lvl="0" indent="-285750" algn="l" defTabSz="914400" rtl="0" eaLnBrk="1" fontAlgn="auto" latinLnBrk="0" hangingPunct="1">
              <a:lnSpc>
                <a:spcPct val="100000"/>
              </a:lnSpc>
              <a:spcBef>
                <a:spcPts val="0"/>
              </a:spcBef>
              <a:spcAft>
                <a:spcPts val="1200"/>
              </a:spcAft>
              <a:buClr>
                <a:srgbClr val="434343"/>
              </a:buClr>
              <a:buSzPts val="1400"/>
              <a:buFont typeface="Montserrat Medium"/>
              <a:buChar char="●"/>
              <a:tabLst/>
              <a:defRPr/>
            </a:pPr>
            <a:r>
              <a:rPr lang="en" dirty="0"/>
              <a:t>Health</a:t>
            </a:r>
          </a:p>
          <a:p>
            <a:pPr marL="285750" marR="0" lvl="0" indent="-285750" algn="l" defTabSz="914400" rtl="0" eaLnBrk="1" fontAlgn="auto" latinLnBrk="0" hangingPunct="1">
              <a:lnSpc>
                <a:spcPct val="100000"/>
              </a:lnSpc>
              <a:spcBef>
                <a:spcPts val="0"/>
              </a:spcBef>
              <a:spcAft>
                <a:spcPts val="1200"/>
              </a:spcAft>
              <a:buClr>
                <a:srgbClr val="434343"/>
              </a:buClr>
              <a:buSzPts val="1400"/>
              <a:buFont typeface="Montserrat Medium"/>
              <a:buChar char="●"/>
              <a:tabLst/>
              <a:defRPr/>
            </a:pPr>
            <a:r>
              <a:rPr kumimoji="0" lang="en" sz="1400" b="0" i="0" u="none" strike="noStrike" kern="0" cap="none" spc="0" normalizeH="0" baseline="0" noProof="0" dirty="0">
                <a:ln>
                  <a:noFill/>
                </a:ln>
                <a:solidFill>
                  <a:srgbClr val="434343"/>
                </a:solidFill>
                <a:effectLst/>
                <a:uLnTx/>
                <a:uFillTx/>
                <a:latin typeface="Montserrat Medium"/>
                <a:cs typeface="Montserrat Medium"/>
                <a:sym typeface="Montserrat Medium"/>
              </a:rPr>
              <a:t>Social Care</a:t>
            </a:r>
          </a:p>
          <a:p>
            <a:endParaRPr lang="en-US" dirty="0"/>
          </a:p>
        </p:txBody>
      </p:sp>
      <p:sp>
        <p:nvSpPr>
          <p:cNvPr id="8" name="TextBox 7">
            <a:extLst>
              <a:ext uri="{FF2B5EF4-FFF2-40B4-BE49-F238E27FC236}">
                <a16:creationId xmlns:a16="http://schemas.microsoft.com/office/drawing/2014/main" id="{8783317B-AB85-9292-0A3A-752C103C9926}"/>
              </a:ext>
            </a:extLst>
          </p:cNvPr>
          <p:cNvSpPr txBox="1"/>
          <p:nvPr/>
        </p:nvSpPr>
        <p:spPr>
          <a:xfrm>
            <a:off x="3886201" y="1269130"/>
            <a:ext cx="4576438" cy="1415772"/>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1200"/>
              </a:spcAft>
              <a:buClr>
                <a:srgbClr val="434343"/>
              </a:buClr>
              <a:buSzPts val="1400"/>
              <a:buFont typeface="Montserrat Medium"/>
              <a:buChar char="●"/>
              <a:tabLst/>
              <a:defRPr/>
            </a:pPr>
            <a:r>
              <a:rPr kumimoji="0" lang="en" sz="1400" b="0" i="0" u="none" strike="noStrike" kern="0" cap="none" spc="0" normalizeH="0" baseline="0" noProof="0">
                <a:ln>
                  <a:noFill/>
                </a:ln>
                <a:solidFill>
                  <a:srgbClr val="434343"/>
                </a:solidFill>
                <a:effectLst/>
                <a:uLnTx/>
                <a:uFillTx/>
                <a:latin typeface="Montserrat Medium"/>
                <a:cs typeface="Montserrat Medium"/>
                <a:sym typeface="Montserrat Medium"/>
              </a:rPr>
              <a:t>Housing</a:t>
            </a:r>
          </a:p>
          <a:p>
            <a:pPr marL="285750" marR="0" lvl="0" indent="-285750" algn="l" defTabSz="914400" rtl="0" eaLnBrk="1" fontAlgn="auto" latinLnBrk="0" hangingPunct="1">
              <a:lnSpc>
                <a:spcPct val="100000"/>
              </a:lnSpc>
              <a:spcBef>
                <a:spcPts val="0"/>
              </a:spcBef>
              <a:spcAft>
                <a:spcPts val="1200"/>
              </a:spcAft>
              <a:buClr>
                <a:srgbClr val="434343"/>
              </a:buClr>
              <a:buSzPts val="1400"/>
              <a:buFont typeface="Montserrat Medium"/>
              <a:buChar char="●"/>
              <a:tabLst/>
              <a:defRPr/>
            </a:pPr>
            <a:r>
              <a:rPr kumimoji="0" lang="en" sz="1400" b="0" i="0" u="none" strike="noStrike" kern="0" cap="none" spc="0" normalizeH="0" baseline="0" noProof="0">
                <a:ln>
                  <a:noFill/>
                </a:ln>
                <a:solidFill>
                  <a:srgbClr val="434343"/>
                </a:solidFill>
                <a:effectLst/>
                <a:uLnTx/>
                <a:uFillTx/>
                <a:latin typeface="Montserrat Medium"/>
                <a:cs typeface="Montserrat Medium"/>
                <a:sym typeface="Montserrat Medium"/>
              </a:rPr>
              <a:t>Economic Growth</a:t>
            </a:r>
          </a:p>
          <a:p>
            <a:pPr marL="285750" marR="0" lvl="0" indent="-285750" algn="l" defTabSz="914400" rtl="0" eaLnBrk="1" fontAlgn="auto" latinLnBrk="0" hangingPunct="1">
              <a:lnSpc>
                <a:spcPct val="100000"/>
              </a:lnSpc>
              <a:spcBef>
                <a:spcPts val="0"/>
              </a:spcBef>
              <a:spcAft>
                <a:spcPts val="1200"/>
              </a:spcAft>
              <a:buClr>
                <a:srgbClr val="434343"/>
              </a:buClr>
              <a:buSzPts val="1400"/>
              <a:buFont typeface="Montserrat Medium"/>
              <a:buChar char="●"/>
              <a:tabLst/>
              <a:defRPr/>
            </a:pPr>
            <a:r>
              <a:rPr kumimoji="0" lang="en" sz="1400" b="0" i="0" u="none" strike="noStrike" kern="0" cap="none" spc="0" normalizeH="0" baseline="0" noProof="0">
                <a:ln>
                  <a:noFill/>
                </a:ln>
                <a:solidFill>
                  <a:srgbClr val="434343"/>
                </a:solidFill>
                <a:effectLst/>
                <a:uLnTx/>
                <a:uFillTx/>
                <a:latin typeface="Montserrat Medium"/>
                <a:cs typeface="Montserrat Medium"/>
                <a:sym typeface="Montserrat Medium"/>
              </a:rPr>
              <a:t>Culture</a:t>
            </a:r>
          </a:p>
          <a:p>
            <a:pPr marL="285750" marR="0" lvl="0" indent="-285750" algn="l" defTabSz="914400" rtl="0" eaLnBrk="1" fontAlgn="auto" latinLnBrk="0" hangingPunct="1">
              <a:lnSpc>
                <a:spcPct val="100000"/>
              </a:lnSpc>
              <a:spcBef>
                <a:spcPts val="0"/>
              </a:spcBef>
              <a:spcAft>
                <a:spcPts val="1200"/>
              </a:spcAft>
              <a:buClr>
                <a:srgbClr val="434343"/>
              </a:buClr>
              <a:buSzPts val="1400"/>
              <a:buFont typeface="Montserrat Medium"/>
              <a:buChar char="●"/>
              <a:tabLst/>
              <a:defRPr/>
            </a:pPr>
            <a:r>
              <a:rPr kumimoji="0" lang="en" sz="1400" b="0" i="0" u="none" strike="noStrike" kern="0" cap="none" spc="0" normalizeH="0" baseline="0" noProof="0">
                <a:ln>
                  <a:noFill/>
                </a:ln>
                <a:solidFill>
                  <a:srgbClr val="434343"/>
                </a:solidFill>
                <a:effectLst/>
                <a:uLnTx/>
                <a:uFillTx/>
                <a:latin typeface="Montserrat Medium"/>
                <a:cs typeface="Montserrat Medium"/>
                <a:sym typeface="Montserrat Medium"/>
              </a:rPr>
              <a:t>Employment and Skills</a:t>
            </a:r>
          </a:p>
        </p:txBody>
      </p:sp>
    </p:spTree>
    <p:extLst>
      <p:ext uri="{BB962C8B-B14F-4D97-AF65-F5344CB8AC3E}">
        <p14:creationId xmlns:p14="http://schemas.microsoft.com/office/powerpoint/2010/main" val="5291723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18">
          <a:extLst>
            <a:ext uri="{FF2B5EF4-FFF2-40B4-BE49-F238E27FC236}">
              <a16:creationId xmlns:a16="http://schemas.microsoft.com/office/drawing/2014/main" id="{9A7B196B-6449-5E40-0AB2-0BC3AD942B3D}"/>
            </a:ext>
          </a:extLst>
        </p:cNvPr>
        <p:cNvGrpSpPr/>
        <p:nvPr/>
      </p:nvGrpSpPr>
      <p:grpSpPr>
        <a:xfrm>
          <a:off x="0" y="0"/>
          <a:ext cx="0" cy="0"/>
          <a:chOff x="0" y="0"/>
          <a:chExt cx="0" cy="0"/>
        </a:xfrm>
      </p:grpSpPr>
      <p:sp>
        <p:nvSpPr>
          <p:cNvPr id="119" name="Google Shape;119;p18">
            <a:extLst>
              <a:ext uri="{FF2B5EF4-FFF2-40B4-BE49-F238E27FC236}">
                <a16:creationId xmlns:a16="http://schemas.microsoft.com/office/drawing/2014/main" id="{76A4924E-B119-F5D7-C690-B7845C005A99}"/>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What </a:t>
            </a:r>
            <a:r>
              <a:rPr lang="en" i="1"/>
              <a:t>might</a:t>
            </a:r>
            <a:r>
              <a:rPr lang="en"/>
              <a:t> the Charter guide?</a:t>
            </a:r>
            <a:endParaRPr/>
          </a:p>
        </p:txBody>
      </p:sp>
      <p:sp>
        <p:nvSpPr>
          <p:cNvPr id="120" name="Google Shape;120;p18">
            <a:extLst>
              <a:ext uri="{FF2B5EF4-FFF2-40B4-BE49-F238E27FC236}">
                <a16:creationId xmlns:a16="http://schemas.microsoft.com/office/drawing/2014/main" id="{7F5EF3A9-1ADC-5A0B-9AE2-B34876097668}"/>
              </a:ext>
            </a:extLst>
          </p:cNvPr>
          <p:cNvSpPr txBox="1">
            <a:spLocks noGrp="1"/>
          </p:cNvSpPr>
          <p:nvPr>
            <p:ph type="body" idx="1"/>
          </p:nvPr>
        </p:nvSpPr>
        <p:spPr>
          <a:xfrm>
            <a:off x="311700" y="1152474"/>
            <a:ext cx="6870335" cy="3792387"/>
          </a:xfrm>
          <a:prstGeom prst="rect">
            <a:avLst/>
          </a:prstGeom>
        </p:spPr>
        <p:txBody>
          <a:bodyPr spcFirstLastPara="1" wrap="square" lIns="91425" tIns="91425" rIns="91425" bIns="91425" anchor="t" anchorCtr="0">
            <a:normAutofit/>
          </a:bodyPr>
          <a:lstStyle/>
          <a:p>
            <a:pPr marL="0" indent="0">
              <a:spcAft>
                <a:spcPts val="1200"/>
              </a:spcAft>
              <a:buNone/>
            </a:pPr>
            <a:r>
              <a:rPr lang="en-GB" sz="1800" b="1" dirty="0">
                <a:solidFill>
                  <a:schemeClr val="bg1"/>
                </a:solidFill>
                <a:highlight>
                  <a:srgbClr val="800080"/>
                </a:highlight>
              </a:rPr>
              <a:t>Coordinated Projects Between Local Councils and Research partners</a:t>
            </a:r>
          </a:p>
          <a:p>
            <a:pPr marL="285750" indent="-285750">
              <a:spcAft>
                <a:spcPts val="1200"/>
              </a:spcAft>
            </a:pPr>
            <a:r>
              <a:rPr lang="en-US" dirty="0"/>
              <a:t>Public Safety</a:t>
            </a:r>
          </a:p>
          <a:p>
            <a:pPr marL="285750" indent="-285750">
              <a:spcAft>
                <a:spcPts val="1200"/>
              </a:spcAft>
            </a:pPr>
            <a:r>
              <a:rPr lang="en-US" dirty="0"/>
              <a:t>Planning and Roads</a:t>
            </a:r>
          </a:p>
          <a:p>
            <a:pPr marL="285750" indent="-285750">
              <a:spcAft>
                <a:spcPts val="1200"/>
              </a:spcAft>
            </a:pPr>
            <a:r>
              <a:rPr lang="en-US" dirty="0"/>
              <a:t>Early Years and Special Educational Needs</a:t>
            </a:r>
          </a:p>
        </p:txBody>
      </p:sp>
      <p:pic>
        <p:nvPicPr>
          <p:cNvPr id="123" name="Google Shape;123;p18">
            <a:extLst>
              <a:ext uri="{FF2B5EF4-FFF2-40B4-BE49-F238E27FC236}">
                <a16:creationId xmlns:a16="http://schemas.microsoft.com/office/drawing/2014/main" id="{441D9755-369F-B125-B8E0-11EBBFD37D9A}"/>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flipH="1">
            <a:off x="6554415" y="257877"/>
            <a:ext cx="1072832" cy="505125"/>
          </a:xfrm>
          <a:prstGeom prst="rect">
            <a:avLst/>
          </a:prstGeom>
          <a:noFill/>
          <a:ln>
            <a:noFill/>
          </a:ln>
        </p:spPr>
      </p:pic>
      <p:pic>
        <p:nvPicPr>
          <p:cNvPr id="126" name="Google Shape;126;p18">
            <a:extLst>
              <a:ext uri="{FF2B5EF4-FFF2-40B4-BE49-F238E27FC236}">
                <a16:creationId xmlns:a16="http://schemas.microsoft.com/office/drawing/2014/main" id="{C81FA8DE-D0DF-3253-8E2B-9A10B3DB01AA}"/>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rot="5399993">
            <a:off x="7861649" y="461742"/>
            <a:ext cx="1744105" cy="820608"/>
          </a:xfrm>
          <a:prstGeom prst="rect">
            <a:avLst/>
          </a:prstGeom>
          <a:noFill/>
          <a:ln>
            <a:noFill/>
          </a:ln>
        </p:spPr>
      </p:pic>
      <p:sp>
        <p:nvSpPr>
          <p:cNvPr id="127" name="Google Shape;127;p18">
            <a:extLst>
              <a:ext uri="{FF2B5EF4-FFF2-40B4-BE49-F238E27FC236}">
                <a16:creationId xmlns:a16="http://schemas.microsoft.com/office/drawing/2014/main" id="{F2C386F6-1B34-0E4C-703A-743C86EE4106}"/>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26</a:t>
            </a:fld>
            <a:endParaRPr/>
          </a:p>
        </p:txBody>
      </p:sp>
      <p:sp>
        <p:nvSpPr>
          <p:cNvPr id="10" name="TextBox 9">
            <a:extLst>
              <a:ext uri="{FF2B5EF4-FFF2-40B4-BE49-F238E27FC236}">
                <a16:creationId xmlns:a16="http://schemas.microsoft.com/office/drawing/2014/main" id="{1486D668-9281-551E-01F7-B0AADB74E03E}"/>
              </a:ext>
            </a:extLst>
          </p:cNvPr>
          <p:cNvSpPr txBox="1"/>
          <p:nvPr/>
        </p:nvSpPr>
        <p:spPr>
          <a:xfrm>
            <a:off x="4649680" y="2008839"/>
            <a:ext cx="3952782" cy="1125821"/>
          </a:xfrm>
          <a:prstGeom prst="rect">
            <a:avLst/>
          </a:prstGeom>
          <a:noFill/>
        </p:spPr>
        <p:txBody>
          <a:bodyPr wrap="square">
            <a:spAutoFit/>
          </a:bodyPr>
          <a:lstStyle/>
          <a:p>
            <a:pPr marL="285750" marR="0" lvl="0" indent="-285750" algn="l" defTabSz="914400" rtl="0" eaLnBrk="1" fontAlgn="auto" latinLnBrk="0" hangingPunct="1">
              <a:lnSpc>
                <a:spcPct val="115000"/>
              </a:lnSpc>
              <a:spcBef>
                <a:spcPts val="0"/>
              </a:spcBef>
              <a:spcAft>
                <a:spcPts val="1200"/>
              </a:spcAft>
              <a:buClr>
                <a:srgbClr val="434343"/>
              </a:buClr>
              <a:buSzPts val="1400"/>
              <a:buFont typeface="Montserrat Medium"/>
              <a:buChar char="●"/>
              <a:tabLst/>
              <a:defRPr/>
            </a:pPr>
            <a:r>
              <a:rPr kumimoji="0" lang="en-US" sz="1400" b="0" i="0" u="none" strike="noStrike" kern="0" cap="none" spc="0" normalizeH="0" baseline="0" noProof="0">
                <a:ln>
                  <a:noFill/>
                </a:ln>
                <a:solidFill>
                  <a:srgbClr val="434343"/>
                </a:solidFill>
                <a:effectLst/>
                <a:uLnTx/>
                <a:uFillTx/>
                <a:latin typeface="Montserrat Medium"/>
                <a:cs typeface="Montserrat Medium"/>
                <a:sym typeface="Montserrat Medium"/>
              </a:rPr>
              <a:t>Parks and Leisure</a:t>
            </a:r>
          </a:p>
          <a:p>
            <a:pPr marL="285750" marR="0" lvl="0" indent="-285750" algn="l" defTabSz="914400" rtl="0" eaLnBrk="1" fontAlgn="auto" latinLnBrk="0" hangingPunct="1">
              <a:lnSpc>
                <a:spcPct val="115000"/>
              </a:lnSpc>
              <a:spcBef>
                <a:spcPts val="0"/>
              </a:spcBef>
              <a:spcAft>
                <a:spcPts val="1200"/>
              </a:spcAft>
              <a:buClr>
                <a:srgbClr val="434343"/>
              </a:buClr>
              <a:buSzPts val="1400"/>
              <a:buFont typeface="Montserrat Medium"/>
              <a:buChar char="●"/>
              <a:tabLst/>
              <a:defRPr/>
            </a:pPr>
            <a:r>
              <a:rPr kumimoji="0" lang="en-US" sz="1400" b="0" i="0" u="none" strike="noStrike" kern="0" cap="none" spc="0" normalizeH="0" baseline="0" noProof="0">
                <a:ln>
                  <a:noFill/>
                </a:ln>
                <a:solidFill>
                  <a:srgbClr val="434343"/>
                </a:solidFill>
                <a:effectLst/>
                <a:uLnTx/>
                <a:uFillTx/>
                <a:latin typeface="Montserrat Medium"/>
                <a:cs typeface="Montserrat Medium"/>
                <a:sym typeface="Montserrat Medium"/>
              </a:rPr>
              <a:t>Bins and Recycling </a:t>
            </a:r>
          </a:p>
          <a:p>
            <a:pPr marL="285750" marR="0" lvl="0" indent="-285750" algn="l" defTabSz="914400" rtl="0" eaLnBrk="1" fontAlgn="auto" latinLnBrk="0" hangingPunct="1">
              <a:lnSpc>
                <a:spcPct val="115000"/>
              </a:lnSpc>
              <a:spcBef>
                <a:spcPts val="0"/>
              </a:spcBef>
              <a:spcAft>
                <a:spcPts val="1200"/>
              </a:spcAft>
              <a:buClr>
                <a:srgbClr val="434343"/>
              </a:buClr>
              <a:buSzPts val="1400"/>
              <a:buFont typeface="Montserrat Medium"/>
              <a:buChar char="●"/>
              <a:tabLst/>
              <a:defRPr/>
            </a:pPr>
            <a:r>
              <a:rPr lang="en-US">
                <a:solidFill>
                  <a:srgbClr val="434343"/>
                </a:solidFill>
                <a:latin typeface="Montserrat Medium"/>
                <a:cs typeface="Montserrat Medium"/>
                <a:sym typeface="Montserrat Medium"/>
              </a:rPr>
              <a:t>Pre-16 Education</a:t>
            </a:r>
            <a:endParaRPr kumimoji="0" lang="en-US" sz="1400" b="0" i="0" u="none" strike="noStrike" kern="0" cap="none" spc="0" normalizeH="0" baseline="0" noProof="0">
              <a:ln>
                <a:noFill/>
              </a:ln>
              <a:solidFill>
                <a:srgbClr val="434343"/>
              </a:solidFill>
              <a:effectLst/>
              <a:uLnTx/>
              <a:uFillTx/>
              <a:latin typeface="Montserrat Medium"/>
              <a:cs typeface="Montserrat Medium"/>
              <a:sym typeface="Montserrat Medium"/>
            </a:endParaRPr>
          </a:p>
        </p:txBody>
      </p:sp>
    </p:spTree>
    <p:extLst>
      <p:ext uri="{BB962C8B-B14F-4D97-AF65-F5344CB8AC3E}">
        <p14:creationId xmlns:p14="http://schemas.microsoft.com/office/powerpoint/2010/main" val="29066282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ECCA116-9E43-7C5A-1B39-2A5F60C71349}"/>
              </a:ext>
            </a:extLst>
          </p:cNvPr>
          <p:cNvSpPr>
            <a:spLocks noGrp="1"/>
          </p:cNvSpPr>
          <p:nvPr>
            <p:ph type="body" idx="1"/>
          </p:nvPr>
        </p:nvSpPr>
        <p:spPr/>
        <p:txBody>
          <a:bodyPr/>
          <a:lstStyle/>
          <a:p>
            <a:pPr marL="139700" indent="0">
              <a:buNone/>
            </a:pPr>
            <a:r>
              <a:rPr lang="en-US" sz="1800" b="1" dirty="0">
                <a:solidFill>
                  <a:schemeClr val="bg1"/>
                </a:solidFill>
                <a:highlight>
                  <a:srgbClr val="000000"/>
                </a:highlight>
              </a:rPr>
              <a:t>Central Government including Ministries and Departments </a:t>
            </a:r>
          </a:p>
          <a:p>
            <a:pPr marL="139700" indent="0">
              <a:buNone/>
            </a:pPr>
            <a:r>
              <a:rPr lang="en-US" dirty="0"/>
              <a:t>Examples:</a:t>
            </a:r>
          </a:p>
          <a:p>
            <a:r>
              <a:rPr lang="en-US" dirty="0"/>
              <a:t>National policy and requirements</a:t>
            </a:r>
          </a:p>
          <a:p>
            <a:r>
              <a:rPr lang="en-US" dirty="0"/>
              <a:t>Defense</a:t>
            </a:r>
          </a:p>
          <a:p>
            <a:r>
              <a:rPr lang="en-US" dirty="0"/>
              <a:t>Welfare benefits and pensions</a:t>
            </a:r>
          </a:p>
          <a:p>
            <a:r>
              <a:rPr lang="en-US" dirty="0"/>
              <a:t>Justice system including prisons</a:t>
            </a:r>
          </a:p>
          <a:p>
            <a:r>
              <a:rPr lang="en-US" dirty="0"/>
              <a:t>Energy Supply</a:t>
            </a:r>
          </a:p>
          <a:p>
            <a:r>
              <a:rPr lang="en-US" dirty="0"/>
              <a:t>Immigration</a:t>
            </a:r>
          </a:p>
          <a:p>
            <a:r>
              <a:rPr lang="en-US" dirty="0">
                <a:highlight>
                  <a:srgbClr val="FFFF00"/>
                </a:highlight>
              </a:rPr>
              <a:t>Funding to local governments</a:t>
            </a:r>
          </a:p>
          <a:p>
            <a:pPr lvl="1"/>
            <a:endParaRPr lang="en-US" dirty="0"/>
          </a:p>
          <a:p>
            <a:pPr lvl="1"/>
            <a:endParaRPr lang="en-US" dirty="0"/>
          </a:p>
        </p:txBody>
      </p:sp>
      <p:sp>
        <p:nvSpPr>
          <p:cNvPr id="3" name="Text Placeholder 2">
            <a:extLst>
              <a:ext uri="{FF2B5EF4-FFF2-40B4-BE49-F238E27FC236}">
                <a16:creationId xmlns:a16="http://schemas.microsoft.com/office/drawing/2014/main" id="{358557CA-723B-9A68-CDDD-F0E6364D949E}"/>
              </a:ext>
            </a:extLst>
          </p:cNvPr>
          <p:cNvSpPr>
            <a:spLocks noGrp="1"/>
          </p:cNvSpPr>
          <p:nvPr>
            <p:ph type="body" idx="2"/>
          </p:nvPr>
        </p:nvSpPr>
        <p:spPr/>
        <p:txBody>
          <a:bodyPr/>
          <a:lstStyle/>
          <a:p>
            <a:pPr marL="139700" indent="0">
              <a:buNone/>
            </a:pPr>
            <a:r>
              <a:rPr lang="en-US" sz="1800" b="1" dirty="0">
                <a:solidFill>
                  <a:schemeClr val="bg1"/>
                </a:solidFill>
                <a:highlight>
                  <a:srgbClr val="000000"/>
                </a:highlight>
              </a:rPr>
              <a:t>National NHS </a:t>
            </a:r>
            <a:r>
              <a:rPr lang="en-US" sz="1800" b="1" dirty="0" err="1">
                <a:solidFill>
                  <a:schemeClr val="bg1"/>
                </a:solidFill>
                <a:highlight>
                  <a:srgbClr val="000000"/>
                </a:highlight>
              </a:rPr>
              <a:t>Programmes</a:t>
            </a:r>
            <a:endParaRPr lang="en-US" sz="1800" b="1" dirty="0">
              <a:solidFill>
                <a:schemeClr val="bg1"/>
              </a:solidFill>
              <a:highlight>
                <a:srgbClr val="000000"/>
              </a:highlight>
            </a:endParaRPr>
          </a:p>
          <a:p>
            <a:pPr marL="139700" indent="0">
              <a:buNone/>
            </a:pPr>
            <a:endParaRPr lang="en-US" sz="1800" b="1" dirty="0">
              <a:solidFill>
                <a:schemeClr val="bg1"/>
              </a:solidFill>
              <a:highlight>
                <a:srgbClr val="000080"/>
              </a:highlight>
            </a:endParaRPr>
          </a:p>
          <a:p>
            <a:pPr marL="139700" indent="0">
              <a:buNone/>
            </a:pPr>
            <a:endParaRPr lang="en-US" sz="1800" b="1" dirty="0">
              <a:solidFill>
                <a:schemeClr val="bg1"/>
              </a:solidFill>
              <a:highlight>
                <a:srgbClr val="000080"/>
              </a:highlight>
            </a:endParaRPr>
          </a:p>
          <a:p>
            <a:pPr marL="139700" indent="0">
              <a:buNone/>
            </a:pPr>
            <a:endParaRPr lang="en-US" sz="1800" b="1" dirty="0">
              <a:solidFill>
                <a:schemeClr val="bg1"/>
              </a:solidFill>
              <a:highlight>
                <a:srgbClr val="000080"/>
              </a:highlight>
            </a:endParaRPr>
          </a:p>
          <a:p>
            <a:pPr marL="139700" indent="0">
              <a:buNone/>
            </a:pPr>
            <a:r>
              <a:rPr lang="en-US" sz="1800" b="1" dirty="0">
                <a:solidFill>
                  <a:schemeClr val="bg1"/>
                </a:solidFill>
                <a:highlight>
                  <a:srgbClr val="000000"/>
                </a:highlight>
              </a:rPr>
              <a:t>Commercial Sector</a:t>
            </a:r>
          </a:p>
          <a:p>
            <a:r>
              <a:rPr lang="en-US" dirty="0"/>
              <a:t>Businesses in your local area</a:t>
            </a:r>
          </a:p>
          <a:p>
            <a:r>
              <a:rPr lang="en-US" dirty="0"/>
              <a:t>National and international companies</a:t>
            </a:r>
          </a:p>
          <a:p>
            <a:r>
              <a:rPr lang="en-US" dirty="0"/>
              <a:t>Non-partner projects</a:t>
            </a:r>
          </a:p>
          <a:p>
            <a:endParaRPr lang="en-US" dirty="0"/>
          </a:p>
          <a:p>
            <a:pPr lvl="1"/>
            <a:endParaRPr lang="en-US" dirty="0"/>
          </a:p>
          <a:p>
            <a:pPr lvl="1"/>
            <a:endParaRPr lang="en-US" dirty="0"/>
          </a:p>
        </p:txBody>
      </p:sp>
      <p:sp>
        <p:nvSpPr>
          <p:cNvPr id="4" name="Slide Number Placeholder 3">
            <a:extLst>
              <a:ext uri="{FF2B5EF4-FFF2-40B4-BE49-F238E27FC236}">
                <a16:creationId xmlns:a16="http://schemas.microsoft.com/office/drawing/2014/main" id="{6AA8AA86-A9F1-9FEA-457C-C05DCEB73ED3}"/>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27</a:t>
            </a:fld>
            <a:endParaRPr lang="en"/>
          </a:p>
        </p:txBody>
      </p:sp>
      <p:sp>
        <p:nvSpPr>
          <p:cNvPr id="5" name="Title 4">
            <a:extLst>
              <a:ext uri="{FF2B5EF4-FFF2-40B4-BE49-F238E27FC236}">
                <a16:creationId xmlns:a16="http://schemas.microsoft.com/office/drawing/2014/main" id="{83723C8D-C5AC-C309-6CD5-1F43779FE103}"/>
              </a:ext>
            </a:extLst>
          </p:cNvPr>
          <p:cNvSpPr>
            <a:spLocks noGrp="1"/>
          </p:cNvSpPr>
          <p:nvPr>
            <p:ph type="title"/>
          </p:nvPr>
        </p:nvSpPr>
        <p:spPr/>
        <p:txBody>
          <a:bodyPr>
            <a:normAutofit fontScale="90000"/>
          </a:bodyPr>
          <a:lstStyle/>
          <a:p>
            <a:r>
              <a:rPr lang="en"/>
              <a:t>What WON’T the Charter guide?</a:t>
            </a:r>
            <a:endParaRPr lang="en-US"/>
          </a:p>
        </p:txBody>
      </p:sp>
    </p:spTree>
    <p:extLst>
      <p:ext uri="{BB962C8B-B14F-4D97-AF65-F5344CB8AC3E}">
        <p14:creationId xmlns:p14="http://schemas.microsoft.com/office/powerpoint/2010/main" val="19436816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E9E565-5DB2-6D49-BC4E-60075329870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C7066D3-7897-CE05-8025-01309F13D59B}"/>
              </a:ext>
            </a:extLst>
          </p:cNvPr>
          <p:cNvSpPr>
            <a:spLocks noGrp="1"/>
          </p:cNvSpPr>
          <p:nvPr>
            <p:ph type="title"/>
          </p:nvPr>
        </p:nvSpPr>
        <p:spPr>
          <a:xfrm>
            <a:off x="1765014" y="1780766"/>
            <a:ext cx="5775335" cy="2459540"/>
          </a:xfrm>
        </p:spPr>
        <p:txBody>
          <a:bodyPr>
            <a:normAutofit/>
          </a:bodyPr>
          <a:lstStyle/>
          <a:p>
            <a:r>
              <a:rPr lang="en-US"/>
              <a:t>People can expect to live 3 years less in Liverpool compared to England as a whole.</a:t>
            </a:r>
          </a:p>
        </p:txBody>
      </p:sp>
    </p:spTree>
    <p:extLst>
      <p:ext uri="{BB962C8B-B14F-4D97-AF65-F5344CB8AC3E}">
        <p14:creationId xmlns:p14="http://schemas.microsoft.com/office/powerpoint/2010/main" val="20132066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B3A575-FD2E-4A22-9F1D-65736DA206A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6F6DD97-CFB2-F989-6AD3-DE1384922893}"/>
              </a:ext>
            </a:extLst>
          </p:cNvPr>
          <p:cNvSpPr>
            <a:spLocks noGrp="1"/>
          </p:cNvSpPr>
          <p:nvPr>
            <p:ph type="title"/>
          </p:nvPr>
        </p:nvSpPr>
        <p:spPr>
          <a:xfrm>
            <a:off x="1765014" y="1780766"/>
            <a:ext cx="5775335" cy="2459540"/>
          </a:xfrm>
        </p:spPr>
        <p:txBody>
          <a:bodyPr>
            <a:normAutofit/>
          </a:bodyPr>
          <a:lstStyle/>
          <a:p>
            <a:r>
              <a:rPr lang="en-US"/>
              <a:t>People can expect to live 3 years less in Liverpool compared to England as a whole.</a:t>
            </a:r>
          </a:p>
        </p:txBody>
      </p:sp>
      <p:sp>
        <p:nvSpPr>
          <p:cNvPr id="3" name="TextBox 2">
            <a:extLst>
              <a:ext uri="{FF2B5EF4-FFF2-40B4-BE49-F238E27FC236}">
                <a16:creationId xmlns:a16="http://schemas.microsoft.com/office/drawing/2014/main" id="{FD107862-B1AC-1CC9-DDFF-F1BC750A2A87}"/>
              </a:ext>
            </a:extLst>
          </p:cNvPr>
          <p:cNvSpPr txBox="1"/>
          <p:nvPr/>
        </p:nvSpPr>
        <p:spPr>
          <a:xfrm>
            <a:off x="2221653" y="1198879"/>
            <a:ext cx="4390946" cy="646331"/>
          </a:xfrm>
          <a:prstGeom prst="rect">
            <a:avLst/>
          </a:prstGeom>
          <a:noFill/>
        </p:spPr>
        <p:txBody>
          <a:bodyPr wrap="none" rtlCol="0">
            <a:spAutoFit/>
          </a:bodyPr>
          <a:lstStyle/>
          <a:p>
            <a:r>
              <a:rPr lang="en-US" sz="3600" b="1">
                <a:solidFill>
                  <a:srgbClr val="FF0000"/>
                </a:solidFill>
              </a:rPr>
              <a:t>North-South Divide</a:t>
            </a:r>
          </a:p>
        </p:txBody>
      </p:sp>
    </p:spTree>
    <p:extLst>
      <p:ext uri="{BB962C8B-B14F-4D97-AF65-F5344CB8AC3E}">
        <p14:creationId xmlns:p14="http://schemas.microsoft.com/office/powerpoint/2010/main" val="41245498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5E28C7-CF1D-061B-8900-0A7144FE448C}"/>
              </a:ext>
            </a:extLst>
          </p:cNvPr>
          <p:cNvSpPr>
            <a:spLocks noGrp="1"/>
          </p:cNvSpPr>
          <p:nvPr>
            <p:ph type="ctrTitle"/>
          </p:nvPr>
        </p:nvSpPr>
        <p:spPr/>
        <p:txBody>
          <a:bodyPr/>
          <a:lstStyle/>
          <a:p>
            <a:r>
              <a:rPr lang="en-US"/>
              <a:t>Housekeeping</a:t>
            </a:r>
          </a:p>
        </p:txBody>
      </p:sp>
      <p:sp>
        <p:nvSpPr>
          <p:cNvPr id="3" name="Slide Number Placeholder 2">
            <a:extLst>
              <a:ext uri="{FF2B5EF4-FFF2-40B4-BE49-F238E27FC236}">
                <a16:creationId xmlns:a16="http://schemas.microsoft.com/office/drawing/2014/main" id="{5B781A02-882F-8C89-B1C9-3AAE494C7D93}"/>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3</a:t>
            </a:fld>
            <a:endParaRPr lang="en"/>
          </a:p>
        </p:txBody>
      </p:sp>
      <p:pic>
        <p:nvPicPr>
          <p:cNvPr id="5" name="Google Shape;71;p14">
            <a:extLst>
              <a:ext uri="{FF2B5EF4-FFF2-40B4-BE49-F238E27FC236}">
                <a16:creationId xmlns:a16="http://schemas.microsoft.com/office/drawing/2014/main" id="{B033D3C5-579A-4EAE-BA1D-D0A2ACC4DA88}"/>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311700" y="243325"/>
            <a:ext cx="1094975" cy="730000"/>
          </a:xfrm>
          <a:prstGeom prst="rect">
            <a:avLst/>
          </a:prstGeom>
          <a:noFill/>
          <a:ln>
            <a:noFill/>
          </a:ln>
        </p:spPr>
      </p:pic>
      <p:pic>
        <p:nvPicPr>
          <p:cNvPr id="6" name="Picture 5">
            <a:extLst>
              <a:ext uri="{FF2B5EF4-FFF2-40B4-BE49-F238E27FC236}">
                <a16:creationId xmlns:a16="http://schemas.microsoft.com/office/drawing/2014/main" id="{6A135314-398E-BF7B-2EE2-A24719B6EBD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587876" y="324825"/>
            <a:ext cx="1094975" cy="552690"/>
          </a:xfrm>
          <a:prstGeom prst="rect">
            <a:avLst/>
          </a:prstGeom>
        </p:spPr>
      </p:pic>
      <p:sp>
        <p:nvSpPr>
          <p:cNvPr id="7" name="TextBox 6">
            <a:extLst>
              <a:ext uri="{FF2B5EF4-FFF2-40B4-BE49-F238E27FC236}">
                <a16:creationId xmlns:a16="http://schemas.microsoft.com/office/drawing/2014/main" id="{DE3D5769-A67D-4C6D-7601-9CB4BDA39C01}"/>
              </a:ext>
            </a:extLst>
          </p:cNvPr>
          <p:cNvSpPr txBox="1"/>
          <p:nvPr/>
        </p:nvSpPr>
        <p:spPr>
          <a:xfrm>
            <a:off x="386080" y="2797175"/>
            <a:ext cx="4742004" cy="1600438"/>
          </a:xfrm>
          <a:prstGeom prst="rect">
            <a:avLst/>
          </a:prstGeom>
          <a:noFill/>
        </p:spPr>
        <p:txBody>
          <a:bodyPr wrap="none" rtlCol="0">
            <a:spAutoFit/>
          </a:bodyPr>
          <a:lstStyle/>
          <a:p>
            <a:r>
              <a:rPr lang="en-US" b="1">
                <a:solidFill>
                  <a:schemeClr val="bg1"/>
                </a:solidFill>
                <a:latin typeface="Montserrat" pitchFamily="2" charset="77"/>
              </a:rPr>
              <a:t>Audio recordings</a:t>
            </a:r>
          </a:p>
          <a:p>
            <a:r>
              <a:rPr lang="en-US" b="1">
                <a:solidFill>
                  <a:schemeClr val="bg1"/>
                </a:solidFill>
                <a:latin typeface="Montserrat" pitchFamily="2" charset="77"/>
              </a:rPr>
              <a:t>Payment </a:t>
            </a:r>
          </a:p>
          <a:p>
            <a:r>
              <a:rPr lang="en-US" b="1">
                <a:solidFill>
                  <a:schemeClr val="bg1"/>
                </a:solidFill>
                <a:latin typeface="Montserrat" pitchFamily="2" charset="77"/>
              </a:rPr>
              <a:t>Fire drills</a:t>
            </a:r>
          </a:p>
          <a:p>
            <a:r>
              <a:rPr lang="en-US" b="1">
                <a:solidFill>
                  <a:schemeClr val="bg1"/>
                </a:solidFill>
                <a:latin typeface="Montserrat" pitchFamily="2" charset="77"/>
              </a:rPr>
              <a:t>Washrooms</a:t>
            </a:r>
          </a:p>
          <a:p>
            <a:r>
              <a:rPr lang="en-US" b="1">
                <a:solidFill>
                  <a:schemeClr val="bg1"/>
                </a:solidFill>
                <a:latin typeface="Montserrat" pitchFamily="2" charset="77"/>
              </a:rPr>
              <a:t>Quiet space + Prayer Room</a:t>
            </a:r>
          </a:p>
          <a:p>
            <a:r>
              <a:rPr lang="en-US" b="1">
                <a:solidFill>
                  <a:schemeClr val="bg1"/>
                </a:solidFill>
                <a:latin typeface="Montserrat" pitchFamily="2" charset="77"/>
              </a:rPr>
              <a:t>Debrief + Breaks</a:t>
            </a:r>
          </a:p>
          <a:p>
            <a:r>
              <a:rPr lang="en-US" b="1">
                <a:solidFill>
                  <a:schemeClr val="bg1"/>
                </a:solidFill>
                <a:latin typeface="Montserrat" pitchFamily="2" charset="77"/>
              </a:rPr>
              <a:t>Phone Check – if possible quiet and off the table</a:t>
            </a:r>
          </a:p>
        </p:txBody>
      </p:sp>
    </p:spTree>
    <p:extLst>
      <p:ext uri="{BB962C8B-B14F-4D97-AF65-F5344CB8AC3E}">
        <p14:creationId xmlns:p14="http://schemas.microsoft.com/office/powerpoint/2010/main" val="68831399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EBB01D-8538-C4C4-F89B-D92F19D2808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3CEA918-39DB-865C-8C3B-2743DA1A7902}"/>
              </a:ext>
            </a:extLst>
          </p:cNvPr>
          <p:cNvSpPr>
            <a:spLocks noGrp="1"/>
          </p:cNvSpPr>
          <p:nvPr>
            <p:ph type="title"/>
          </p:nvPr>
        </p:nvSpPr>
        <p:spPr>
          <a:xfrm>
            <a:off x="1684332" y="1225353"/>
            <a:ext cx="5775335" cy="2459540"/>
          </a:xfrm>
        </p:spPr>
        <p:txBody>
          <a:bodyPr>
            <a:normAutofit fontScale="90000"/>
          </a:bodyPr>
          <a:lstStyle/>
          <a:p>
            <a:r>
              <a:rPr lang="en-US"/>
              <a:t>Determinants of health – things that determine how healthy people will be</a:t>
            </a:r>
            <a:br>
              <a:rPr lang="en-US"/>
            </a:br>
            <a:br>
              <a:rPr lang="en-US"/>
            </a:br>
            <a:r>
              <a:rPr lang="en-US"/>
              <a:t>Physical environment</a:t>
            </a:r>
            <a:br>
              <a:rPr lang="en-US"/>
            </a:br>
            <a:r>
              <a:rPr lang="en-US" b="0" i="1"/>
              <a:t>Pollution, home, parks, water</a:t>
            </a:r>
            <a:br>
              <a:rPr lang="en-US"/>
            </a:br>
            <a:br>
              <a:rPr lang="en-US"/>
            </a:br>
            <a:endParaRPr lang="en-US"/>
          </a:p>
        </p:txBody>
      </p:sp>
    </p:spTree>
    <p:extLst>
      <p:ext uri="{BB962C8B-B14F-4D97-AF65-F5344CB8AC3E}">
        <p14:creationId xmlns:p14="http://schemas.microsoft.com/office/powerpoint/2010/main" val="545104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2DD9C2-0966-41AA-3E33-0885095D824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AA0B41E-4EBD-D13B-362B-C3C084A8ACF3}"/>
              </a:ext>
            </a:extLst>
          </p:cNvPr>
          <p:cNvSpPr>
            <a:spLocks noGrp="1"/>
          </p:cNvSpPr>
          <p:nvPr>
            <p:ph type="title"/>
          </p:nvPr>
        </p:nvSpPr>
        <p:spPr>
          <a:xfrm>
            <a:off x="1765014" y="1780766"/>
            <a:ext cx="5775335" cy="2459540"/>
          </a:xfrm>
        </p:spPr>
        <p:txBody>
          <a:bodyPr>
            <a:normAutofit fontScale="90000"/>
          </a:bodyPr>
          <a:lstStyle/>
          <a:p>
            <a:r>
              <a:rPr lang="en-US"/>
              <a:t>Determinants of health – things that determine how healthy people will be</a:t>
            </a:r>
            <a:br>
              <a:rPr lang="en-US"/>
            </a:br>
            <a:br>
              <a:rPr lang="en-US"/>
            </a:br>
            <a:r>
              <a:rPr lang="en-US"/>
              <a:t>Access to good health care</a:t>
            </a:r>
            <a:br>
              <a:rPr lang="en-US"/>
            </a:br>
            <a:br>
              <a:rPr lang="en-US"/>
            </a:br>
            <a:endParaRPr lang="en-US"/>
          </a:p>
        </p:txBody>
      </p:sp>
    </p:spTree>
    <p:extLst>
      <p:ext uri="{BB962C8B-B14F-4D97-AF65-F5344CB8AC3E}">
        <p14:creationId xmlns:p14="http://schemas.microsoft.com/office/powerpoint/2010/main" val="2671653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26B62A-A18E-18F5-89F7-C733261D15C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514F542-B0AD-75C4-1CF1-9EF679844AC1}"/>
              </a:ext>
            </a:extLst>
          </p:cNvPr>
          <p:cNvSpPr>
            <a:spLocks noGrp="1"/>
          </p:cNvSpPr>
          <p:nvPr>
            <p:ph type="title"/>
          </p:nvPr>
        </p:nvSpPr>
        <p:spPr>
          <a:xfrm>
            <a:off x="1765014" y="1780766"/>
            <a:ext cx="5775335" cy="2459540"/>
          </a:xfrm>
        </p:spPr>
        <p:txBody>
          <a:bodyPr>
            <a:normAutofit fontScale="90000"/>
          </a:bodyPr>
          <a:lstStyle/>
          <a:p>
            <a:r>
              <a:rPr lang="en-US"/>
              <a:t>Determinants of health – things that determine how healthy people will be</a:t>
            </a:r>
            <a:br>
              <a:rPr lang="en-US"/>
            </a:br>
            <a:br>
              <a:rPr lang="en-US"/>
            </a:br>
            <a:r>
              <a:rPr lang="en-US"/>
              <a:t>Social things</a:t>
            </a:r>
            <a:br>
              <a:rPr lang="en-US"/>
            </a:br>
            <a:r>
              <a:rPr lang="en-US" b="0" i="1"/>
              <a:t>Gender, jobs, poverty, education</a:t>
            </a:r>
            <a:br>
              <a:rPr lang="en-US"/>
            </a:br>
            <a:endParaRPr lang="en-US"/>
          </a:p>
        </p:txBody>
      </p:sp>
    </p:spTree>
    <p:extLst>
      <p:ext uri="{BB962C8B-B14F-4D97-AF65-F5344CB8AC3E}">
        <p14:creationId xmlns:p14="http://schemas.microsoft.com/office/powerpoint/2010/main" val="3433981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18">
          <a:extLst>
            <a:ext uri="{FF2B5EF4-FFF2-40B4-BE49-F238E27FC236}">
              <a16:creationId xmlns:a16="http://schemas.microsoft.com/office/drawing/2014/main" id="{188849D6-3F14-F360-5381-37E39687ED49}"/>
            </a:ext>
          </a:extLst>
        </p:cNvPr>
        <p:cNvGrpSpPr/>
        <p:nvPr/>
      </p:nvGrpSpPr>
      <p:grpSpPr>
        <a:xfrm>
          <a:off x="0" y="0"/>
          <a:ext cx="0" cy="0"/>
          <a:chOff x="0" y="0"/>
          <a:chExt cx="0" cy="0"/>
        </a:xfrm>
      </p:grpSpPr>
      <p:sp>
        <p:nvSpPr>
          <p:cNvPr id="119" name="Google Shape;119;p18">
            <a:extLst>
              <a:ext uri="{FF2B5EF4-FFF2-40B4-BE49-F238E27FC236}">
                <a16:creationId xmlns:a16="http://schemas.microsoft.com/office/drawing/2014/main" id="{327EFA0C-3020-3E5C-C066-0A1F6BC0E9B7}"/>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What can the Charter guide?</a:t>
            </a:r>
            <a:endParaRPr/>
          </a:p>
        </p:txBody>
      </p:sp>
      <p:pic>
        <p:nvPicPr>
          <p:cNvPr id="123" name="Google Shape;123;p18">
            <a:extLst>
              <a:ext uri="{FF2B5EF4-FFF2-40B4-BE49-F238E27FC236}">
                <a16:creationId xmlns:a16="http://schemas.microsoft.com/office/drawing/2014/main" id="{F420946F-5232-6D80-BA42-97C11C32F430}"/>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flipH="1">
            <a:off x="6554415" y="257877"/>
            <a:ext cx="1072832" cy="505125"/>
          </a:xfrm>
          <a:prstGeom prst="rect">
            <a:avLst/>
          </a:prstGeom>
          <a:noFill/>
          <a:ln>
            <a:noFill/>
          </a:ln>
        </p:spPr>
      </p:pic>
      <p:pic>
        <p:nvPicPr>
          <p:cNvPr id="126" name="Google Shape;126;p18">
            <a:extLst>
              <a:ext uri="{FF2B5EF4-FFF2-40B4-BE49-F238E27FC236}">
                <a16:creationId xmlns:a16="http://schemas.microsoft.com/office/drawing/2014/main" id="{EB7E2B4D-2828-DCED-B2DF-62C428974F92}"/>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rot="5399993">
            <a:off x="7861649" y="461742"/>
            <a:ext cx="1744105" cy="820608"/>
          </a:xfrm>
          <a:prstGeom prst="rect">
            <a:avLst/>
          </a:prstGeom>
          <a:noFill/>
          <a:ln>
            <a:noFill/>
          </a:ln>
        </p:spPr>
      </p:pic>
      <p:sp>
        <p:nvSpPr>
          <p:cNvPr id="127" name="Google Shape;127;p18">
            <a:extLst>
              <a:ext uri="{FF2B5EF4-FFF2-40B4-BE49-F238E27FC236}">
                <a16:creationId xmlns:a16="http://schemas.microsoft.com/office/drawing/2014/main" id="{9BFCF740-9D9B-ABF9-5DFC-891C2124AB3C}"/>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33</a:t>
            </a:fld>
            <a:endParaRPr/>
          </a:p>
        </p:txBody>
      </p:sp>
      <p:sp>
        <p:nvSpPr>
          <p:cNvPr id="6" name="TextBox 5">
            <a:extLst>
              <a:ext uri="{FF2B5EF4-FFF2-40B4-BE49-F238E27FC236}">
                <a16:creationId xmlns:a16="http://schemas.microsoft.com/office/drawing/2014/main" id="{0C8A0ACF-B275-2FDB-C10B-3CCF5F5D6F2C}"/>
              </a:ext>
            </a:extLst>
          </p:cNvPr>
          <p:cNvSpPr txBox="1"/>
          <p:nvPr/>
        </p:nvSpPr>
        <p:spPr>
          <a:xfrm>
            <a:off x="311699" y="3291677"/>
            <a:ext cx="6871102" cy="706860"/>
          </a:xfrm>
          <a:prstGeom prst="rect">
            <a:avLst/>
          </a:prstGeom>
          <a:noFill/>
        </p:spPr>
        <p:txBody>
          <a:bodyPr wrap="square">
            <a:spAutoFit/>
          </a:bodyPr>
          <a:lstStyle/>
          <a:p>
            <a:pPr>
              <a:lnSpc>
                <a:spcPct val="115000"/>
              </a:lnSpc>
              <a:spcAft>
                <a:spcPts val="1200"/>
              </a:spcAft>
              <a:buClr>
                <a:srgbClr val="434343"/>
              </a:buClr>
              <a:buSzPts val="1400"/>
            </a:pPr>
            <a:r>
              <a:rPr lang="en-US" sz="1800" b="1">
                <a:solidFill>
                  <a:schemeClr val="bg1"/>
                </a:solidFill>
                <a:highlight>
                  <a:srgbClr val="000080"/>
                </a:highlight>
                <a:latin typeface="Montserrat Medium"/>
                <a:cs typeface="Montserrat Medium"/>
                <a:sym typeface="Montserrat Medium"/>
              </a:rPr>
              <a:t>+ What kind of commercial </a:t>
            </a:r>
            <a:r>
              <a:rPr lang="en-US" sz="1800" b="1" err="1">
                <a:solidFill>
                  <a:schemeClr val="bg1"/>
                </a:solidFill>
                <a:highlight>
                  <a:srgbClr val="000080"/>
                </a:highlight>
                <a:latin typeface="Montserrat Medium"/>
                <a:cs typeface="Montserrat Medium"/>
                <a:sym typeface="Montserrat Medium"/>
              </a:rPr>
              <a:t>organisations</a:t>
            </a:r>
            <a:r>
              <a:rPr lang="en-US" sz="1800" b="1">
                <a:solidFill>
                  <a:schemeClr val="bg1"/>
                </a:solidFill>
                <a:highlight>
                  <a:srgbClr val="000080"/>
                </a:highlight>
                <a:latin typeface="Montserrat Medium"/>
                <a:cs typeface="Montserrat Medium"/>
                <a:sym typeface="Montserrat Medium"/>
              </a:rPr>
              <a:t> become partners on projects</a:t>
            </a:r>
          </a:p>
        </p:txBody>
      </p:sp>
      <p:sp>
        <p:nvSpPr>
          <p:cNvPr id="5" name="Text Placeholder 4">
            <a:extLst>
              <a:ext uri="{FF2B5EF4-FFF2-40B4-BE49-F238E27FC236}">
                <a16:creationId xmlns:a16="http://schemas.microsoft.com/office/drawing/2014/main" id="{42E32ECD-EA35-30AC-F5C3-F6CB078050D7}"/>
              </a:ext>
            </a:extLst>
          </p:cNvPr>
          <p:cNvSpPr>
            <a:spLocks noGrp="1"/>
          </p:cNvSpPr>
          <p:nvPr>
            <p:ph type="body" idx="2"/>
          </p:nvPr>
        </p:nvSpPr>
        <p:spPr>
          <a:xfrm>
            <a:off x="402443" y="1250641"/>
            <a:ext cx="3999900" cy="3416400"/>
          </a:xfrm>
        </p:spPr>
        <p:txBody>
          <a:bodyPr/>
          <a:lstStyle/>
          <a:p>
            <a:pPr marL="285750" marR="0" lvl="0" indent="-285750" algn="l" defTabSz="914400" rtl="0" eaLnBrk="1" fontAlgn="auto" latinLnBrk="0" hangingPunct="1">
              <a:lnSpc>
                <a:spcPct val="100000"/>
              </a:lnSpc>
              <a:spcBef>
                <a:spcPts val="0"/>
              </a:spcBef>
              <a:spcAft>
                <a:spcPts val="1200"/>
              </a:spcAft>
              <a:buClr>
                <a:srgbClr val="434343"/>
              </a:buClr>
              <a:buSzPts val="1400"/>
              <a:buFont typeface="Montserrat Medium"/>
              <a:buChar char="●"/>
              <a:tabLst/>
              <a:defRPr/>
            </a:pPr>
            <a:r>
              <a:rPr kumimoji="0" lang="en" sz="1400" b="0" i="0" u="none" strike="noStrike" kern="0" cap="none" spc="0" normalizeH="0" baseline="0" noProof="0">
                <a:ln>
                  <a:noFill/>
                </a:ln>
                <a:solidFill>
                  <a:srgbClr val="434343"/>
                </a:solidFill>
                <a:effectLst/>
                <a:uLnTx/>
                <a:uFillTx/>
                <a:latin typeface="Montserrat Medium"/>
                <a:cs typeface="Montserrat Medium"/>
                <a:sym typeface="Montserrat Medium"/>
              </a:rPr>
              <a:t>Energy and Environment</a:t>
            </a:r>
          </a:p>
          <a:p>
            <a:pPr marL="285750" marR="0" lvl="0" indent="-285750" algn="l" defTabSz="914400" rtl="0" eaLnBrk="1" fontAlgn="auto" latinLnBrk="0" hangingPunct="1">
              <a:lnSpc>
                <a:spcPct val="100000"/>
              </a:lnSpc>
              <a:spcBef>
                <a:spcPts val="0"/>
              </a:spcBef>
              <a:spcAft>
                <a:spcPts val="1200"/>
              </a:spcAft>
              <a:buClr>
                <a:srgbClr val="434343"/>
              </a:buClr>
              <a:buSzPts val="1400"/>
              <a:buFont typeface="Montserrat Medium"/>
              <a:buChar char="●"/>
              <a:tabLst/>
              <a:defRPr/>
            </a:pPr>
            <a:r>
              <a:rPr kumimoji="0" lang="en" sz="1400" b="0" i="0" u="none" strike="noStrike" kern="0" cap="none" spc="0" normalizeH="0" baseline="0" noProof="0">
                <a:ln>
                  <a:noFill/>
                </a:ln>
                <a:solidFill>
                  <a:srgbClr val="434343"/>
                </a:solidFill>
                <a:effectLst/>
                <a:uLnTx/>
                <a:uFillTx/>
                <a:latin typeface="Montserrat Medium"/>
                <a:cs typeface="Montserrat Medium"/>
                <a:sym typeface="Montserrat Medium"/>
              </a:rPr>
              <a:t>Transport</a:t>
            </a:r>
          </a:p>
          <a:p>
            <a:pPr marL="285750" marR="0" lvl="0" indent="-285750" algn="l" defTabSz="914400" rtl="0" eaLnBrk="1" fontAlgn="auto" latinLnBrk="0" hangingPunct="1">
              <a:lnSpc>
                <a:spcPct val="100000"/>
              </a:lnSpc>
              <a:spcBef>
                <a:spcPts val="0"/>
              </a:spcBef>
              <a:spcAft>
                <a:spcPts val="1200"/>
              </a:spcAft>
              <a:buClr>
                <a:srgbClr val="434343"/>
              </a:buClr>
              <a:buSzPts val="1400"/>
              <a:buFont typeface="Montserrat Medium"/>
              <a:buChar char="●"/>
              <a:tabLst/>
              <a:defRPr/>
            </a:pPr>
            <a:r>
              <a:rPr kumimoji="0" lang="en" sz="1400" b="0" i="0" u="none" strike="noStrike" kern="0" cap="none" spc="0" normalizeH="0" baseline="0" noProof="0">
                <a:ln>
                  <a:noFill/>
                </a:ln>
                <a:solidFill>
                  <a:srgbClr val="434343"/>
                </a:solidFill>
                <a:effectLst/>
                <a:uLnTx/>
                <a:uFillTx/>
                <a:latin typeface="Montserrat Medium"/>
                <a:cs typeface="Montserrat Medium"/>
                <a:sym typeface="Montserrat Medium"/>
              </a:rPr>
              <a:t>Innovation</a:t>
            </a:r>
          </a:p>
          <a:p>
            <a:pPr marL="285750" marR="0" lvl="0" indent="-285750" algn="l" defTabSz="914400" rtl="0" eaLnBrk="1" fontAlgn="auto" latinLnBrk="0" hangingPunct="1">
              <a:lnSpc>
                <a:spcPct val="100000"/>
              </a:lnSpc>
              <a:spcBef>
                <a:spcPts val="0"/>
              </a:spcBef>
              <a:spcAft>
                <a:spcPts val="1200"/>
              </a:spcAft>
              <a:buClr>
                <a:srgbClr val="434343"/>
              </a:buClr>
              <a:buSzPts val="1400"/>
              <a:buFont typeface="Montserrat Medium"/>
              <a:buChar char="●"/>
              <a:tabLst/>
              <a:defRPr/>
            </a:pPr>
            <a:r>
              <a:rPr lang="en"/>
              <a:t>Health</a:t>
            </a:r>
          </a:p>
          <a:p>
            <a:pPr marL="285750" marR="0" lvl="0" indent="-285750" algn="l" defTabSz="914400" rtl="0" eaLnBrk="1" fontAlgn="auto" latinLnBrk="0" hangingPunct="1">
              <a:lnSpc>
                <a:spcPct val="100000"/>
              </a:lnSpc>
              <a:spcBef>
                <a:spcPts val="0"/>
              </a:spcBef>
              <a:spcAft>
                <a:spcPts val="1200"/>
              </a:spcAft>
              <a:buClr>
                <a:srgbClr val="434343"/>
              </a:buClr>
              <a:buSzPts val="1400"/>
              <a:buFont typeface="Montserrat Medium"/>
              <a:buChar char="●"/>
              <a:tabLst/>
              <a:defRPr/>
            </a:pPr>
            <a:r>
              <a:rPr kumimoji="0" lang="en" sz="1400" b="0" i="0" u="none" strike="noStrike" kern="0" cap="none" spc="0" normalizeH="0" baseline="0" noProof="0">
                <a:ln>
                  <a:noFill/>
                </a:ln>
                <a:solidFill>
                  <a:srgbClr val="434343"/>
                </a:solidFill>
                <a:effectLst/>
                <a:uLnTx/>
                <a:uFillTx/>
                <a:latin typeface="Montserrat Medium"/>
                <a:cs typeface="Montserrat Medium"/>
                <a:sym typeface="Montserrat Medium"/>
              </a:rPr>
              <a:t>Social Care</a:t>
            </a:r>
          </a:p>
          <a:p>
            <a:endParaRPr lang="en-US"/>
          </a:p>
        </p:txBody>
      </p:sp>
      <p:sp>
        <p:nvSpPr>
          <p:cNvPr id="8" name="TextBox 7">
            <a:extLst>
              <a:ext uri="{FF2B5EF4-FFF2-40B4-BE49-F238E27FC236}">
                <a16:creationId xmlns:a16="http://schemas.microsoft.com/office/drawing/2014/main" id="{25A7D131-96E2-6371-C23A-9ADB822BA563}"/>
              </a:ext>
            </a:extLst>
          </p:cNvPr>
          <p:cNvSpPr txBox="1"/>
          <p:nvPr/>
        </p:nvSpPr>
        <p:spPr>
          <a:xfrm>
            <a:off x="3886201" y="1269130"/>
            <a:ext cx="4576438" cy="1415772"/>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1200"/>
              </a:spcAft>
              <a:buClr>
                <a:srgbClr val="434343"/>
              </a:buClr>
              <a:buSzPts val="1400"/>
              <a:buFont typeface="Montserrat Medium"/>
              <a:buChar char="●"/>
              <a:tabLst/>
              <a:defRPr/>
            </a:pPr>
            <a:r>
              <a:rPr kumimoji="0" lang="en" sz="1400" b="0" i="0" u="none" strike="noStrike" kern="0" cap="none" spc="0" normalizeH="0" baseline="0" noProof="0">
                <a:ln>
                  <a:noFill/>
                </a:ln>
                <a:solidFill>
                  <a:srgbClr val="434343"/>
                </a:solidFill>
                <a:effectLst/>
                <a:uLnTx/>
                <a:uFillTx/>
                <a:latin typeface="Montserrat Medium"/>
                <a:cs typeface="Montserrat Medium"/>
                <a:sym typeface="Montserrat Medium"/>
              </a:rPr>
              <a:t>Housing</a:t>
            </a:r>
          </a:p>
          <a:p>
            <a:pPr marL="285750" marR="0" lvl="0" indent="-285750" algn="l" defTabSz="914400" rtl="0" eaLnBrk="1" fontAlgn="auto" latinLnBrk="0" hangingPunct="1">
              <a:lnSpc>
                <a:spcPct val="100000"/>
              </a:lnSpc>
              <a:spcBef>
                <a:spcPts val="0"/>
              </a:spcBef>
              <a:spcAft>
                <a:spcPts val="1200"/>
              </a:spcAft>
              <a:buClr>
                <a:srgbClr val="434343"/>
              </a:buClr>
              <a:buSzPts val="1400"/>
              <a:buFont typeface="Montserrat Medium"/>
              <a:buChar char="●"/>
              <a:tabLst/>
              <a:defRPr/>
            </a:pPr>
            <a:r>
              <a:rPr kumimoji="0" lang="en" sz="1400" b="0" i="0" u="none" strike="noStrike" kern="0" cap="none" spc="0" normalizeH="0" baseline="0" noProof="0">
                <a:ln>
                  <a:noFill/>
                </a:ln>
                <a:solidFill>
                  <a:srgbClr val="434343"/>
                </a:solidFill>
                <a:effectLst/>
                <a:uLnTx/>
                <a:uFillTx/>
                <a:latin typeface="Montserrat Medium"/>
                <a:cs typeface="Montserrat Medium"/>
                <a:sym typeface="Montserrat Medium"/>
              </a:rPr>
              <a:t>Economic Growth</a:t>
            </a:r>
          </a:p>
          <a:p>
            <a:pPr marL="285750" marR="0" lvl="0" indent="-285750" algn="l" defTabSz="914400" rtl="0" eaLnBrk="1" fontAlgn="auto" latinLnBrk="0" hangingPunct="1">
              <a:lnSpc>
                <a:spcPct val="100000"/>
              </a:lnSpc>
              <a:spcBef>
                <a:spcPts val="0"/>
              </a:spcBef>
              <a:spcAft>
                <a:spcPts val="1200"/>
              </a:spcAft>
              <a:buClr>
                <a:srgbClr val="434343"/>
              </a:buClr>
              <a:buSzPts val="1400"/>
              <a:buFont typeface="Montserrat Medium"/>
              <a:buChar char="●"/>
              <a:tabLst/>
              <a:defRPr/>
            </a:pPr>
            <a:r>
              <a:rPr kumimoji="0" lang="en" sz="1400" b="0" i="0" u="none" strike="noStrike" kern="0" cap="none" spc="0" normalizeH="0" baseline="0" noProof="0">
                <a:ln>
                  <a:noFill/>
                </a:ln>
                <a:solidFill>
                  <a:srgbClr val="434343"/>
                </a:solidFill>
                <a:effectLst/>
                <a:uLnTx/>
                <a:uFillTx/>
                <a:latin typeface="Montserrat Medium"/>
                <a:cs typeface="Montserrat Medium"/>
                <a:sym typeface="Montserrat Medium"/>
              </a:rPr>
              <a:t>Culture</a:t>
            </a:r>
          </a:p>
          <a:p>
            <a:pPr marL="285750" marR="0" lvl="0" indent="-285750" algn="l" defTabSz="914400" rtl="0" eaLnBrk="1" fontAlgn="auto" latinLnBrk="0" hangingPunct="1">
              <a:lnSpc>
                <a:spcPct val="100000"/>
              </a:lnSpc>
              <a:spcBef>
                <a:spcPts val="0"/>
              </a:spcBef>
              <a:spcAft>
                <a:spcPts val="1200"/>
              </a:spcAft>
              <a:buClr>
                <a:srgbClr val="434343"/>
              </a:buClr>
              <a:buSzPts val="1400"/>
              <a:buFont typeface="Montserrat Medium"/>
              <a:buChar char="●"/>
              <a:tabLst/>
              <a:defRPr/>
            </a:pPr>
            <a:r>
              <a:rPr kumimoji="0" lang="en" sz="1400" b="0" i="0" u="none" strike="noStrike" kern="0" cap="none" spc="0" normalizeH="0" baseline="0" noProof="0">
                <a:ln>
                  <a:noFill/>
                </a:ln>
                <a:solidFill>
                  <a:srgbClr val="434343"/>
                </a:solidFill>
                <a:effectLst/>
                <a:uLnTx/>
                <a:uFillTx/>
                <a:latin typeface="Montserrat Medium"/>
                <a:cs typeface="Montserrat Medium"/>
                <a:sym typeface="Montserrat Medium"/>
              </a:rPr>
              <a:t>Employment and Skills</a:t>
            </a:r>
          </a:p>
        </p:txBody>
      </p:sp>
    </p:spTree>
    <p:extLst>
      <p:ext uri="{BB962C8B-B14F-4D97-AF65-F5344CB8AC3E}">
        <p14:creationId xmlns:p14="http://schemas.microsoft.com/office/powerpoint/2010/main" val="172072917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3D9DEB-CDF5-CF1C-F3AC-11837A4AFA1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D0C7937-80C0-ED17-49F4-A78516FAAD1B}"/>
              </a:ext>
            </a:extLst>
          </p:cNvPr>
          <p:cNvSpPr>
            <a:spLocks noGrp="1"/>
          </p:cNvSpPr>
          <p:nvPr>
            <p:ph type="title"/>
          </p:nvPr>
        </p:nvSpPr>
        <p:spPr>
          <a:xfrm>
            <a:off x="1765014" y="1780766"/>
            <a:ext cx="5775335" cy="2459540"/>
          </a:xfrm>
        </p:spPr>
        <p:txBody>
          <a:bodyPr>
            <a:normAutofit/>
          </a:bodyPr>
          <a:lstStyle/>
          <a:p>
            <a:r>
              <a:rPr lang="en-US"/>
              <a:t>People can expect to live 3 years less in Liverpool compared to England as a whole.</a:t>
            </a:r>
          </a:p>
        </p:txBody>
      </p:sp>
      <p:sp>
        <p:nvSpPr>
          <p:cNvPr id="3" name="TextBox 2">
            <a:extLst>
              <a:ext uri="{FF2B5EF4-FFF2-40B4-BE49-F238E27FC236}">
                <a16:creationId xmlns:a16="http://schemas.microsoft.com/office/drawing/2014/main" id="{3CA42323-753B-2375-71C0-DB1C109A39F4}"/>
              </a:ext>
            </a:extLst>
          </p:cNvPr>
          <p:cNvSpPr txBox="1"/>
          <p:nvPr/>
        </p:nvSpPr>
        <p:spPr>
          <a:xfrm>
            <a:off x="2221653" y="1198879"/>
            <a:ext cx="4390946" cy="646331"/>
          </a:xfrm>
          <a:prstGeom prst="rect">
            <a:avLst/>
          </a:prstGeom>
          <a:noFill/>
        </p:spPr>
        <p:txBody>
          <a:bodyPr wrap="none" rtlCol="0">
            <a:spAutoFit/>
          </a:bodyPr>
          <a:lstStyle/>
          <a:p>
            <a:r>
              <a:rPr lang="en-US" sz="3600" b="1">
                <a:solidFill>
                  <a:srgbClr val="FF0000"/>
                </a:solidFill>
              </a:rPr>
              <a:t>North-South Divide</a:t>
            </a:r>
          </a:p>
        </p:txBody>
      </p:sp>
    </p:spTree>
    <p:extLst>
      <p:ext uri="{BB962C8B-B14F-4D97-AF65-F5344CB8AC3E}">
        <p14:creationId xmlns:p14="http://schemas.microsoft.com/office/powerpoint/2010/main" val="420966806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513542-0DCA-E6C8-5BD4-8EB1497A801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B05DD7F-978E-84C3-B2DF-344EB7CCFD59}"/>
              </a:ext>
            </a:extLst>
          </p:cNvPr>
          <p:cNvSpPr>
            <a:spLocks noGrp="1"/>
          </p:cNvSpPr>
          <p:nvPr>
            <p:ph type="title"/>
          </p:nvPr>
        </p:nvSpPr>
        <p:spPr>
          <a:xfrm>
            <a:off x="1765014" y="1780766"/>
            <a:ext cx="5775335" cy="2459540"/>
          </a:xfrm>
        </p:spPr>
        <p:txBody>
          <a:bodyPr>
            <a:normAutofit/>
          </a:bodyPr>
          <a:lstStyle/>
          <a:p>
            <a:r>
              <a:rPr lang="en-US"/>
              <a:t>People in the poorest parts of Liverpool will live 17.7 years less in good health than those in the richest.</a:t>
            </a:r>
          </a:p>
        </p:txBody>
      </p:sp>
    </p:spTree>
    <p:extLst>
      <p:ext uri="{BB962C8B-B14F-4D97-AF65-F5344CB8AC3E}">
        <p14:creationId xmlns:p14="http://schemas.microsoft.com/office/powerpoint/2010/main" val="24488774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867C31-78F1-E45F-24D8-B155C6C7392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265C2F9-918E-273A-7044-769C1D78EA9C}"/>
              </a:ext>
            </a:extLst>
          </p:cNvPr>
          <p:cNvSpPr>
            <a:spLocks noGrp="1"/>
          </p:cNvSpPr>
          <p:nvPr>
            <p:ph type="title"/>
          </p:nvPr>
        </p:nvSpPr>
        <p:spPr>
          <a:xfrm>
            <a:off x="1765014" y="1780766"/>
            <a:ext cx="5775335" cy="2459540"/>
          </a:xfrm>
        </p:spPr>
        <p:txBody>
          <a:bodyPr>
            <a:normAutofit/>
          </a:bodyPr>
          <a:lstStyle/>
          <a:p>
            <a:r>
              <a:rPr lang="en-US"/>
              <a:t>Being born in Sandhills vs Mossley Hill – life expectancy increases by 13 years.</a:t>
            </a:r>
          </a:p>
        </p:txBody>
      </p:sp>
    </p:spTree>
    <p:extLst>
      <p:ext uri="{BB962C8B-B14F-4D97-AF65-F5344CB8AC3E}">
        <p14:creationId xmlns:p14="http://schemas.microsoft.com/office/powerpoint/2010/main" val="427780761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156B4C9-9AA6-8C0E-F665-E3F2EF2A39D7}"/>
              </a:ext>
            </a:extLst>
          </p:cNvPr>
          <p:cNvSpPr>
            <a:spLocks noGrp="1"/>
          </p:cNvSpPr>
          <p:nvPr>
            <p:ph type="body" idx="1"/>
          </p:nvPr>
        </p:nvSpPr>
        <p:spPr/>
        <p:txBody>
          <a:bodyPr/>
          <a:lstStyle/>
          <a:p>
            <a:endParaRPr lang="en-US"/>
          </a:p>
        </p:txBody>
      </p:sp>
      <p:sp>
        <p:nvSpPr>
          <p:cNvPr id="3" name="Slide Number Placeholder 2">
            <a:extLst>
              <a:ext uri="{FF2B5EF4-FFF2-40B4-BE49-F238E27FC236}">
                <a16:creationId xmlns:a16="http://schemas.microsoft.com/office/drawing/2014/main" id="{EDD4B1D0-ECE6-B5DC-23CC-D2AABB443194}"/>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37</a:t>
            </a:fld>
            <a:endParaRPr lang="en"/>
          </a:p>
        </p:txBody>
      </p:sp>
      <p:sp>
        <p:nvSpPr>
          <p:cNvPr id="4" name="Title 3">
            <a:extLst>
              <a:ext uri="{FF2B5EF4-FFF2-40B4-BE49-F238E27FC236}">
                <a16:creationId xmlns:a16="http://schemas.microsoft.com/office/drawing/2014/main" id="{809D4A4E-5E74-B52A-8C83-C5CBEFE7D168}"/>
              </a:ext>
            </a:extLst>
          </p:cNvPr>
          <p:cNvSpPr>
            <a:spLocks noGrp="1"/>
          </p:cNvSpPr>
          <p:nvPr>
            <p:ph type="title"/>
          </p:nvPr>
        </p:nvSpPr>
        <p:spPr/>
        <p:txBody>
          <a:bodyPr>
            <a:normAutofit fontScale="90000"/>
          </a:bodyPr>
          <a:lstStyle/>
          <a:p>
            <a:endParaRPr lang="en-US"/>
          </a:p>
        </p:txBody>
      </p:sp>
      <p:pic>
        <p:nvPicPr>
          <p:cNvPr id="5" name="Picture 4">
            <a:extLst>
              <a:ext uri="{FF2B5EF4-FFF2-40B4-BE49-F238E27FC236}">
                <a16:creationId xmlns:a16="http://schemas.microsoft.com/office/drawing/2014/main" id="{5DB4AE1D-CF92-8387-ACC3-9EBAE56169E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6147" y="208118"/>
            <a:ext cx="7772400" cy="4727263"/>
          </a:xfrm>
          <a:prstGeom prst="rect">
            <a:avLst/>
          </a:prstGeom>
        </p:spPr>
      </p:pic>
    </p:spTree>
    <p:extLst>
      <p:ext uri="{BB962C8B-B14F-4D97-AF65-F5344CB8AC3E}">
        <p14:creationId xmlns:p14="http://schemas.microsoft.com/office/powerpoint/2010/main" val="222698261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C4AD24-26BA-F76F-D5DE-4D261E84278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690BD20-CB39-6B5C-20EC-F39597DE9D64}"/>
              </a:ext>
            </a:extLst>
          </p:cNvPr>
          <p:cNvSpPr>
            <a:spLocks noGrp="1"/>
          </p:cNvSpPr>
          <p:nvPr>
            <p:ph type="title"/>
          </p:nvPr>
        </p:nvSpPr>
        <p:spPr>
          <a:xfrm>
            <a:off x="1765014" y="1780766"/>
            <a:ext cx="5775335" cy="2459540"/>
          </a:xfrm>
        </p:spPr>
        <p:txBody>
          <a:bodyPr>
            <a:normAutofit/>
          </a:bodyPr>
          <a:lstStyle/>
          <a:p>
            <a:r>
              <a:rPr lang="en-US"/>
              <a:t>Data and AI projects are just a small part of the system.</a:t>
            </a:r>
          </a:p>
        </p:txBody>
      </p:sp>
    </p:spTree>
    <p:extLst>
      <p:ext uri="{BB962C8B-B14F-4D97-AF65-F5344CB8AC3E}">
        <p14:creationId xmlns:p14="http://schemas.microsoft.com/office/powerpoint/2010/main" val="271672214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C58150-1F7D-D90D-9B19-9C16EB7EDDB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0B52ADA-5DE0-D601-691D-035D045481FD}"/>
              </a:ext>
            </a:extLst>
          </p:cNvPr>
          <p:cNvSpPr>
            <a:spLocks noGrp="1"/>
          </p:cNvSpPr>
          <p:nvPr>
            <p:ph type="title"/>
          </p:nvPr>
        </p:nvSpPr>
        <p:spPr>
          <a:xfrm>
            <a:off x="1765014" y="1780766"/>
            <a:ext cx="5775335" cy="2459540"/>
          </a:xfrm>
        </p:spPr>
        <p:txBody>
          <a:bodyPr>
            <a:normAutofit/>
          </a:bodyPr>
          <a:lstStyle/>
          <a:p>
            <a:r>
              <a:rPr lang="en-US" dirty="0"/>
              <a:t>Data and AI projects can help. But only if we know what good and bad looks like for people in the region. You need to set those guidelines.</a:t>
            </a:r>
          </a:p>
        </p:txBody>
      </p:sp>
    </p:spTree>
    <p:extLst>
      <p:ext uri="{BB962C8B-B14F-4D97-AF65-F5344CB8AC3E}">
        <p14:creationId xmlns:p14="http://schemas.microsoft.com/office/powerpoint/2010/main" val="2555818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A603A8-59CC-1748-DC87-3C130E24091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BD8540A-336B-7609-BB91-35C7143398E8}"/>
              </a:ext>
            </a:extLst>
          </p:cNvPr>
          <p:cNvSpPr>
            <a:spLocks noGrp="1"/>
          </p:cNvSpPr>
          <p:nvPr>
            <p:ph type="ctrTitle"/>
          </p:nvPr>
        </p:nvSpPr>
        <p:spPr/>
        <p:txBody>
          <a:bodyPr/>
          <a:lstStyle/>
          <a:p>
            <a:r>
              <a:rPr lang="en-US"/>
              <a:t>People in the room</a:t>
            </a:r>
          </a:p>
        </p:txBody>
      </p:sp>
      <p:sp>
        <p:nvSpPr>
          <p:cNvPr id="3" name="Slide Number Placeholder 2">
            <a:extLst>
              <a:ext uri="{FF2B5EF4-FFF2-40B4-BE49-F238E27FC236}">
                <a16:creationId xmlns:a16="http://schemas.microsoft.com/office/drawing/2014/main" id="{DE7E75B0-66B3-7A0F-49C3-AFB1CEF2027A}"/>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4</a:t>
            </a:fld>
            <a:endParaRPr lang="en"/>
          </a:p>
        </p:txBody>
      </p:sp>
      <p:pic>
        <p:nvPicPr>
          <p:cNvPr id="5" name="Google Shape;71;p14">
            <a:extLst>
              <a:ext uri="{FF2B5EF4-FFF2-40B4-BE49-F238E27FC236}">
                <a16:creationId xmlns:a16="http://schemas.microsoft.com/office/drawing/2014/main" id="{7257E795-DFED-0FAD-E68D-7E12436D17FB}"/>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311700" y="243325"/>
            <a:ext cx="1094975" cy="730000"/>
          </a:xfrm>
          <a:prstGeom prst="rect">
            <a:avLst/>
          </a:prstGeom>
          <a:noFill/>
          <a:ln>
            <a:noFill/>
          </a:ln>
        </p:spPr>
      </p:pic>
      <p:pic>
        <p:nvPicPr>
          <p:cNvPr id="6" name="Picture 5">
            <a:extLst>
              <a:ext uri="{FF2B5EF4-FFF2-40B4-BE49-F238E27FC236}">
                <a16:creationId xmlns:a16="http://schemas.microsoft.com/office/drawing/2014/main" id="{91DEC937-0D1F-AD9C-819E-1DAFCFC5EE4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587876" y="324825"/>
            <a:ext cx="1094975" cy="552690"/>
          </a:xfrm>
          <a:prstGeom prst="rect">
            <a:avLst/>
          </a:prstGeom>
        </p:spPr>
      </p:pic>
      <p:sp>
        <p:nvSpPr>
          <p:cNvPr id="7" name="TextBox 6">
            <a:extLst>
              <a:ext uri="{FF2B5EF4-FFF2-40B4-BE49-F238E27FC236}">
                <a16:creationId xmlns:a16="http://schemas.microsoft.com/office/drawing/2014/main" id="{1BA148FD-8895-2DE2-8C74-6DFAA275CBBC}"/>
              </a:ext>
            </a:extLst>
          </p:cNvPr>
          <p:cNvSpPr txBox="1"/>
          <p:nvPr/>
        </p:nvSpPr>
        <p:spPr>
          <a:xfrm>
            <a:off x="386080" y="2797175"/>
            <a:ext cx="2292615" cy="1169551"/>
          </a:xfrm>
          <a:prstGeom prst="rect">
            <a:avLst/>
          </a:prstGeom>
          <a:noFill/>
        </p:spPr>
        <p:txBody>
          <a:bodyPr wrap="none" rtlCol="0">
            <a:spAutoFit/>
          </a:bodyPr>
          <a:lstStyle/>
          <a:p>
            <a:r>
              <a:rPr lang="en-US" b="1">
                <a:solidFill>
                  <a:schemeClr val="bg1"/>
                </a:solidFill>
                <a:latin typeface="Montserrat" pitchFamily="2" charset="77"/>
              </a:rPr>
              <a:t>Evaluation</a:t>
            </a:r>
          </a:p>
          <a:p>
            <a:r>
              <a:rPr lang="en-US" b="1">
                <a:solidFill>
                  <a:schemeClr val="bg1"/>
                </a:solidFill>
                <a:latin typeface="Montserrat" pitchFamily="2" charset="77"/>
              </a:rPr>
              <a:t>Photography</a:t>
            </a:r>
          </a:p>
          <a:p>
            <a:r>
              <a:rPr lang="en-US" b="1">
                <a:solidFill>
                  <a:schemeClr val="bg1"/>
                </a:solidFill>
                <a:latin typeface="Montserrat" pitchFamily="2" charset="77"/>
              </a:rPr>
              <a:t>Facilitators</a:t>
            </a:r>
          </a:p>
          <a:p>
            <a:r>
              <a:rPr lang="en-US" b="1">
                <a:solidFill>
                  <a:schemeClr val="bg1"/>
                </a:solidFill>
                <a:latin typeface="Montserrat" pitchFamily="2" charset="77"/>
              </a:rPr>
              <a:t>Assembly Participants</a:t>
            </a:r>
          </a:p>
          <a:p>
            <a:r>
              <a:rPr lang="en-US" b="1">
                <a:solidFill>
                  <a:schemeClr val="bg1"/>
                </a:solidFill>
                <a:latin typeface="Montserrat" pitchFamily="2" charset="77"/>
              </a:rPr>
              <a:t>Observers</a:t>
            </a:r>
          </a:p>
        </p:txBody>
      </p:sp>
    </p:spTree>
    <p:extLst>
      <p:ext uri="{BB962C8B-B14F-4D97-AF65-F5344CB8AC3E}">
        <p14:creationId xmlns:p14="http://schemas.microsoft.com/office/powerpoint/2010/main" val="371343601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9E62C0-8256-E2D0-9F5D-8881775037B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C61259F-DB27-EFD8-1EDD-117E35547879}"/>
              </a:ext>
            </a:extLst>
          </p:cNvPr>
          <p:cNvSpPr>
            <a:spLocks noGrp="1"/>
          </p:cNvSpPr>
          <p:nvPr>
            <p:ph type="title"/>
          </p:nvPr>
        </p:nvSpPr>
        <p:spPr>
          <a:xfrm>
            <a:off x="1765014" y="1780766"/>
            <a:ext cx="5775335" cy="2459540"/>
          </a:xfrm>
        </p:spPr>
        <p:txBody>
          <a:bodyPr>
            <a:normAutofit/>
          </a:bodyPr>
          <a:lstStyle/>
          <a:p>
            <a:r>
              <a:rPr lang="en-US" dirty="0"/>
              <a:t>Data and AI projects can help. But only if we know what good and bad looks like for people in the region. You need to set those guidelines.</a:t>
            </a:r>
          </a:p>
        </p:txBody>
      </p:sp>
      <p:sp>
        <p:nvSpPr>
          <p:cNvPr id="3" name="Title 1">
            <a:extLst>
              <a:ext uri="{FF2B5EF4-FFF2-40B4-BE49-F238E27FC236}">
                <a16:creationId xmlns:a16="http://schemas.microsoft.com/office/drawing/2014/main" id="{544574DC-9DA2-B696-1216-87BF2C3CBCFE}"/>
              </a:ext>
            </a:extLst>
          </p:cNvPr>
          <p:cNvSpPr txBox="1">
            <a:spLocks/>
          </p:cNvSpPr>
          <p:nvPr/>
        </p:nvSpPr>
        <p:spPr>
          <a:xfrm>
            <a:off x="1765014" y="903194"/>
            <a:ext cx="5775335" cy="245954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274271"/>
              </a:buClr>
              <a:buSzPts val="2800"/>
              <a:buFont typeface="Montserrat"/>
              <a:buNone/>
              <a:defRPr sz="2800" b="1" i="0" u="none" strike="noStrike" cap="none">
                <a:solidFill>
                  <a:srgbClr val="274271"/>
                </a:solidFill>
                <a:latin typeface="Montserrat"/>
                <a:ea typeface="Montserrat"/>
                <a:cs typeface="Montserrat"/>
                <a:sym typeface="Montserrat"/>
              </a:defRPr>
            </a:lvl1pPr>
            <a:lvl2pPr marR="0" lvl="1" algn="l" rtl="0">
              <a:lnSpc>
                <a:spcPct val="100000"/>
              </a:lnSpc>
              <a:spcBef>
                <a:spcPts val="0"/>
              </a:spcBef>
              <a:spcAft>
                <a:spcPts val="0"/>
              </a:spcAft>
              <a:buClr>
                <a:srgbClr val="274271"/>
              </a:buClr>
              <a:buSzPts val="2800"/>
              <a:buFont typeface="Montserrat"/>
              <a:buNone/>
              <a:defRPr sz="2800" b="1" i="0" u="none" strike="noStrike" cap="none">
                <a:solidFill>
                  <a:srgbClr val="274271"/>
                </a:solidFill>
                <a:latin typeface="Montserrat"/>
                <a:ea typeface="Montserrat"/>
                <a:cs typeface="Montserrat"/>
                <a:sym typeface="Montserrat"/>
              </a:defRPr>
            </a:lvl2pPr>
            <a:lvl3pPr marR="0" lvl="2" algn="l" rtl="0">
              <a:lnSpc>
                <a:spcPct val="100000"/>
              </a:lnSpc>
              <a:spcBef>
                <a:spcPts val="0"/>
              </a:spcBef>
              <a:spcAft>
                <a:spcPts val="0"/>
              </a:spcAft>
              <a:buClr>
                <a:srgbClr val="274271"/>
              </a:buClr>
              <a:buSzPts val="2800"/>
              <a:buFont typeface="Montserrat"/>
              <a:buNone/>
              <a:defRPr sz="2800" b="1" i="0" u="none" strike="noStrike" cap="none">
                <a:solidFill>
                  <a:srgbClr val="274271"/>
                </a:solidFill>
                <a:latin typeface="Montserrat"/>
                <a:ea typeface="Montserrat"/>
                <a:cs typeface="Montserrat"/>
                <a:sym typeface="Montserrat"/>
              </a:defRPr>
            </a:lvl3pPr>
            <a:lvl4pPr marR="0" lvl="3" algn="l" rtl="0">
              <a:lnSpc>
                <a:spcPct val="100000"/>
              </a:lnSpc>
              <a:spcBef>
                <a:spcPts val="0"/>
              </a:spcBef>
              <a:spcAft>
                <a:spcPts val="0"/>
              </a:spcAft>
              <a:buClr>
                <a:srgbClr val="274271"/>
              </a:buClr>
              <a:buSzPts val="2800"/>
              <a:buFont typeface="Montserrat"/>
              <a:buNone/>
              <a:defRPr sz="2800" b="1" i="0" u="none" strike="noStrike" cap="none">
                <a:solidFill>
                  <a:srgbClr val="274271"/>
                </a:solidFill>
                <a:latin typeface="Montserrat"/>
                <a:ea typeface="Montserrat"/>
                <a:cs typeface="Montserrat"/>
                <a:sym typeface="Montserrat"/>
              </a:defRPr>
            </a:lvl4pPr>
            <a:lvl5pPr marR="0" lvl="4" algn="l" rtl="0">
              <a:lnSpc>
                <a:spcPct val="100000"/>
              </a:lnSpc>
              <a:spcBef>
                <a:spcPts val="0"/>
              </a:spcBef>
              <a:spcAft>
                <a:spcPts val="0"/>
              </a:spcAft>
              <a:buClr>
                <a:srgbClr val="274271"/>
              </a:buClr>
              <a:buSzPts val="2800"/>
              <a:buFont typeface="Montserrat"/>
              <a:buNone/>
              <a:defRPr sz="2800" b="1" i="0" u="none" strike="noStrike" cap="none">
                <a:solidFill>
                  <a:srgbClr val="274271"/>
                </a:solidFill>
                <a:latin typeface="Montserrat"/>
                <a:ea typeface="Montserrat"/>
                <a:cs typeface="Montserrat"/>
                <a:sym typeface="Montserrat"/>
              </a:defRPr>
            </a:lvl5pPr>
            <a:lvl6pPr marR="0" lvl="5" algn="l" rtl="0">
              <a:lnSpc>
                <a:spcPct val="100000"/>
              </a:lnSpc>
              <a:spcBef>
                <a:spcPts val="0"/>
              </a:spcBef>
              <a:spcAft>
                <a:spcPts val="0"/>
              </a:spcAft>
              <a:buClr>
                <a:srgbClr val="274271"/>
              </a:buClr>
              <a:buSzPts val="2800"/>
              <a:buFont typeface="Montserrat"/>
              <a:buNone/>
              <a:defRPr sz="2800" b="1" i="0" u="none" strike="noStrike" cap="none">
                <a:solidFill>
                  <a:srgbClr val="274271"/>
                </a:solidFill>
                <a:latin typeface="Montserrat"/>
                <a:ea typeface="Montserrat"/>
                <a:cs typeface="Montserrat"/>
                <a:sym typeface="Montserrat"/>
              </a:defRPr>
            </a:lvl6pPr>
            <a:lvl7pPr marR="0" lvl="6" algn="l" rtl="0">
              <a:lnSpc>
                <a:spcPct val="100000"/>
              </a:lnSpc>
              <a:spcBef>
                <a:spcPts val="0"/>
              </a:spcBef>
              <a:spcAft>
                <a:spcPts val="0"/>
              </a:spcAft>
              <a:buClr>
                <a:srgbClr val="274271"/>
              </a:buClr>
              <a:buSzPts val="2800"/>
              <a:buFont typeface="Montserrat"/>
              <a:buNone/>
              <a:defRPr sz="2800" b="1" i="0" u="none" strike="noStrike" cap="none">
                <a:solidFill>
                  <a:srgbClr val="274271"/>
                </a:solidFill>
                <a:latin typeface="Montserrat"/>
                <a:ea typeface="Montserrat"/>
                <a:cs typeface="Montserrat"/>
                <a:sym typeface="Montserrat"/>
              </a:defRPr>
            </a:lvl7pPr>
            <a:lvl8pPr marR="0" lvl="7" algn="l" rtl="0">
              <a:lnSpc>
                <a:spcPct val="100000"/>
              </a:lnSpc>
              <a:spcBef>
                <a:spcPts val="0"/>
              </a:spcBef>
              <a:spcAft>
                <a:spcPts val="0"/>
              </a:spcAft>
              <a:buClr>
                <a:srgbClr val="274271"/>
              </a:buClr>
              <a:buSzPts val="2800"/>
              <a:buFont typeface="Montserrat"/>
              <a:buNone/>
              <a:defRPr sz="2800" b="1" i="0" u="none" strike="noStrike" cap="none">
                <a:solidFill>
                  <a:srgbClr val="274271"/>
                </a:solidFill>
                <a:latin typeface="Montserrat"/>
                <a:ea typeface="Montserrat"/>
                <a:cs typeface="Montserrat"/>
                <a:sym typeface="Montserrat"/>
              </a:defRPr>
            </a:lvl8pPr>
            <a:lvl9pPr marR="0" lvl="8" algn="l" rtl="0">
              <a:lnSpc>
                <a:spcPct val="100000"/>
              </a:lnSpc>
              <a:spcBef>
                <a:spcPts val="0"/>
              </a:spcBef>
              <a:spcAft>
                <a:spcPts val="0"/>
              </a:spcAft>
              <a:buClr>
                <a:srgbClr val="274271"/>
              </a:buClr>
              <a:buSzPts val="2800"/>
              <a:buFont typeface="Montserrat"/>
              <a:buNone/>
              <a:defRPr sz="2800" b="1" i="0" u="none" strike="noStrike" cap="none">
                <a:solidFill>
                  <a:srgbClr val="274271"/>
                </a:solidFill>
                <a:latin typeface="Montserrat"/>
                <a:ea typeface="Montserrat"/>
                <a:cs typeface="Montserrat"/>
                <a:sym typeface="Montserrat"/>
              </a:defRPr>
            </a:lvl9pPr>
          </a:lstStyle>
          <a:p>
            <a:r>
              <a:rPr lang="en-US" dirty="0">
                <a:highlight>
                  <a:srgbClr val="FFFF00"/>
                </a:highlight>
              </a:rPr>
              <a:t>My opinion</a:t>
            </a:r>
          </a:p>
        </p:txBody>
      </p:sp>
    </p:spTree>
    <p:extLst>
      <p:ext uri="{BB962C8B-B14F-4D97-AF65-F5344CB8AC3E}">
        <p14:creationId xmlns:p14="http://schemas.microsoft.com/office/powerpoint/2010/main" val="74867138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95">
          <a:extLst>
            <a:ext uri="{FF2B5EF4-FFF2-40B4-BE49-F238E27FC236}">
              <a16:creationId xmlns:a16="http://schemas.microsoft.com/office/drawing/2014/main" id="{F5F1FABD-1388-009C-2778-A29AB5D8216A}"/>
            </a:ext>
          </a:extLst>
        </p:cNvPr>
        <p:cNvGrpSpPr/>
        <p:nvPr/>
      </p:nvGrpSpPr>
      <p:grpSpPr>
        <a:xfrm>
          <a:off x="0" y="0"/>
          <a:ext cx="0" cy="0"/>
          <a:chOff x="0" y="0"/>
          <a:chExt cx="0" cy="0"/>
        </a:xfrm>
      </p:grpSpPr>
      <p:sp>
        <p:nvSpPr>
          <p:cNvPr id="96" name="Google Shape;96;p16">
            <a:extLst>
              <a:ext uri="{FF2B5EF4-FFF2-40B4-BE49-F238E27FC236}">
                <a16:creationId xmlns:a16="http://schemas.microsoft.com/office/drawing/2014/main" id="{81168267-9226-BFDD-DB44-65504818D473}"/>
              </a:ext>
            </a:extLst>
          </p:cNvPr>
          <p:cNvSpPr txBox="1">
            <a:spLocks noGrp="1"/>
          </p:cNvSpPr>
          <p:nvPr>
            <p:ph type="ctrTitle"/>
          </p:nvPr>
        </p:nvSpPr>
        <p:spPr>
          <a:xfrm>
            <a:off x="311703" y="744575"/>
            <a:ext cx="5894400" cy="20526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Exploring other perspectives</a:t>
            </a:r>
            <a:endParaRPr/>
          </a:p>
        </p:txBody>
      </p:sp>
      <p:pic>
        <p:nvPicPr>
          <p:cNvPr id="97" name="Google Shape;97;p16">
            <a:extLst>
              <a:ext uri="{FF2B5EF4-FFF2-40B4-BE49-F238E27FC236}">
                <a16:creationId xmlns:a16="http://schemas.microsoft.com/office/drawing/2014/main" id="{406FC55D-7BEF-1079-6040-E5BC7ECAF24A}"/>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4817330" y="1150975"/>
            <a:ext cx="3401963" cy="1601751"/>
          </a:xfrm>
          <a:prstGeom prst="rect">
            <a:avLst/>
          </a:prstGeom>
          <a:noFill/>
          <a:ln>
            <a:noFill/>
          </a:ln>
        </p:spPr>
      </p:pic>
      <p:pic>
        <p:nvPicPr>
          <p:cNvPr id="98" name="Google Shape;98;p16">
            <a:extLst>
              <a:ext uri="{FF2B5EF4-FFF2-40B4-BE49-F238E27FC236}">
                <a16:creationId xmlns:a16="http://schemas.microsoft.com/office/drawing/2014/main" id="{7652E5D1-83B0-D8C5-EBEB-833CE514E2AD}"/>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4774325" y="2270816"/>
            <a:ext cx="1744101" cy="820608"/>
          </a:xfrm>
          <a:prstGeom prst="rect">
            <a:avLst/>
          </a:prstGeom>
          <a:noFill/>
          <a:ln>
            <a:noFill/>
          </a:ln>
        </p:spPr>
      </p:pic>
      <p:pic>
        <p:nvPicPr>
          <p:cNvPr id="99" name="Google Shape;99;p16">
            <a:extLst>
              <a:ext uri="{FF2B5EF4-FFF2-40B4-BE49-F238E27FC236}">
                <a16:creationId xmlns:a16="http://schemas.microsoft.com/office/drawing/2014/main" id="{0FF8F882-1BBA-3393-24ED-76B455E9F4A6}"/>
              </a:ext>
            </a:extLst>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rot="-5400000" flipH="1">
            <a:off x="-119676" y="3819175"/>
            <a:ext cx="2700875" cy="1271675"/>
          </a:xfrm>
          <a:prstGeom prst="rect">
            <a:avLst/>
          </a:prstGeom>
          <a:noFill/>
          <a:ln>
            <a:noFill/>
          </a:ln>
        </p:spPr>
      </p:pic>
      <p:pic>
        <p:nvPicPr>
          <p:cNvPr id="100" name="Google Shape;100;p16">
            <a:extLst>
              <a:ext uri="{FF2B5EF4-FFF2-40B4-BE49-F238E27FC236}">
                <a16:creationId xmlns:a16="http://schemas.microsoft.com/office/drawing/2014/main" id="{62C3EF82-84D9-28C1-24B8-B388DD76A6FC}"/>
              </a:ext>
            </a:extLst>
          </p:cNvPr>
          <p:cNvPicPr preferRelativeResize="0"/>
          <p:nvPr/>
        </p:nvPicPr>
        <p:blipFill>
          <a:blip r:embed="rId6" cstate="email">
            <a:alphaModFix/>
            <a:extLst>
              <a:ext uri="{28A0092B-C50C-407E-A947-70E740481C1C}">
                <a14:useLocalDpi xmlns:a14="http://schemas.microsoft.com/office/drawing/2010/main"/>
              </a:ext>
            </a:extLst>
          </a:blip>
          <a:stretch>
            <a:fillRect/>
          </a:stretch>
        </p:blipFill>
        <p:spPr>
          <a:xfrm>
            <a:off x="1201050" y="3817750"/>
            <a:ext cx="1823848" cy="858726"/>
          </a:xfrm>
          <a:prstGeom prst="rect">
            <a:avLst/>
          </a:prstGeom>
          <a:noFill/>
          <a:ln>
            <a:noFill/>
          </a:ln>
        </p:spPr>
      </p:pic>
      <p:pic>
        <p:nvPicPr>
          <p:cNvPr id="101" name="Google Shape;101;p16">
            <a:extLst>
              <a:ext uri="{FF2B5EF4-FFF2-40B4-BE49-F238E27FC236}">
                <a16:creationId xmlns:a16="http://schemas.microsoft.com/office/drawing/2014/main" id="{CEE145CB-14DC-DEE9-F4D5-C123AD0A2107}"/>
              </a:ext>
            </a:extLst>
          </p:cNvPr>
          <p:cNvPicPr preferRelativeResize="0"/>
          <p:nvPr/>
        </p:nvPicPr>
        <p:blipFill>
          <a:blip r:embed="rId7" cstate="email">
            <a:alphaModFix/>
            <a:extLst>
              <a:ext uri="{28A0092B-C50C-407E-A947-70E740481C1C}">
                <a14:useLocalDpi xmlns:a14="http://schemas.microsoft.com/office/drawing/2010/main"/>
              </a:ext>
            </a:extLst>
          </a:blip>
          <a:stretch>
            <a:fillRect/>
          </a:stretch>
        </p:blipFill>
        <p:spPr>
          <a:xfrm rot="5400000">
            <a:off x="6593074" y="2565715"/>
            <a:ext cx="1751877" cy="824876"/>
          </a:xfrm>
          <a:prstGeom prst="rect">
            <a:avLst/>
          </a:prstGeom>
          <a:noFill/>
          <a:ln>
            <a:noFill/>
          </a:ln>
        </p:spPr>
      </p:pic>
      <p:sp>
        <p:nvSpPr>
          <p:cNvPr id="102" name="Google Shape;102;p16">
            <a:extLst>
              <a:ext uri="{FF2B5EF4-FFF2-40B4-BE49-F238E27FC236}">
                <a16:creationId xmlns:a16="http://schemas.microsoft.com/office/drawing/2014/main" id="{E26C6ED9-01F3-4271-B995-5A0743CD2A61}"/>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41</a:t>
            </a:fld>
            <a:endParaRPr/>
          </a:p>
        </p:txBody>
      </p:sp>
      <p:pic>
        <p:nvPicPr>
          <p:cNvPr id="2" name="Picture 1">
            <a:extLst>
              <a:ext uri="{FF2B5EF4-FFF2-40B4-BE49-F238E27FC236}">
                <a16:creationId xmlns:a16="http://schemas.microsoft.com/office/drawing/2014/main" id="{906BE5CD-20F2-54E4-D9B5-EAA32E6F6873}"/>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7521358" y="341425"/>
            <a:ext cx="1409653" cy="711525"/>
          </a:xfrm>
          <a:prstGeom prst="rect">
            <a:avLst/>
          </a:prstGeom>
        </p:spPr>
      </p:pic>
    </p:spTree>
    <p:extLst>
      <p:ext uri="{BB962C8B-B14F-4D97-AF65-F5344CB8AC3E}">
        <p14:creationId xmlns:p14="http://schemas.microsoft.com/office/powerpoint/2010/main" val="270148407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1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fontScale="47500" lnSpcReduction="20000"/>
          </a:bodyPr>
          <a:lstStyle/>
          <a:p>
            <a:pPr marL="0" lvl="0" indent="0" algn="l" rtl="0">
              <a:spcBef>
                <a:spcPts val="0"/>
              </a:spcBef>
              <a:spcAft>
                <a:spcPts val="0"/>
              </a:spcAft>
              <a:buNone/>
            </a:pPr>
            <a:r>
              <a:rPr lang="en-GB" sz="7200"/>
              <a:t>10 from UK</a:t>
            </a:r>
          </a:p>
          <a:p>
            <a:pPr marL="0" lvl="0" indent="0" algn="l" rtl="0">
              <a:spcBef>
                <a:spcPts val="0"/>
              </a:spcBef>
              <a:spcAft>
                <a:spcPts val="0"/>
              </a:spcAft>
              <a:buNone/>
            </a:pPr>
            <a:r>
              <a:rPr lang="en-GB" sz="7200"/>
              <a:t>7 international</a:t>
            </a:r>
          </a:p>
          <a:p>
            <a:pPr marL="0" lvl="0" indent="0" algn="l" rtl="0">
              <a:spcBef>
                <a:spcPts val="0"/>
              </a:spcBef>
              <a:spcAft>
                <a:spcPts val="0"/>
              </a:spcAft>
              <a:buNone/>
            </a:pPr>
            <a:r>
              <a:rPr lang="en-GB" sz="7200"/>
              <a:t>4 from Canada</a:t>
            </a:r>
          </a:p>
          <a:p>
            <a:pPr marL="0" lvl="0" indent="0" algn="l" rtl="0">
              <a:spcBef>
                <a:spcPts val="0"/>
              </a:spcBef>
              <a:spcAft>
                <a:spcPts val="0"/>
              </a:spcAft>
              <a:buNone/>
            </a:pPr>
            <a:r>
              <a:rPr lang="en-GB" sz="7200"/>
              <a:t>+ 4 from other countries</a:t>
            </a:r>
          </a:p>
        </p:txBody>
      </p:sp>
      <p:sp>
        <p:nvSpPr>
          <p:cNvPr id="133" name="Google Shape;133;p1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27 charters</a:t>
            </a:r>
            <a:endParaRPr/>
          </a:p>
        </p:txBody>
      </p:sp>
      <p:sp>
        <p:nvSpPr>
          <p:cNvPr id="134" name="Google Shape;134;p1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dirty="0"/>
              <a:t>Developed from 1998 to 2024</a:t>
            </a:r>
            <a:endParaRPr dirty="0"/>
          </a:p>
        </p:txBody>
      </p:sp>
      <p:sp>
        <p:nvSpPr>
          <p:cNvPr id="135" name="Google Shape;135;p19"/>
          <p:cNvSpPr txBox="1">
            <a:spLocks noGrp="1"/>
          </p:cNvSpPr>
          <p:nvPr>
            <p:ph type="body" idx="2"/>
          </p:nvPr>
        </p:nvSpPr>
        <p:spPr>
          <a:xfrm>
            <a:off x="4897550" y="1283100"/>
            <a:ext cx="825000" cy="378000"/>
          </a:xfrm>
          <a:prstGeom prst="rect">
            <a:avLst/>
          </a:prstGeom>
        </p:spPr>
        <p:txBody>
          <a:bodyPr spcFirstLastPara="1" wrap="square" lIns="91425" tIns="91425" rIns="91425" bIns="91425" anchor="ctr" anchorCtr="0">
            <a:noAutofit/>
          </a:bodyPr>
          <a:lstStyle/>
          <a:p>
            <a:pPr marL="0" lvl="0" indent="0" algn="l" rtl="0">
              <a:lnSpc>
                <a:spcPct val="100000"/>
              </a:lnSpc>
              <a:spcBef>
                <a:spcPts val="0"/>
              </a:spcBef>
              <a:spcAft>
                <a:spcPts val="1200"/>
              </a:spcAft>
              <a:buNone/>
            </a:pPr>
            <a:r>
              <a:rPr lang="en" sz="10000" b="1">
                <a:solidFill>
                  <a:srgbClr val="FFCA66"/>
                </a:solidFill>
                <a:latin typeface="Montserrat"/>
                <a:ea typeface="Montserrat"/>
                <a:cs typeface="Montserrat"/>
                <a:sym typeface="Montserrat"/>
              </a:rPr>
              <a:t>“</a:t>
            </a:r>
            <a:endParaRPr sz="10000" b="1">
              <a:solidFill>
                <a:srgbClr val="FFCA66"/>
              </a:solidFill>
              <a:latin typeface="Montserrat"/>
              <a:ea typeface="Montserrat"/>
              <a:cs typeface="Montserrat"/>
              <a:sym typeface="Montserrat"/>
            </a:endParaRPr>
          </a:p>
        </p:txBody>
      </p:sp>
      <p:pic>
        <p:nvPicPr>
          <p:cNvPr id="136" name="Google Shape;136;p19"/>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flipH="1">
            <a:off x="56525" y="4194300"/>
            <a:ext cx="2015975" cy="949201"/>
          </a:xfrm>
          <a:prstGeom prst="rect">
            <a:avLst/>
          </a:prstGeom>
          <a:noFill/>
          <a:ln>
            <a:noFill/>
          </a:ln>
        </p:spPr>
      </p:pic>
      <p:pic>
        <p:nvPicPr>
          <p:cNvPr id="137" name="Google Shape;137;p19"/>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rot="10800000" flipH="1">
            <a:off x="3059500" y="441905"/>
            <a:ext cx="887372" cy="417802"/>
          </a:xfrm>
          <a:prstGeom prst="rect">
            <a:avLst/>
          </a:prstGeom>
          <a:noFill/>
          <a:ln>
            <a:noFill/>
          </a:ln>
        </p:spPr>
      </p:pic>
      <p:pic>
        <p:nvPicPr>
          <p:cNvPr id="139" name="Google Shape;139;p19"/>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rot="-16">
            <a:off x="3445505" y="238327"/>
            <a:ext cx="1544321" cy="726595"/>
          </a:xfrm>
          <a:prstGeom prst="rect">
            <a:avLst/>
          </a:prstGeom>
          <a:noFill/>
          <a:ln>
            <a:noFill/>
          </a:ln>
        </p:spPr>
      </p:pic>
      <p:pic>
        <p:nvPicPr>
          <p:cNvPr id="140" name="Google Shape;140;p19"/>
          <p:cNvPicPr preferRelativeResize="0"/>
          <p:nvPr/>
        </p:nvPicPr>
        <p:blipFill>
          <a:blip r:embed="rId6" cstate="email">
            <a:alphaModFix/>
            <a:extLst>
              <a:ext uri="{28A0092B-C50C-407E-A947-70E740481C1C}">
                <a14:useLocalDpi xmlns:a14="http://schemas.microsoft.com/office/drawing/2010/main"/>
              </a:ext>
            </a:extLst>
          </a:blip>
          <a:stretch>
            <a:fillRect/>
          </a:stretch>
        </p:blipFill>
        <p:spPr>
          <a:xfrm rot="5400000">
            <a:off x="4712925" y="4358050"/>
            <a:ext cx="1874749" cy="882700"/>
          </a:xfrm>
          <a:prstGeom prst="rect">
            <a:avLst/>
          </a:prstGeom>
          <a:noFill/>
          <a:ln>
            <a:noFill/>
          </a:ln>
        </p:spPr>
      </p:pic>
      <p:sp>
        <p:nvSpPr>
          <p:cNvPr id="141" name="Google Shape;141;p19"/>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solidFill>
                  <a:schemeClr val="lt1"/>
                </a:solidFill>
              </a:rPr>
              <a:t>42</a:t>
            </a:fld>
            <a:endParaRPr>
              <a:solidFill>
                <a:schemeClr val="lt1"/>
              </a:solidFill>
            </a:endParaRPr>
          </a:p>
        </p:txBody>
      </p:sp>
      <p:sp>
        <p:nvSpPr>
          <p:cNvPr id="2" name="Google Shape;107;p17">
            <a:extLst>
              <a:ext uri="{FF2B5EF4-FFF2-40B4-BE49-F238E27FC236}">
                <a16:creationId xmlns:a16="http://schemas.microsoft.com/office/drawing/2014/main" id="{7F912E71-AD7A-3EE7-ADAB-27EAEE2316D8}"/>
              </a:ext>
            </a:extLst>
          </p:cNvPr>
          <p:cNvSpPr txBox="1">
            <a:spLocks/>
          </p:cNvSpPr>
          <p:nvPr/>
        </p:nvSpPr>
        <p:spPr>
          <a:xfrm>
            <a:off x="311700" y="445024"/>
            <a:ext cx="8520600" cy="1216075"/>
          </a:xfrm>
          <a:prstGeom prst="rect">
            <a:avLst/>
          </a:prstGeom>
          <a:noFill/>
          <a:ln>
            <a:noFill/>
          </a:ln>
        </p:spPr>
        <p:txBody>
          <a:bodyPr spcFirstLastPara="1" wrap="square" lIns="91425" tIns="91425" rIns="91425" bIns="91425" anchor="t" anchorCtr="0">
            <a:normAutofit fontScale="900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274271"/>
              </a:buClr>
              <a:buSzPts val="4000"/>
              <a:buFont typeface="Montserrat"/>
              <a:buNone/>
              <a:defRPr sz="4000" b="1" i="0" u="none" strike="noStrike" cap="none">
                <a:solidFill>
                  <a:srgbClr val="274271"/>
                </a:solidFill>
                <a:latin typeface="Montserrat"/>
                <a:ea typeface="Montserrat"/>
                <a:cs typeface="Montserrat"/>
                <a:sym typeface="Montserrat"/>
              </a:defRPr>
            </a:lvl1pPr>
            <a:lvl2pPr marR="0" lvl="1" algn="l" rtl="0">
              <a:lnSpc>
                <a:spcPct val="100000"/>
              </a:lnSpc>
              <a:spcBef>
                <a:spcPts val="0"/>
              </a:spcBef>
              <a:spcAft>
                <a:spcPts val="0"/>
              </a:spcAft>
              <a:buClr>
                <a:srgbClr val="274271"/>
              </a:buClr>
              <a:buSzPts val="4000"/>
              <a:buFont typeface="Montserrat"/>
              <a:buNone/>
              <a:defRPr sz="4000" b="1" i="0" u="none" strike="noStrike" cap="none">
                <a:solidFill>
                  <a:srgbClr val="274271"/>
                </a:solidFill>
                <a:latin typeface="Montserrat"/>
                <a:ea typeface="Montserrat"/>
                <a:cs typeface="Montserrat"/>
                <a:sym typeface="Montserrat"/>
              </a:defRPr>
            </a:lvl2pPr>
            <a:lvl3pPr marR="0" lvl="2" algn="l" rtl="0">
              <a:lnSpc>
                <a:spcPct val="100000"/>
              </a:lnSpc>
              <a:spcBef>
                <a:spcPts val="0"/>
              </a:spcBef>
              <a:spcAft>
                <a:spcPts val="0"/>
              </a:spcAft>
              <a:buClr>
                <a:srgbClr val="274271"/>
              </a:buClr>
              <a:buSzPts val="4000"/>
              <a:buFont typeface="Montserrat"/>
              <a:buNone/>
              <a:defRPr sz="4000" b="1" i="0" u="none" strike="noStrike" cap="none">
                <a:solidFill>
                  <a:srgbClr val="274271"/>
                </a:solidFill>
                <a:latin typeface="Montserrat"/>
                <a:ea typeface="Montserrat"/>
                <a:cs typeface="Montserrat"/>
                <a:sym typeface="Montserrat"/>
              </a:defRPr>
            </a:lvl3pPr>
            <a:lvl4pPr marR="0" lvl="3" algn="l" rtl="0">
              <a:lnSpc>
                <a:spcPct val="100000"/>
              </a:lnSpc>
              <a:spcBef>
                <a:spcPts val="0"/>
              </a:spcBef>
              <a:spcAft>
                <a:spcPts val="0"/>
              </a:spcAft>
              <a:buClr>
                <a:srgbClr val="274271"/>
              </a:buClr>
              <a:buSzPts val="4000"/>
              <a:buFont typeface="Montserrat"/>
              <a:buNone/>
              <a:defRPr sz="4000" b="1" i="0" u="none" strike="noStrike" cap="none">
                <a:solidFill>
                  <a:srgbClr val="274271"/>
                </a:solidFill>
                <a:latin typeface="Montserrat"/>
                <a:ea typeface="Montserrat"/>
                <a:cs typeface="Montserrat"/>
                <a:sym typeface="Montserrat"/>
              </a:defRPr>
            </a:lvl4pPr>
            <a:lvl5pPr marR="0" lvl="4" algn="l" rtl="0">
              <a:lnSpc>
                <a:spcPct val="100000"/>
              </a:lnSpc>
              <a:spcBef>
                <a:spcPts val="0"/>
              </a:spcBef>
              <a:spcAft>
                <a:spcPts val="0"/>
              </a:spcAft>
              <a:buClr>
                <a:srgbClr val="274271"/>
              </a:buClr>
              <a:buSzPts val="4000"/>
              <a:buFont typeface="Montserrat"/>
              <a:buNone/>
              <a:defRPr sz="4000" b="1" i="0" u="none" strike="noStrike" cap="none">
                <a:solidFill>
                  <a:srgbClr val="274271"/>
                </a:solidFill>
                <a:latin typeface="Montserrat"/>
                <a:ea typeface="Montserrat"/>
                <a:cs typeface="Montserrat"/>
                <a:sym typeface="Montserrat"/>
              </a:defRPr>
            </a:lvl5pPr>
            <a:lvl6pPr marR="0" lvl="5" algn="l" rtl="0">
              <a:lnSpc>
                <a:spcPct val="100000"/>
              </a:lnSpc>
              <a:spcBef>
                <a:spcPts val="0"/>
              </a:spcBef>
              <a:spcAft>
                <a:spcPts val="0"/>
              </a:spcAft>
              <a:buClr>
                <a:srgbClr val="274271"/>
              </a:buClr>
              <a:buSzPts val="4000"/>
              <a:buFont typeface="Montserrat"/>
              <a:buNone/>
              <a:defRPr sz="4000" b="1" i="0" u="none" strike="noStrike" cap="none">
                <a:solidFill>
                  <a:srgbClr val="274271"/>
                </a:solidFill>
                <a:latin typeface="Montserrat"/>
                <a:ea typeface="Montserrat"/>
                <a:cs typeface="Montserrat"/>
                <a:sym typeface="Montserrat"/>
              </a:defRPr>
            </a:lvl6pPr>
            <a:lvl7pPr marR="0" lvl="6" algn="l" rtl="0">
              <a:lnSpc>
                <a:spcPct val="100000"/>
              </a:lnSpc>
              <a:spcBef>
                <a:spcPts val="0"/>
              </a:spcBef>
              <a:spcAft>
                <a:spcPts val="0"/>
              </a:spcAft>
              <a:buClr>
                <a:srgbClr val="274271"/>
              </a:buClr>
              <a:buSzPts val="4000"/>
              <a:buFont typeface="Montserrat"/>
              <a:buNone/>
              <a:defRPr sz="4000" b="1" i="0" u="none" strike="noStrike" cap="none">
                <a:solidFill>
                  <a:srgbClr val="274271"/>
                </a:solidFill>
                <a:latin typeface="Montserrat"/>
                <a:ea typeface="Montserrat"/>
                <a:cs typeface="Montserrat"/>
                <a:sym typeface="Montserrat"/>
              </a:defRPr>
            </a:lvl7pPr>
            <a:lvl8pPr marR="0" lvl="7" algn="l" rtl="0">
              <a:lnSpc>
                <a:spcPct val="100000"/>
              </a:lnSpc>
              <a:spcBef>
                <a:spcPts val="0"/>
              </a:spcBef>
              <a:spcAft>
                <a:spcPts val="0"/>
              </a:spcAft>
              <a:buClr>
                <a:srgbClr val="274271"/>
              </a:buClr>
              <a:buSzPts val="4000"/>
              <a:buFont typeface="Montserrat"/>
              <a:buNone/>
              <a:defRPr sz="4000" b="1" i="0" u="none" strike="noStrike" cap="none">
                <a:solidFill>
                  <a:srgbClr val="274271"/>
                </a:solidFill>
                <a:latin typeface="Montserrat"/>
                <a:ea typeface="Montserrat"/>
                <a:cs typeface="Montserrat"/>
                <a:sym typeface="Montserrat"/>
              </a:defRPr>
            </a:lvl8pPr>
            <a:lvl9pPr marR="0" lvl="8" algn="l" rtl="0">
              <a:lnSpc>
                <a:spcPct val="100000"/>
              </a:lnSpc>
              <a:spcBef>
                <a:spcPts val="0"/>
              </a:spcBef>
              <a:spcAft>
                <a:spcPts val="0"/>
              </a:spcAft>
              <a:buClr>
                <a:srgbClr val="274271"/>
              </a:buClr>
              <a:buSzPts val="4000"/>
              <a:buFont typeface="Montserrat"/>
              <a:buNone/>
              <a:defRPr sz="4000" b="1" i="0" u="none" strike="noStrike" cap="none">
                <a:solidFill>
                  <a:srgbClr val="274271"/>
                </a:solidFill>
                <a:latin typeface="Montserrat"/>
                <a:ea typeface="Montserrat"/>
                <a:cs typeface="Montserrat"/>
                <a:sym typeface="Montserrat"/>
              </a:defRPr>
            </a:lvl9pPr>
          </a:lstStyle>
          <a:p>
            <a:r>
              <a:rPr lang="en-GB" dirty="0"/>
              <a:t>Existing </a:t>
            </a:r>
          </a:p>
          <a:p>
            <a:r>
              <a:rPr lang="en-GB"/>
              <a:t>charters</a:t>
            </a:r>
            <a:endParaRPr lang="en-GB"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18">
          <a:extLst>
            <a:ext uri="{FF2B5EF4-FFF2-40B4-BE49-F238E27FC236}">
              <a16:creationId xmlns:a16="http://schemas.microsoft.com/office/drawing/2014/main" id="{65214DE9-A8DC-B924-A1B4-D6DCCED834A6}"/>
            </a:ext>
          </a:extLst>
        </p:cNvPr>
        <p:cNvGrpSpPr/>
        <p:nvPr/>
      </p:nvGrpSpPr>
      <p:grpSpPr>
        <a:xfrm>
          <a:off x="0" y="0"/>
          <a:ext cx="0" cy="0"/>
          <a:chOff x="0" y="0"/>
          <a:chExt cx="0" cy="0"/>
        </a:xfrm>
      </p:grpSpPr>
      <p:sp>
        <p:nvSpPr>
          <p:cNvPr id="119" name="Google Shape;119;p18">
            <a:extLst>
              <a:ext uri="{FF2B5EF4-FFF2-40B4-BE49-F238E27FC236}">
                <a16:creationId xmlns:a16="http://schemas.microsoft.com/office/drawing/2014/main" id="{FEA4BB85-7C9E-8F59-A620-E115CE549794}"/>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Charter Example 1 – UK Local</a:t>
            </a:r>
            <a:endParaRPr/>
          </a:p>
        </p:txBody>
      </p:sp>
      <p:sp>
        <p:nvSpPr>
          <p:cNvPr id="120" name="Google Shape;120;p18">
            <a:extLst>
              <a:ext uri="{FF2B5EF4-FFF2-40B4-BE49-F238E27FC236}">
                <a16:creationId xmlns:a16="http://schemas.microsoft.com/office/drawing/2014/main" id="{10E04139-69DA-5F63-56CD-B400E45B6C56}"/>
              </a:ext>
            </a:extLst>
          </p:cNvPr>
          <p:cNvSpPr txBox="1">
            <a:spLocks noGrp="1"/>
          </p:cNvSpPr>
          <p:nvPr>
            <p:ph type="body" idx="1"/>
          </p:nvPr>
        </p:nvSpPr>
        <p:spPr>
          <a:xfrm>
            <a:off x="311700" y="1152475"/>
            <a:ext cx="3116729"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 sz="2000" b="1" dirty="0">
                <a:solidFill>
                  <a:srgbClr val="002060"/>
                </a:solidFill>
              </a:rPr>
              <a:t>Camden Data Charter</a:t>
            </a:r>
          </a:p>
          <a:p>
            <a:pPr marL="0" lvl="0" indent="0" algn="l" rtl="0">
              <a:spcBef>
                <a:spcPts val="0"/>
              </a:spcBef>
              <a:spcAft>
                <a:spcPts val="1200"/>
              </a:spcAft>
              <a:buNone/>
            </a:pPr>
            <a:r>
              <a:rPr lang="en" b="1" dirty="0"/>
              <a:t>What is it?</a:t>
            </a:r>
          </a:p>
          <a:p>
            <a:pPr marL="0" lvl="0" indent="0" algn="l" rtl="0">
              <a:spcBef>
                <a:spcPts val="0"/>
              </a:spcBef>
              <a:spcAft>
                <a:spcPts val="1200"/>
              </a:spcAft>
              <a:buNone/>
            </a:pPr>
            <a:r>
              <a:rPr lang="en" b="1" dirty="0"/>
              <a:t>A local government charter developed by Camden Council through two resident panels.</a:t>
            </a:r>
          </a:p>
          <a:p>
            <a:pPr marL="0" lvl="0" indent="0" algn="l" rtl="0">
              <a:spcBef>
                <a:spcPts val="0"/>
              </a:spcBef>
              <a:spcAft>
                <a:spcPts val="1200"/>
              </a:spcAft>
              <a:buNone/>
            </a:pPr>
            <a:r>
              <a:rPr lang="en" b="1" dirty="0"/>
              <a:t>The council has made several </a:t>
            </a:r>
            <a:r>
              <a:rPr lang="en-GB" b="1" dirty="0"/>
              <a:t>commitments and the data charter is used in approval of data-based projects.</a:t>
            </a:r>
            <a:endParaRPr lang="en" b="1" dirty="0"/>
          </a:p>
          <a:p>
            <a:pPr marL="0" lvl="0" indent="0" algn="l" rtl="0">
              <a:spcBef>
                <a:spcPts val="0"/>
              </a:spcBef>
              <a:spcAft>
                <a:spcPts val="1200"/>
              </a:spcAft>
              <a:buNone/>
            </a:pPr>
            <a:endParaRPr lang="en" b="1" dirty="0"/>
          </a:p>
        </p:txBody>
      </p:sp>
      <p:pic>
        <p:nvPicPr>
          <p:cNvPr id="122" name="Google Shape;122;p18">
            <a:extLst>
              <a:ext uri="{FF2B5EF4-FFF2-40B4-BE49-F238E27FC236}">
                <a16:creationId xmlns:a16="http://schemas.microsoft.com/office/drawing/2014/main" id="{8B7A9986-EFCD-AE12-F403-7E8A659F76C3}"/>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5197412" y="124087"/>
            <a:ext cx="1357001" cy="638925"/>
          </a:xfrm>
          <a:prstGeom prst="rect">
            <a:avLst/>
          </a:prstGeom>
          <a:noFill/>
          <a:ln>
            <a:noFill/>
          </a:ln>
        </p:spPr>
      </p:pic>
      <p:pic>
        <p:nvPicPr>
          <p:cNvPr id="123" name="Google Shape;123;p18">
            <a:extLst>
              <a:ext uri="{FF2B5EF4-FFF2-40B4-BE49-F238E27FC236}">
                <a16:creationId xmlns:a16="http://schemas.microsoft.com/office/drawing/2014/main" id="{FCCF2564-1195-3FB0-93AA-960D9A4B3199}"/>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flipH="1">
            <a:off x="6554415" y="257877"/>
            <a:ext cx="1072832" cy="505125"/>
          </a:xfrm>
          <a:prstGeom prst="rect">
            <a:avLst/>
          </a:prstGeom>
          <a:noFill/>
          <a:ln>
            <a:noFill/>
          </a:ln>
        </p:spPr>
      </p:pic>
      <p:sp>
        <p:nvSpPr>
          <p:cNvPr id="125" name="Google Shape;125;p18">
            <a:extLst>
              <a:ext uri="{FF2B5EF4-FFF2-40B4-BE49-F238E27FC236}">
                <a16:creationId xmlns:a16="http://schemas.microsoft.com/office/drawing/2014/main" id="{16029AC8-AAF4-4CBE-1777-476852ADC414}"/>
              </a:ext>
            </a:extLst>
          </p:cNvPr>
          <p:cNvSpPr txBox="1">
            <a:spLocks noGrp="1"/>
          </p:cNvSpPr>
          <p:nvPr>
            <p:ph type="body" idx="2"/>
          </p:nvPr>
        </p:nvSpPr>
        <p:spPr>
          <a:xfrm>
            <a:off x="3615562" y="1338663"/>
            <a:ext cx="4520700" cy="3416400"/>
          </a:xfrm>
          <a:prstGeom prst="rect">
            <a:avLst/>
          </a:prstGeom>
          <a:solidFill>
            <a:schemeClr val="bg2">
              <a:lumMod val="20000"/>
              <a:lumOff val="80000"/>
            </a:schemeClr>
          </a:solidFill>
          <a:effectLst>
            <a:outerShdw blurRad="50800" dist="38100" dir="2700000" algn="tl" rotWithShape="0">
              <a:prstClr val="black">
                <a:alpha val="40000"/>
              </a:prstClr>
            </a:outerShdw>
          </a:effectLst>
        </p:spPr>
        <p:txBody>
          <a:bodyPr spcFirstLastPara="1" wrap="square" lIns="91425" tIns="91425" rIns="91425" bIns="91425" anchor="t" anchorCtr="0">
            <a:normAutofit fontScale="70000" lnSpcReduction="20000"/>
          </a:bodyPr>
          <a:lstStyle/>
          <a:p>
            <a:pPr>
              <a:lnSpc>
                <a:spcPct val="200000"/>
              </a:lnSpc>
              <a:buClr>
                <a:srgbClr val="FF9797"/>
              </a:buClr>
            </a:pPr>
            <a:r>
              <a:rPr lang="en-GB" dirty="0"/>
              <a:t>Build trust through transparency  </a:t>
            </a:r>
          </a:p>
          <a:p>
            <a:pPr>
              <a:lnSpc>
                <a:spcPct val="200000"/>
              </a:lnSpc>
              <a:buClr>
                <a:srgbClr val="FF9797"/>
              </a:buClr>
            </a:pPr>
            <a:r>
              <a:rPr lang="en-GB" dirty="0"/>
              <a:t>Provide accountability and oversight  </a:t>
            </a:r>
          </a:p>
          <a:p>
            <a:pPr>
              <a:lnSpc>
                <a:spcPct val="200000"/>
              </a:lnSpc>
              <a:buClr>
                <a:srgbClr val="FF9797"/>
              </a:buClr>
            </a:pPr>
            <a:r>
              <a:rPr lang="en-GB" dirty="0"/>
              <a:t>Make sure data is secure, safe and ethical  </a:t>
            </a:r>
          </a:p>
          <a:p>
            <a:pPr>
              <a:lnSpc>
                <a:spcPct val="200000"/>
              </a:lnSpc>
              <a:buClr>
                <a:srgbClr val="FF9797"/>
              </a:buClr>
            </a:pPr>
            <a:r>
              <a:rPr lang="en-GB" dirty="0"/>
              <a:t>Make sure data is used for public good and be mindful of residents' data  </a:t>
            </a:r>
          </a:p>
          <a:p>
            <a:pPr>
              <a:lnSpc>
                <a:spcPct val="200000"/>
              </a:lnSpc>
              <a:buClr>
                <a:srgbClr val="FF9797"/>
              </a:buClr>
            </a:pPr>
            <a:r>
              <a:rPr lang="en-GB" dirty="0"/>
              <a:t>Be beneficial for all by using an outcomes-based approach  </a:t>
            </a:r>
          </a:p>
          <a:p>
            <a:pPr>
              <a:lnSpc>
                <a:spcPct val="200000"/>
              </a:lnSpc>
              <a:buClr>
                <a:srgbClr val="FF9797"/>
              </a:buClr>
            </a:pPr>
            <a:r>
              <a:rPr lang="en-GB" dirty="0"/>
              <a:t>Camden’s external partners should sign up to the Data Charter principles  </a:t>
            </a:r>
          </a:p>
          <a:p>
            <a:pPr>
              <a:lnSpc>
                <a:spcPct val="200000"/>
              </a:lnSpc>
              <a:buClr>
                <a:srgbClr val="FF9797"/>
              </a:buClr>
            </a:pPr>
            <a:r>
              <a:rPr lang="en-GB" dirty="0"/>
              <a:t>Protect individuals' rights and privacy  </a:t>
            </a:r>
          </a:p>
          <a:p>
            <a:pPr>
              <a:lnSpc>
                <a:spcPct val="200000"/>
              </a:lnSpc>
              <a:buClr>
                <a:srgbClr val="FF9797"/>
              </a:buClr>
            </a:pPr>
            <a:r>
              <a:rPr lang="en-GB" dirty="0"/>
              <a:t>Ensuring that the information we share about data use is clear and accessible  </a:t>
            </a:r>
          </a:p>
        </p:txBody>
      </p:sp>
      <p:pic>
        <p:nvPicPr>
          <p:cNvPr id="126" name="Google Shape;126;p18">
            <a:extLst>
              <a:ext uri="{FF2B5EF4-FFF2-40B4-BE49-F238E27FC236}">
                <a16:creationId xmlns:a16="http://schemas.microsoft.com/office/drawing/2014/main" id="{31552F79-8CBF-7361-E7F8-F75A561EBD7A}"/>
              </a:ext>
            </a:extLst>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rot="5399993">
            <a:off x="7861649" y="461742"/>
            <a:ext cx="1744105" cy="820608"/>
          </a:xfrm>
          <a:prstGeom prst="rect">
            <a:avLst/>
          </a:prstGeom>
          <a:noFill/>
          <a:ln>
            <a:noFill/>
          </a:ln>
        </p:spPr>
      </p:pic>
      <p:sp>
        <p:nvSpPr>
          <p:cNvPr id="127" name="Google Shape;127;p18">
            <a:extLst>
              <a:ext uri="{FF2B5EF4-FFF2-40B4-BE49-F238E27FC236}">
                <a16:creationId xmlns:a16="http://schemas.microsoft.com/office/drawing/2014/main" id="{EBD5B223-A0F3-22EB-A92B-9F19F28A90BE}"/>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43</a:t>
            </a:fld>
            <a:endParaRPr/>
          </a:p>
        </p:txBody>
      </p:sp>
    </p:spTree>
    <p:extLst>
      <p:ext uri="{BB962C8B-B14F-4D97-AF65-F5344CB8AC3E}">
        <p14:creationId xmlns:p14="http://schemas.microsoft.com/office/powerpoint/2010/main" val="94036958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18">
          <a:extLst>
            <a:ext uri="{FF2B5EF4-FFF2-40B4-BE49-F238E27FC236}">
              <a16:creationId xmlns:a16="http://schemas.microsoft.com/office/drawing/2014/main" id="{E250B7DC-961D-9D8F-0BC1-72C69EA89867}"/>
            </a:ext>
          </a:extLst>
        </p:cNvPr>
        <p:cNvGrpSpPr/>
        <p:nvPr/>
      </p:nvGrpSpPr>
      <p:grpSpPr>
        <a:xfrm>
          <a:off x="0" y="0"/>
          <a:ext cx="0" cy="0"/>
          <a:chOff x="0" y="0"/>
          <a:chExt cx="0" cy="0"/>
        </a:xfrm>
      </p:grpSpPr>
      <p:sp>
        <p:nvSpPr>
          <p:cNvPr id="119" name="Google Shape;119;p18">
            <a:extLst>
              <a:ext uri="{FF2B5EF4-FFF2-40B4-BE49-F238E27FC236}">
                <a16:creationId xmlns:a16="http://schemas.microsoft.com/office/drawing/2014/main" id="{7FDCA023-F396-4D2E-4C27-3F5DD6F25545}"/>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Charter Example 2 – Canada Local </a:t>
            </a:r>
            <a:endParaRPr/>
          </a:p>
        </p:txBody>
      </p:sp>
      <p:sp>
        <p:nvSpPr>
          <p:cNvPr id="120" name="Google Shape;120;p18">
            <a:extLst>
              <a:ext uri="{FF2B5EF4-FFF2-40B4-BE49-F238E27FC236}">
                <a16:creationId xmlns:a16="http://schemas.microsoft.com/office/drawing/2014/main" id="{A3B86ABD-675C-89B2-233D-449F843ED52C}"/>
              </a:ext>
            </a:extLst>
          </p:cNvPr>
          <p:cNvSpPr txBox="1">
            <a:spLocks noGrp="1"/>
          </p:cNvSpPr>
          <p:nvPr>
            <p:ph type="body" idx="1"/>
          </p:nvPr>
        </p:nvSpPr>
        <p:spPr>
          <a:xfrm>
            <a:off x="311701" y="1152475"/>
            <a:ext cx="24061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 sz="2000" b="1">
                <a:solidFill>
                  <a:srgbClr val="002060"/>
                </a:solidFill>
              </a:rPr>
              <a:t>Montréal Digital Data Charter</a:t>
            </a:r>
          </a:p>
          <a:p>
            <a:pPr marL="0" lvl="0" indent="0" algn="l" rtl="0">
              <a:spcBef>
                <a:spcPts val="0"/>
              </a:spcBef>
              <a:spcAft>
                <a:spcPts val="1200"/>
              </a:spcAft>
              <a:buNone/>
            </a:pPr>
            <a:r>
              <a:rPr lang="en" b="1"/>
              <a:t>What is it?</a:t>
            </a:r>
          </a:p>
          <a:p>
            <a:pPr marL="0" lvl="0" indent="0" algn="l" rtl="0">
              <a:spcBef>
                <a:spcPts val="0"/>
              </a:spcBef>
              <a:spcAft>
                <a:spcPts val="1200"/>
              </a:spcAft>
              <a:buNone/>
            </a:pPr>
            <a:r>
              <a:rPr lang="en" b="1"/>
              <a:t>A local government charter developed from 2021 to 2024 by the City of Montréal through online public consultation.</a:t>
            </a:r>
          </a:p>
        </p:txBody>
      </p:sp>
      <p:pic>
        <p:nvPicPr>
          <p:cNvPr id="123" name="Google Shape;123;p18">
            <a:extLst>
              <a:ext uri="{FF2B5EF4-FFF2-40B4-BE49-F238E27FC236}">
                <a16:creationId xmlns:a16="http://schemas.microsoft.com/office/drawing/2014/main" id="{30C8D798-807B-0599-43E5-319E19AD2810}"/>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flipH="1">
            <a:off x="6554415" y="257877"/>
            <a:ext cx="1072832" cy="505125"/>
          </a:xfrm>
          <a:prstGeom prst="rect">
            <a:avLst/>
          </a:prstGeom>
          <a:noFill/>
          <a:ln>
            <a:noFill/>
          </a:ln>
        </p:spPr>
      </p:pic>
      <p:sp>
        <p:nvSpPr>
          <p:cNvPr id="125" name="Google Shape;125;p18">
            <a:extLst>
              <a:ext uri="{FF2B5EF4-FFF2-40B4-BE49-F238E27FC236}">
                <a16:creationId xmlns:a16="http://schemas.microsoft.com/office/drawing/2014/main" id="{B6FA1D8C-C76A-F685-15FB-65301F70CD18}"/>
              </a:ext>
            </a:extLst>
          </p:cNvPr>
          <p:cNvSpPr txBox="1">
            <a:spLocks noGrp="1"/>
          </p:cNvSpPr>
          <p:nvPr>
            <p:ph type="body" idx="2"/>
          </p:nvPr>
        </p:nvSpPr>
        <p:spPr>
          <a:xfrm>
            <a:off x="2828162" y="1282074"/>
            <a:ext cx="5274438" cy="3696326"/>
          </a:xfrm>
          <a:prstGeom prst="rect">
            <a:avLst/>
          </a:prstGeom>
          <a:solidFill>
            <a:schemeClr val="bg2">
              <a:lumMod val="20000"/>
              <a:lumOff val="80000"/>
            </a:schemeClr>
          </a:solidFill>
          <a:effectLst>
            <a:outerShdw blurRad="50800" dist="38100" dir="2700000" algn="tl" rotWithShape="0">
              <a:prstClr val="black">
                <a:alpha val="40000"/>
              </a:prstClr>
            </a:outerShdw>
          </a:effectLst>
        </p:spPr>
        <p:txBody>
          <a:bodyPr spcFirstLastPara="1" wrap="square" lIns="91425" tIns="91425" rIns="91425" bIns="91425" anchor="t" anchorCtr="0">
            <a:normAutofit fontScale="92500"/>
          </a:bodyPr>
          <a:lstStyle/>
          <a:p>
            <a:pPr>
              <a:lnSpc>
                <a:spcPct val="200000"/>
              </a:lnSpc>
              <a:buClr>
                <a:srgbClr val="FF9797"/>
              </a:buClr>
            </a:pPr>
            <a:r>
              <a:rPr lang="en-GB" sz="1100"/>
              <a:t>Protecting human rights in the digital era</a:t>
            </a:r>
          </a:p>
          <a:p>
            <a:pPr lvl="1">
              <a:lnSpc>
                <a:spcPct val="200000"/>
              </a:lnSpc>
              <a:buClr>
                <a:srgbClr val="FF9797"/>
              </a:buClr>
            </a:pPr>
            <a:r>
              <a:rPr lang="en-GB" sz="700"/>
              <a:t>Right to privacy ━ Preserving privacy and preventing surveillance </a:t>
            </a:r>
          </a:p>
          <a:p>
            <a:pPr lvl="1">
              <a:lnSpc>
                <a:spcPct val="200000"/>
              </a:lnSpc>
              <a:buClr>
                <a:srgbClr val="FF9797"/>
              </a:buClr>
            </a:pPr>
            <a:r>
              <a:rPr lang="en-GB" sz="700"/>
              <a:t>Inclusion ━ Ensuring equity and combating discrimination </a:t>
            </a:r>
          </a:p>
          <a:p>
            <a:pPr lvl="1">
              <a:lnSpc>
                <a:spcPct val="200000"/>
              </a:lnSpc>
              <a:buClr>
                <a:srgbClr val="FF9797"/>
              </a:buClr>
            </a:pPr>
            <a:r>
              <a:rPr lang="en-GB" sz="700"/>
              <a:t>Cybersecurity ━ Protecting personal information </a:t>
            </a:r>
          </a:p>
          <a:p>
            <a:pPr lvl="1">
              <a:lnSpc>
                <a:spcPct val="200000"/>
              </a:lnSpc>
              <a:buClr>
                <a:srgbClr val="FF9797"/>
              </a:buClr>
            </a:pPr>
            <a:r>
              <a:rPr lang="en-GB" sz="700"/>
              <a:t>Consent ━ Promoting residents’ control over their digital footprint </a:t>
            </a:r>
          </a:p>
          <a:p>
            <a:pPr lvl="1">
              <a:lnSpc>
                <a:spcPct val="200000"/>
              </a:lnSpc>
              <a:buClr>
                <a:srgbClr val="FF9797"/>
              </a:buClr>
            </a:pPr>
            <a:r>
              <a:rPr lang="en-GB" sz="700"/>
              <a:t>Digital sobriety ━ Making reasoned and reasonable use of data </a:t>
            </a:r>
          </a:p>
          <a:p>
            <a:pPr>
              <a:lnSpc>
                <a:spcPct val="200000"/>
              </a:lnSpc>
              <a:buClr>
                <a:srgbClr val="FF9797"/>
              </a:buClr>
            </a:pPr>
            <a:r>
              <a:rPr lang="en-GB" sz="1100"/>
              <a:t>Promoting the general interest and the common good</a:t>
            </a:r>
          </a:p>
          <a:p>
            <a:pPr lvl="1">
              <a:lnSpc>
                <a:spcPct val="200000"/>
              </a:lnSpc>
              <a:buClr>
                <a:srgbClr val="FF9797"/>
              </a:buClr>
            </a:pPr>
            <a:r>
              <a:rPr lang="en-GB" sz="700"/>
              <a:t>Common good ━ Governing your data on behalf of the community </a:t>
            </a:r>
          </a:p>
          <a:p>
            <a:pPr lvl="1">
              <a:lnSpc>
                <a:spcPct val="200000"/>
              </a:lnSpc>
              <a:buClr>
                <a:srgbClr val="FF9797"/>
              </a:buClr>
            </a:pPr>
            <a:r>
              <a:rPr lang="en-GB" sz="700"/>
              <a:t>Digital sovereignty ━ Encouraging the sharing of data of general interest </a:t>
            </a:r>
          </a:p>
          <a:p>
            <a:pPr lvl="1">
              <a:lnSpc>
                <a:spcPct val="200000"/>
              </a:lnSpc>
              <a:buClr>
                <a:srgbClr val="FF9797"/>
              </a:buClr>
            </a:pPr>
            <a:r>
              <a:rPr lang="en-GB" sz="700"/>
              <a:t>Data interoperability ━ Encouraging exchange, use and technological neutrality </a:t>
            </a:r>
          </a:p>
          <a:p>
            <a:pPr lvl="1">
              <a:lnSpc>
                <a:spcPct val="200000"/>
              </a:lnSpc>
              <a:buClr>
                <a:srgbClr val="FF9797"/>
              </a:buClr>
            </a:pPr>
            <a:r>
              <a:rPr lang="en-GB" sz="700"/>
              <a:t>Transparency ━ Building trust </a:t>
            </a:r>
          </a:p>
          <a:p>
            <a:pPr>
              <a:lnSpc>
                <a:spcPct val="200000"/>
              </a:lnSpc>
              <a:buClr>
                <a:srgbClr val="FF9797"/>
              </a:buClr>
            </a:pPr>
            <a:r>
              <a:rPr lang="en-GB" sz="1100"/>
              <a:t>Building a brighter future through data</a:t>
            </a:r>
          </a:p>
          <a:p>
            <a:pPr lvl="1">
              <a:lnSpc>
                <a:spcPct val="200000"/>
              </a:lnSpc>
              <a:buClr>
                <a:srgbClr val="FF9797"/>
              </a:buClr>
            </a:pPr>
            <a:r>
              <a:rPr lang="en-GB" sz="700"/>
              <a:t>Ecological transition ━ Limit environmental impacts and use data to serve the ecological transition. </a:t>
            </a:r>
          </a:p>
          <a:p>
            <a:pPr lvl="1">
              <a:lnSpc>
                <a:spcPct val="200000"/>
              </a:lnSpc>
              <a:buClr>
                <a:srgbClr val="FF9797"/>
              </a:buClr>
            </a:pPr>
            <a:r>
              <a:rPr lang="en-GB" sz="700"/>
              <a:t>Universal access ━ Reduce the digital divide and promote equitable access to data </a:t>
            </a:r>
          </a:p>
          <a:p>
            <a:pPr lvl="1">
              <a:lnSpc>
                <a:spcPct val="200000"/>
              </a:lnSpc>
              <a:buClr>
                <a:srgbClr val="FF9797"/>
              </a:buClr>
            </a:pPr>
            <a:r>
              <a:rPr lang="en-GB" sz="700"/>
              <a:t>Public participation ━ Open dialogue and involve the community </a:t>
            </a:r>
          </a:p>
          <a:p>
            <a:pPr lvl="1">
              <a:lnSpc>
                <a:spcPct val="200000"/>
              </a:lnSpc>
              <a:buClr>
                <a:srgbClr val="FF9797"/>
              </a:buClr>
            </a:pPr>
            <a:r>
              <a:rPr lang="en-GB" sz="700"/>
              <a:t>​​​​​​​Innovation ━ Use data to imagine together</a:t>
            </a:r>
          </a:p>
        </p:txBody>
      </p:sp>
      <p:pic>
        <p:nvPicPr>
          <p:cNvPr id="126" name="Google Shape;126;p18">
            <a:extLst>
              <a:ext uri="{FF2B5EF4-FFF2-40B4-BE49-F238E27FC236}">
                <a16:creationId xmlns:a16="http://schemas.microsoft.com/office/drawing/2014/main" id="{B2F5E3CB-A117-2E16-3398-1A3AA482259C}"/>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rot="5399993">
            <a:off x="7861649" y="461742"/>
            <a:ext cx="1744105" cy="820608"/>
          </a:xfrm>
          <a:prstGeom prst="rect">
            <a:avLst/>
          </a:prstGeom>
          <a:noFill/>
          <a:ln>
            <a:noFill/>
          </a:ln>
        </p:spPr>
      </p:pic>
      <p:sp>
        <p:nvSpPr>
          <p:cNvPr id="127" name="Google Shape;127;p18">
            <a:extLst>
              <a:ext uri="{FF2B5EF4-FFF2-40B4-BE49-F238E27FC236}">
                <a16:creationId xmlns:a16="http://schemas.microsoft.com/office/drawing/2014/main" id="{03AA7B80-7231-6B46-9623-5C26E376BDE3}"/>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44</a:t>
            </a:fld>
            <a:endParaRPr/>
          </a:p>
        </p:txBody>
      </p:sp>
    </p:spTree>
    <p:extLst>
      <p:ext uri="{BB962C8B-B14F-4D97-AF65-F5344CB8AC3E}">
        <p14:creationId xmlns:p14="http://schemas.microsoft.com/office/powerpoint/2010/main" val="397716061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18">
          <a:extLst>
            <a:ext uri="{FF2B5EF4-FFF2-40B4-BE49-F238E27FC236}">
              <a16:creationId xmlns:a16="http://schemas.microsoft.com/office/drawing/2014/main" id="{991CA7B3-21FF-F03F-60CF-9A6F2B768926}"/>
            </a:ext>
          </a:extLst>
        </p:cNvPr>
        <p:cNvGrpSpPr/>
        <p:nvPr/>
      </p:nvGrpSpPr>
      <p:grpSpPr>
        <a:xfrm>
          <a:off x="0" y="0"/>
          <a:ext cx="0" cy="0"/>
          <a:chOff x="0" y="0"/>
          <a:chExt cx="0" cy="0"/>
        </a:xfrm>
      </p:grpSpPr>
      <p:sp>
        <p:nvSpPr>
          <p:cNvPr id="119" name="Google Shape;119;p18">
            <a:extLst>
              <a:ext uri="{FF2B5EF4-FFF2-40B4-BE49-F238E27FC236}">
                <a16:creationId xmlns:a16="http://schemas.microsoft.com/office/drawing/2014/main" id="{D3C835D9-6811-B0C7-614F-66952DEAB8D5}"/>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Other kinds of data guidance</a:t>
            </a:r>
            <a:endParaRPr/>
          </a:p>
        </p:txBody>
      </p:sp>
      <p:sp>
        <p:nvSpPr>
          <p:cNvPr id="120" name="Google Shape;120;p18">
            <a:extLst>
              <a:ext uri="{FF2B5EF4-FFF2-40B4-BE49-F238E27FC236}">
                <a16:creationId xmlns:a16="http://schemas.microsoft.com/office/drawing/2014/main" id="{8F674BFE-11A3-3527-D213-0B13BC5D7459}"/>
              </a:ext>
            </a:extLst>
          </p:cNvPr>
          <p:cNvSpPr txBox="1">
            <a:spLocks noGrp="1"/>
          </p:cNvSpPr>
          <p:nvPr>
            <p:ph type="body" idx="1"/>
          </p:nvPr>
        </p:nvSpPr>
        <p:spPr>
          <a:xfrm>
            <a:off x="311700" y="1152475"/>
            <a:ext cx="3116729"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 sz="2000" b="1" dirty="0">
                <a:solidFill>
                  <a:srgbClr val="002060"/>
                </a:solidFill>
              </a:rPr>
              <a:t>Five Safes</a:t>
            </a:r>
          </a:p>
          <a:p>
            <a:pPr marL="0" lvl="0" indent="0" algn="l" rtl="0">
              <a:spcBef>
                <a:spcPts val="0"/>
              </a:spcBef>
              <a:spcAft>
                <a:spcPts val="1200"/>
              </a:spcAft>
              <a:buNone/>
            </a:pPr>
            <a:r>
              <a:rPr lang="en" b="1" dirty="0"/>
              <a:t>What is it?</a:t>
            </a:r>
          </a:p>
          <a:p>
            <a:pPr marL="0" indent="0">
              <a:spcAft>
                <a:spcPts val="1200"/>
              </a:spcAft>
              <a:buNone/>
            </a:pPr>
            <a:r>
              <a:rPr lang="en-GB" dirty="0"/>
              <a:t>International data sharing guidance adopted by many organisations and governments. </a:t>
            </a:r>
          </a:p>
          <a:p>
            <a:pPr marL="0" lvl="0" indent="0" algn="l" rtl="0">
              <a:spcBef>
                <a:spcPts val="0"/>
              </a:spcBef>
              <a:spcAft>
                <a:spcPts val="1200"/>
              </a:spcAft>
              <a:buNone/>
            </a:pPr>
            <a:r>
              <a:rPr lang="en-GB" dirty="0"/>
              <a:t>Developed in the UK by the Office for National Statistics around 2003. </a:t>
            </a:r>
            <a:endParaRPr lang="en" dirty="0"/>
          </a:p>
          <a:p>
            <a:pPr marL="0" lvl="0" indent="0" algn="l" rtl="0">
              <a:spcBef>
                <a:spcPts val="0"/>
              </a:spcBef>
              <a:spcAft>
                <a:spcPts val="1200"/>
              </a:spcAft>
              <a:buNone/>
            </a:pPr>
            <a:endParaRPr lang="en" b="1" dirty="0"/>
          </a:p>
        </p:txBody>
      </p:sp>
      <p:pic>
        <p:nvPicPr>
          <p:cNvPr id="123" name="Google Shape;123;p18">
            <a:extLst>
              <a:ext uri="{FF2B5EF4-FFF2-40B4-BE49-F238E27FC236}">
                <a16:creationId xmlns:a16="http://schemas.microsoft.com/office/drawing/2014/main" id="{47E49AFF-FB82-1181-E378-E671FB2D0258}"/>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flipH="1">
            <a:off x="6554415" y="257877"/>
            <a:ext cx="1072832" cy="505125"/>
          </a:xfrm>
          <a:prstGeom prst="rect">
            <a:avLst/>
          </a:prstGeom>
          <a:noFill/>
          <a:ln>
            <a:noFill/>
          </a:ln>
        </p:spPr>
      </p:pic>
      <p:sp>
        <p:nvSpPr>
          <p:cNvPr id="125" name="Google Shape;125;p18">
            <a:extLst>
              <a:ext uri="{FF2B5EF4-FFF2-40B4-BE49-F238E27FC236}">
                <a16:creationId xmlns:a16="http://schemas.microsoft.com/office/drawing/2014/main" id="{863FC32B-7341-B0CB-2E24-66EC5B68FE29}"/>
              </a:ext>
            </a:extLst>
          </p:cNvPr>
          <p:cNvSpPr txBox="1">
            <a:spLocks noGrp="1"/>
          </p:cNvSpPr>
          <p:nvPr>
            <p:ph type="body" idx="2"/>
          </p:nvPr>
        </p:nvSpPr>
        <p:spPr>
          <a:xfrm>
            <a:off x="3632495" y="1302215"/>
            <a:ext cx="2311105" cy="2539070"/>
          </a:xfrm>
          <a:prstGeom prst="rect">
            <a:avLst/>
          </a:prstGeom>
          <a:solidFill>
            <a:schemeClr val="bg2">
              <a:lumMod val="20000"/>
              <a:lumOff val="80000"/>
            </a:schemeClr>
          </a:solidFill>
          <a:effectLst>
            <a:outerShdw blurRad="50800" dist="38100" dir="2700000" algn="tl" rotWithShape="0">
              <a:prstClr val="black">
                <a:alpha val="40000"/>
              </a:prstClr>
            </a:outerShdw>
          </a:effectLst>
        </p:spPr>
        <p:txBody>
          <a:bodyPr spcFirstLastPara="1" wrap="square" lIns="91425" tIns="91425" rIns="91425" bIns="91425" anchor="t" anchorCtr="0">
            <a:normAutofit/>
          </a:bodyPr>
          <a:lstStyle/>
          <a:p>
            <a:pPr>
              <a:lnSpc>
                <a:spcPct val="200000"/>
              </a:lnSpc>
              <a:buClr>
                <a:srgbClr val="FF9797"/>
              </a:buClr>
            </a:pPr>
            <a:r>
              <a:rPr lang="en-GB"/>
              <a:t>Safe projects </a:t>
            </a:r>
          </a:p>
          <a:p>
            <a:pPr>
              <a:lnSpc>
                <a:spcPct val="200000"/>
              </a:lnSpc>
              <a:buClr>
                <a:srgbClr val="FF9797"/>
              </a:buClr>
            </a:pPr>
            <a:r>
              <a:rPr lang="en-GB"/>
              <a:t>Safe people </a:t>
            </a:r>
          </a:p>
          <a:p>
            <a:pPr>
              <a:lnSpc>
                <a:spcPct val="200000"/>
              </a:lnSpc>
              <a:buClr>
                <a:srgbClr val="FF9797"/>
              </a:buClr>
            </a:pPr>
            <a:r>
              <a:rPr lang="en-GB"/>
              <a:t>Safe data</a:t>
            </a:r>
          </a:p>
          <a:p>
            <a:pPr>
              <a:lnSpc>
                <a:spcPct val="200000"/>
              </a:lnSpc>
              <a:buClr>
                <a:srgbClr val="FF9797"/>
              </a:buClr>
            </a:pPr>
            <a:r>
              <a:rPr lang="en-GB"/>
              <a:t>Safe settings </a:t>
            </a:r>
          </a:p>
          <a:p>
            <a:pPr>
              <a:lnSpc>
                <a:spcPct val="200000"/>
              </a:lnSpc>
              <a:buClr>
                <a:srgbClr val="FF9797"/>
              </a:buClr>
            </a:pPr>
            <a:r>
              <a:rPr lang="en-GB"/>
              <a:t>Safe outputs</a:t>
            </a:r>
          </a:p>
        </p:txBody>
      </p:sp>
      <p:pic>
        <p:nvPicPr>
          <p:cNvPr id="126" name="Google Shape;126;p18">
            <a:extLst>
              <a:ext uri="{FF2B5EF4-FFF2-40B4-BE49-F238E27FC236}">
                <a16:creationId xmlns:a16="http://schemas.microsoft.com/office/drawing/2014/main" id="{0F86F168-93FD-6CEC-09D9-79DD4BC8913E}"/>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rot="5399993">
            <a:off x="7861649" y="461742"/>
            <a:ext cx="1744105" cy="820608"/>
          </a:xfrm>
          <a:prstGeom prst="rect">
            <a:avLst/>
          </a:prstGeom>
          <a:noFill/>
          <a:ln>
            <a:noFill/>
          </a:ln>
        </p:spPr>
      </p:pic>
      <p:sp>
        <p:nvSpPr>
          <p:cNvPr id="127" name="Google Shape;127;p18">
            <a:extLst>
              <a:ext uri="{FF2B5EF4-FFF2-40B4-BE49-F238E27FC236}">
                <a16:creationId xmlns:a16="http://schemas.microsoft.com/office/drawing/2014/main" id="{40777709-2A79-28CB-3F90-E267A5CF7966}"/>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45</a:t>
            </a:fld>
            <a:endParaRPr/>
          </a:p>
        </p:txBody>
      </p:sp>
    </p:spTree>
    <p:extLst>
      <p:ext uri="{BB962C8B-B14F-4D97-AF65-F5344CB8AC3E}">
        <p14:creationId xmlns:p14="http://schemas.microsoft.com/office/powerpoint/2010/main" val="20512053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118">
          <a:extLst>
            <a:ext uri="{FF2B5EF4-FFF2-40B4-BE49-F238E27FC236}">
              <a16:creationId xmlns:a16="http://schemas.microsoft.com/office/drawing/2014/main" id="{B4E0A720-1217-0C0A-BEFA-2B5BC1CE5106}"/>
            </a:ext>
          </a:extLst>
        </p:cNvPr>
        <p:cNvGrpSpPr/>
        <p:nvPr/>
      </p:nvGrpSpPr>
      <p:grpSpPr>
        <a:xfrm>
          <a:off x="0" y="0"/>
          <a:ext cx="0" cy="0"/>
          <a:chOff x="0" y="0"/>
          <a:chExt cx="0" cy="0"/>
        </a:xfrm>
      </p:grpSpPr>
      <p:sp>
        <p:nvSpPr>
          <p:cNvPr id="119" name="Google Shape;119;p18">
            <a:extLst>
              <a:ext uri="{FF2B5EF4-FFF2-40B4-BE49-F238E27FC236}">
                <a16:creationId xmlns:a16="http://schemas.microsoft.com/office/drawing/2014/main" id="{EE9EC756-E322-6123-BC61-DA79BFEFCF1E}"/>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Other kinds of data guidance</a:t>
            </a:r>
            <a:endParaRPr/>
          </a:p>
        </p:txBody>
      </p:sp>
      <p:sp>
        <p:nvSpPr>
          <p:cNvPr id="120" name="Google Shape;120;p18">
            <a:extLst>
              <a:ext uri="{FF2B5EF4-FFF2-40B4-BE49-F238E27FC236}">
                <a16:creationId xmlns:a16="http://schemas.microsoft.com/office/drawing/2014/main" id="{6BCA73C3-7B7B-5611-04F9-556A8C79D7A1}"/>
              </a:ext>
            </a:extLst>
          </p:cNvPr>
          <p:cNvSpPr txBox="1">
            <a:spLocks noGrp="1"/>
          </p:cNvSpPr>
          <p:nvPr>
            <p:ph type="body" idx="1"/>
          </p:nvPr>
        </p:nvSpPr>
        <p:spPr>
          <a:xfrm>
            <a:off x="311700" y="1152475"/>
            <a:ext cx="3116729" cy="3416400"/>
          </a:xfrm>
          <a:prstGeom prst="rect">
            <a:avLst/>
          </a:prstGeom>
        </p:spPr>
        <p:txBody>
          <a:bodyPr spcFirstLastPara="1" wrap="square" lIns="91425" tIns="91425" rIns="91425" bIns="91425" anchor="t" anchorCtr="0">
            <a:normAutofit lnSpcReduction="10000"/>
          </a:bodyPr>
          <a:lstStyle/>
          <a:p>
            <a:pPr marL="0" lvl="0" indent="0" algn="l" rtl="0">
              <a:spcBef>
                <a:spcPts val="0"/>
              </a:spcBef>
              <a:spcAft>
                <a:spcPts val="1200"/>
              </a:spcAft>
              <a:buNone/>
            </a:pPr>
            <a:r>
              <a:rPr lang="en" sz="2000" b="1">
                <a:solidFill>
                  <a:srgbClr val="002060"/>
                </a:solidFill>
              </a:rPr>
              <a:t>FAIR Guiding Principles</a:t>
            </a:r>
          </a:p>
          <a:p>
            <a:pPr marL="0" lvl="0" indent="0" algn="l" rtl="0">
              <a:spcBef>
                <a:spcPts val="0"/>
              </a:spcBef>
              <a:spcAft>
                <a:spcPts val="1200"/>
              </a:spcAft>
              <a:buNone/>
            </a:pPr>
            <a:r>
              <a:rPr lang="en" b="1"/>
              <a:t>What is it?</a:t>
            </a:r>
          </a:p>
          <a:p>
            <a:pPr marL="0" lvl="0" indent="0" algn="l" rtl="0">
              <a:spcBef>
                <a:spcPts val="0"/>
              </a:spcBef>
              <a:spcAft>
                <a:spcPts val="1200"/>
              </a:spcAft>
              <a:buNone/>
            </a:pPr>
            <a:r>
              <a:rPr lang="en"/>
              <a:t>An international standard on how to make data interoperable – making it easier to share, use, and access data.</a:t>
            </a:r>
            <a:endParaRPr lang="en" b="1"/>
          </a:p>
          <a:p>
            <a:pPr marL="0" lvl="0" indent="0" algn="l" rtl="0">
              <a:spcBef>
                <a:spcPts val="0"/>
              </a:spcBef>
              <a:spcAft>
                <a:spcPts val="1200"/>
              </a:spcAft>
              <a:buNone/>
            </a:pPr>
            <a:r>
              <a:rPr lang="en"/>
              <a:t>Developed in 2016 through the </a:t>
            </a:r>
            <a:r>
              <a:rPr lang="en-GB"/>
              <a:t>GO FAIR International Support and Coordination Office</a:t>
            </a:r>
            <a:endParaRPr lang="en"/>
          </a:p>
        </p:txBody>
      </p:sp>
      <p:pic>
        <p:nvPicPr>
          <p:cNvPr id="123" name="Google Shape;123;p18">
            <a:extLst>
              <a:ext uri="{FF2B5EF4-FFF2-40B4-BE49-F238E27FC236}">
                <a16:creationId xmlns:a16="http://schemas.microsoft.com/office/drawing/2014/main" id="{2CFFCD87-417B-D87B-26DA-D1BB3E40BD23}"/>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flipH="1">
            <a:off x="6554415" y="257877"/>
            <a:ext cx="1072832" cy="505125"/>
          </a:xfrm>
          <a:prstGeom prst="rect">
            <a:avLst/>
          </a:prstGeom>
          <a:noFill/>
          <a:ln>
            <a:noFill/>
          </a:ln>
        </p:spPr>
      </p:pic>
      <p:sp>
        <p:nvSpPr>
          <p:cNvPr id="125" name="Google Shape;125;p18">
            <a:extLst>
              <a:ext uri="{FF2B5EF4-FFF2-40B4-BE49-F238E27FC236}">
                <a16:creationId xmlns:a16="http://schemas.microsoft.com/office/drawing/2014/main" id="{23C26ADD-A7AF-E232-CE81-36CBCE9EAE5F}"/>
              </a:ext>
            </a:extLst>
          </p:cNvPr>
          <p:cNvSpPr txBox="1">
            <a:spLocks noGrp="1"/>
          </p:cNvSpPr>
          <p:nvPr>
            <p:ph type="body" idx="2"/>
          </p:nvPr>
        </p:nvSpPr>
        <p:spPr>
          <a:xfrm>
            <a:off x="3615562" y="1338663"/>
            <a:ext cx="4520700" cy="3416400"/>
          </a:xfrm>
          <a:prstGeom prst="rect">
            <a:avLst/>
          </a:prstGeom>
          <a:solidFill>
            <a:schemeClr val="bg2">
              <a:lumMod val="20000"/>
              <a:lumOff val="80000"/>
            </a:schemeClr>
          </a:solidFill>
          <a:effectLst>
            <a:outerShdw blurRad="50800" dist="38100" dir="2700000" algn="tl" rotWithShape="0">
              <a:prstClr val="black">
                <a:alpha val="40000"/>
              </a:prstClr>
            </a:outerShdw>
          </a:effectLst>
        </p:spPr>
        <p:txBody>
          <a:bodyPr spcFirstLastPara="1" wrap="square" lIns="91425" tIns="91425" rIns="91425" bIns="91425" anchor="t" anchorCtr="0">
            <a:normAutofit fontScale="77500" lnSpcReduction="20000"/>
          </a:bodyPr>
          <a:lstStyle/>
          <a:p>
            <a:pPr>
              <a:lnSpc>
                <a:spcPct val="200000"/>
              </a:lnSpc>
              <a:buClr>
                <a:srgbClr val="FF9797"/>
              </a:buClr>
            </a:pPr>
            <a:r>
              <a:rPr lang="en-GB"/>
              <a:t>To be Findable:</a:t>
            </a:r>
          </a:p>
          <a:p>
            <a:pPr lvl="1">
              <a:lnSpc>
                <a:spcPct val="200000"/>
              </a:lnSpc>
              <a:buClr>
                <a:srgbClr val="FF9797"/>
              </a:buClr>
            </a:pPr>
            <a:r>
              <a:rPr lang="en-GB"/>
              <a:t>Example: F2. data are described with rich metadata </a:t>
            </a:r>
          </a:p>
          <a:p>
            <a:pPr>
              <a:lnSpc>
                <a:spcPct val="200000"/>
              </a:lnSpc>
              <a:buClr>
                <a:srgbClr val="FF9797"/>
              </a:buClr>
            </a:pPr>
            <a:r>
              <a:rPr lang="en-GB"/>
              <a:t>To be Accessible:</a:t>
            </a:r>
          </a:p>
          <a:p>
            <a:pPr lvl="1">
              <a:lnSpc>
                <a:spcPct val="200000"/>
              </a:lnSpc>
              <a:buClr>
                <a:srgbClr val="FF9797"/>
              </a:buClr>
            </a:pPr>
            <a:r>
              <a:rPr lang="en-GB"/>
              <a:t>Example: A1. (meta)data are retrievable by their identifier using a standardized communications protocol</a:t>
            </a:r>
          </a:p>
          <a:p>
            <a:pPr>
              <a:lnSpc>
                <a:spcPct val="200000"/>
              </a:lnSpc>
              <a:buClr>
                <a:srgbClr val="FF9797"/>
              </a:buClr>
            </a:pPr>
            <a:r>
              <a:rPr lang="en-GB"/>
              <a:t>To be Interoperable:</a:t>
            </a:r>
          </a:p>
          <a:p>
            <a:pPr lvl="1">
              <a:lnSpc>
                <a:spcPct val="200000"/>
              </a:lnSpc>
              <a:buClr>
                <a:srgbClr val="FF9797"/>
              </a:buClr>
            </a:pPr>
            <a:r>
              <a:rPr lang="en-GB"/>
              <a:t>Example: I1. (meta)data use a formal, accessible, shared, and broadly applicable language for knowledge representation.</a:t>
            </a:r>
          </a:p>
          <a:p>
            <a:pPr>
              <a:lnSpc>
                <a:spcPct val="200000"/>
              </a:lnSpc>
              <a:buClr>
                <a:srgbClr val="FF9797"/>
              </a:buClr>
            </a:pPr>
            <a:r>
              <a:rPr lang="en-GB"/>
              <a:t>To be Reusable:</a:t>
            </a:r>
          </a:p>
          <a:p>
            <a:pPr lvl="1">
              <a:lnSpc>
                <a:spcPct val="200000"/>
              </a:lnSpc>
              <a:buClr>
                <a:srgbClr val="FF9797"/>
              </a:buClr>
            </a:pPr>
            <a:r>
              <a:rPr lang="en-GB"/>
              <a:t>Example: R1.1. (meta)data are released with a clear and accessible data usage license</a:t>
            </a:r>
          </a:p>
        </p:txBody>
      </p:sp>
      <p:pic>
        <p:nvPicPr>
          <p:cNvPr id="126" name="Google Shape;126;p18">
            <a:extLst>
              <a:ext uri="{FF2B5EF4-FFF2-40B4-BE49-F238E27FC236}">
                <a16:creationId xmlns:a16="http://schemas.microsoft.com/office/drawing/2014/main" id="{09558A2C-EFCC-AD01-04D4-0CD285CDE939}"/>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rot="5399993">
            <a:off x="7861649" y="461742"/>
            <a:ext cx="1744105" cy="820608"/>
          </a:xfrm>
          <a:prstGeom prst="rect">
            <a:avLst/>
          </a:prstGeom>
          <a:noFill/>
          <a:ln>
            <a:noFill/>
          </a:ln>
        </p:spPr>
      </p:pic>
      <p:sp>
        <p:nvSpPr>
          <p:cNvPr id="127" name="Google Shape;127;p18">
            <a:extLst>
              <a:ext uri="{FF2B5EF4-FFF2-40B4-BE49-F238E27FC236}">
                <a16:creationId xmlns:a16="http://schemas.microsoft.com/office/drawing/2014/main" id="{DFF73BF1-AD19-D148-354D-DED1E48EBCBA}"/>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46</a:t>
            </a:fld>
            <a:endParaRPr/>
          </a:p>
        </p:txBody>
      </p:sp>
    </p:spTree>
    <p:extLst>
      <p:ext uri="{BB962C8B-B14F-4D97-AF65-F5344CB8AC3E}">
        <p14:creationId xmlns:p14="http://schemas.microsoft.com/office/powerpoint/2010/main" val="189894463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088FEE-ADD3-7D92-0F3D-92DDFA5B2C84}"/>
              </a:ext>
            </a:extLst>
          </p:cNvPr>
          <p:cNvSpPr>
            <a:spLocks noGrp="1"/>
          </p:cNvSpPr>
          <p:nvPr>
            <p:ph type="title"/>
          </p:nvPr>
        </p:nvSpPr>
        <p:spPr/>
        <p:txBody>
          <a:bodyPr>
            <a:normAutofit fontScale="90000"/>
          </a:bodyPr>
          <a:lstStyle/>
          <a:p>
            <a:r>
              <a:rPr lang="en-US"/>
              <a:t>UK Data Science Ethics Framework</a:t>
            </a:r>
          </a:p>
        </p:txBody>
      </p:sp>
      <p:pic>
        <p:nvPicPr>
          <p:cNvPr id="4" name="Content Placeholder 4" descr="A screenshot of a computer&#10;&#10;Description automatically generated">
            <a:extLst>
              <a:ext uri="{FF2B5EF4-FFF2-40B4-BE49-F238E27FC236}">
                <a16:creationId xmlns:a16="http://schemas.microsoft.com/office/drawing/2014/main" id="{5CAA15DD-4BCB-E493-8BD5-5FE65F79748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011679" y="1017725"/>
            <a:ext cx="5244011" cy="3927894"/>
          </a:xfrm>
          <a:prstGeom prst="rect">
            <a:avLst/>
          </a:prstGeom>
          <a:effectLst>
            <a:outerShdw blurRad="50800" dist="38100" dir="8100000" algn="tr" rotWithShape="0">
              <a:prstClr val="black">
                <a:alpha val="40000"/>
              </a:prstClr>
            </a:outerShdw>
          </a:effectLst>
        </p:spPr>
      </p:pic>
    </p:spTree>
    <p:extLst>
      <p:ext uri="{BB962C8B-B14F-4D97-AF65-F5344CB8AC3E}">
        <p14:creationId xmlns:p14="http://schemas.microsoft.com/office/powerpoint/2010/main" val="244481054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E895F95-0187-6350-E933-ADB9AB08FC81}"/>
              </a:ext>
            </a:extLst>
          </p:cNvPr>
          <p:cNvSpPr>
            <a:spLocks noGrp="1"/>
          </p:cNvSpPr>
          <p:nvPr>
            <p:ph type="body" idx="1"/>
          </p:nvPr>
        </p:nvSpPr>
        <p:spPr>
          <a:xfrm>
            <a:off x="311700" y="1389600"/>
            <a:ext cx="2637688" cy="3179400"/>
          </a:xfrm>
        </p:spPr>
        <p:txBody>
          <a:bodyPr>
            <a:normAutofit/>
          </a:bodyPr>
          <a:lstStyle/>
          <a:p>
            <a:pPr marL="152400" indent="0">
              <a:buNone/>
            </a:pPr>
            <a:r>
              <a:rPr lang="en-US" sz="1400" dirty="0"/>
              <a:t>Data and AI projects designed to improve efficiency – how fast something gets done. But this can harm communities if the data is biased. </a:t>
            </a:r>
          </a:p>
        </p:txBody>
      </p:sp>
      <p:sp>
        <p:nvSpPr>
          <p:cNvPr id="2" name="Title 1">
            <a:extLst>
              <a:ext uri="{FF2B5EF4-FFF2-40B4-BE49-F238E27FC236}">
                <a16:creationId xmlns:a16="http://schemas.microsoft.com/office/drawing/2014/main" id="{7079E80C-0E33-151D-0941-45B8633DAFE7}"/>
              </a:ext>
            </a:extLst>
          </p:cNvPr>
          <p:cNvSpPr>
            <a:spLocks noGrp="1"/>
          </p:cNvSpPr>
          <p:nvPr>
            <p:ph type="title"/>
          </p:nvPr>
        </p:nvSpPr>
        <p:spPr/>
        <p:txBody>
          <a:bodyPr>
            <a:normAutofit fontScale="90000"/>
          </a:bodyPr>
          <a:lstStyle/>
          <a:p>
            <a:r>
              <a:rPr lang="en-US"/>
              <a:t>Clear public benefit</a:t>
            </a:r>
          </a:p>
        </p:txBody>
      </p:sp>
      <p:pic>
        <p:nvPicPr>
          <p:cNvPr id="4" name="Picture 3" descr="A person in a red sweatshirt&#10;&#10;Description automatically generated">
            <a:extLst>
              <a:ext uri="{FF2B5EF4-FFF2-40B4-BE49-F238E27FC236}">
                <a16:creationId xmlns:a16="http://schemas.microsoft.com/office/drawing/2014/main" id="{E4D52A5D-2A86-52A5-74D0-DFA2FE609F4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339522" y="652255"/>
            <a:ext cx="4056622" cy="4046220"/>
          </a:xfrm>
          <a:prstGeom prst="rect">
            <a:avLst/>
          </a:prstGeom>
        </p:spPr>
      </p:pic>
      <p:pic>
        <p:nvPicPr>
          <p:cNvPr id="5" name="Picture 4" descr="A white background with black text&#10;&#10;Description automatically generated">
            <a:extLst>
              <a:ext uri="{FF2B5EF4-FFF2-40B4-BE49-F238E27FC236}">
                <a16:creationId xmlns:a16="http://schemas.microsoft.com/office/drawing/2014/main" id="{B6F8799F-DA87-DFAB-81D1-5BA487D9EFFC}"/>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949388" y="4148209"/>
            <a:ext cx="5190565" cy="841581"/>
          </a:xfrm>
          <a:prstGeom prst="rect">
            <a:avLst/>
          </a:prstGeom>
        </p:spPr>
      </p:pic>
    </p:spTree>
    <p:extLst>
      <p:ext uri="{BB962C8B-B14F-4D97-AF65-F5344CB8AC3E}">
        <p14:creationId xmlns:p14="http://schemas.microsoft.com/office/powerpoint/2010/main" val="279680069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E15C223E-CB24-9221-F675-55B9FA339B80}"/>
              </a:ext>
            </a:extLst>
          </p:cNvPr>
          <p:cNvSpPr>
            <a:spLocks noGrp="1"/>
          </p:cNvSpPr>
          <p:nvPr>
            <p:ph type="body" idx="2"/>
          </p:nvPr>
        </p:nvSpPr>
        <p:spPr/>
        <p:txBody>
          <a:bodyPr/>
          <a:lstStyle/>
          <a:p>
            <a:endParaRPr lang="en-US"/>
          </a:p>
        </p:txBody>
      </p:sp>
      <p:sp>
        <p:nvSpPr>
          <p:cNvPr id="2" name="Title 1">
            <a:extLst>
              <a:ext uri="{FF2B5EF4-FFF2-40B4-BE49-F238E27FC236}">
                <a16:creationId xmlns:a16="http://schemas.microsoft.com/office/drawing/2014/main" id="{D9968E5F-8016-5703-D68C-FB507DB11665}"/>
              </a:ext>
            </a:extLst>
          </p:cNvPr>
          <p:cNvSpPr>
            <a:spLocks noGrp="1"/>
          </p:cNvSpPr>
          <p:nvPr>
            <p:ph type="title"/>
          </p:nvPr>
        </p:nvSpPr>
        <p:spPr/>
        <p:txBody>
          <a:bodyPr>
            <a:normAutofit fontScale="90000"/>
          </a:bodyPr>
          <a:lstStyle/>
          <a:p>
            <a:r>
              <a:rPr lang="en-US"/>
              <a:t>Keep data secure</a:t>
            </a:r>
          </a:p>
        </p:txBody>
      </p:sp>
      <p:pic>
        <p:nvPicPr>
          <p:cNvPr id="5" name="Content Placeholder 4" descr="A hand typing on a keyboard&#10;&#10;Description automatically generated">
            <a:extLst>
              <a:ext uri="{FF2B5EF4-FFF2-40B4-BE49-F238E27FC236}">
                <a16:creationId xmlns:a16="http://schemas.microsoft.com/office/drawing/2014/main" id="{3C627C1C-0F37-C76F-18D7-2DF292E641C7}"/>
              </a:ext>
            </a:extLst>
          </p:cNvPr>
          <p:cNvPicPr>
            <a:picLocks noGrp="1" noChangeAspect="1"/>
          </p:cNvPicPr>
          <p:nvPr>
            <p:ph idx="4294967295"/>
          </p:nvPr>
        </p:nvPicPr>
        <p:blipFill>
          <a:blip r:embed="rId3" cstate="email">
            <a:extLst>
              <a:ext uri="{28A0092B-C50C-407E-A947-70E740481C1C}">
                <a14:useLocalDpi xmlns:a14="http://schemas.microsoft.com/office/drawing/2010/main"/>
              </a:ext>
            </a:extLst>
          </a:blip>
          <a:stretch>
            <a:fillRect/>
          </a:stretch>
        </p:blipFill>
        <p:spPr>
          <a:xfrm>
            <a:off x="2911876" y="1017725"/>
            <a:ext cx="4757355" cy="3777827"/>
          </a:xfrm>
        </p:spPr>
      </p:pic>
      <p:sp>
        <p:nvSpPr>
          <p:cNvPr id="3" name="Text Placeholder 2">
            <a:extLst>
              <a:ext uri="{FF2B5EF4-FFF2-40B4-BE49-F238E27FC236}">
                <a16:creationId xmlns:a16="http://schemas.microsoft.com/office/drawing/2014/main" id="{25CA924F-039B-A087-0276-A94AD4D53750}"/>
              </a:ext>
            </a:extLst>
          </p:cNvPr>
          <p:cNvSpPr txBox="1">
            <a:spLocks/>
          </p:cNvSpPr>
          <p:nvPr/>
        </p:nvSpPr>
        <p:spPr>
          <a:xfrm>
            <a:off x="311700" y="1389600"/>
            <a:ext cx="2449429" cy="317940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L="457200" marR="0" lvl="0" indent="-317500" algn="l" rtl="0">
              <a:lnSpc>
                <a:spcPct val="115000"/>
              </a:lnSpc>
              <a:spcBef>
                <a:spcPts val="0"/>
              </a:spcBef>
              <a:spcAft>
                <a:spcPts val="0"/>
              </a:spcAft>
              <a:buClr>
                <a:srgbClr val="434343"/>
              </a:buClr>
              <a:buSzPts val="1400"/>
              <a:buFont typeface="Montserrat Medium"/>
              <a:buChar char="●"/>
              <a:defRPr sz="1400" b="0" i="0" u="none" strike="noStrike" cap="none">
                <a:solidFill>
                  <a:srgbClr val="434343"/>
                </a:solidFill>
                <a:latin typeface="Montserrat Medium"/>
                <a:ea typeface="Montserrat Medium"/>
                <a:cs typeface="Montserrat Medium"/>
                <a:sym typeface="Montserrat Medium"/>
              </a:defRPr>
            </a:lvl1pPr>
            <a:lvl2pPr marL="914400" marR="0" lvl="1" indent="-304800" algn="l" rtl="0">
              <a:lnSpc>
                <a:spcPct val="115000"/>
              </a:lnSpc>
              <a:spcBef>
                <a:spcPts val="0"/>
              </a:spcBef>
              <a:spcAft>
                <a:spcPts val="0"/>
              </a:spcAft>
              <a:buClr>
                <a:srgbClr val="434343"/>
              </a:buClr>
              <a:buSzPts val="1200"/>
              <a:buFont typeface="Montserrat Medium"/>
              <a:buChar char="○"/>
              <a:defRPr sz="1200" b="0" i="0" u="none" strike="noStrike" cap="none">
                <a:solidFill>
                  <a:srgbClr val="434343"/>
                </a:solidFill>
                <a:latin typeface="Montserrat Medium"/>
                <a:ea typeface="Montserrat Medium"/>
                <a:cs typeface="Montserrat Medium"/>
                <a:sym typeface="Montserrat Medium"/>
              </a:defRPr>
            </a:lvl2pPr>
            <a:lvl3pPr marL="1371600" marR="0" lvl="2" indent="-304800" algn="l" rtl="0">
              <a:lnSpc>
                <a:spcPct val="115000"/>
              </a:lnSpc>
              <a:spcBef>
                <a:spcPts val="0"/>
              </a:spcBef>
              <a:spcAft>
                <a:spcPts val="0"/>
              </a:spcAft>
              <a:buClr>
                <a:srgbClr val="434343"/>
              </a:buClr>
              <a:buSzPts val="1200"/>
              <a:buFont typeface="Montserrat Medium"/>
              <a:buChar char="■"/>
              <a:defRPr sz="1200" b="0" i="0" u="none" strike="noStrike" cap="none">
                <a:solidFill>
                  <a:srgbClr val="434343"/>
                </a:solidFill>
                <a:latin typeface="Montserrat Medium"/>
                <a:ea typeface="Montserrat Medium"/>
                <a:cs typeface="Montserrat Medium"/>
                <a:sym typeface="Montserrat Medium"/>
              </a:defRPr>
            </a:lvl3pPr>
            <a:lvl4pPr marL="1828800" marR="0" lvl="3" indent="-304800" algn="l" rtl="0">
              <a:lnSpc>
                <a:spcPct val="115000"/>
              </a:lnSpc>
              <a:spcBef>
                <a:spcPts val="0"/>
              </a:spcBef>
              <a:spcAft>
                <a:spcPts val="0"/>
              </a:spcAft>
              <a:buClr>
                <a:srgbClr val="434343"/>
              </a:buClr>
              <a:buSzPts val="1200"/>
              <a:buFont typeface="Montserrat Medium"/>
              <a:buChar char="●"/>
              <a:defRPr sz="1200" b="0" i="0" u="none" strike="noStrike" cap="none">
                <a:solidFill>
                  <a:srgbClr val="434343"/>
                </a:solidFill>
                <a:latin typeface="Montserrat Medium"/>
                <a:ea typeface="Montserrat Medium"/>
                <a:cs typeface="Montserrat Medium"/>
                <a:sym typeface="Montserrat Medium"/>
              </a:defRPr>
            </a:lvl4pPr>
            <a:lvl5pPr marL="2286000" marR="0" lvl="4" indent="-304800" algn="l" rtl="0">
              <a:lnSpc>
                <a:spcPct val="115000"/>
              </a:lnSpc>
              <a:spcBef>
                <a:spcPts val="0"/>
              </a:spcBef>
              <a:spcAft>
                <a:spcPts val="0"/>
              </a:spcAft>
              <a:buClr>
                <a:srgbClr val="434343"/>
              </a:buClr>
              <a:buSzPts val="1200"/>
              <a:buFont typeface="Montserrat Medium"/>
              <a:buChar char="○"/>
              <a:defRPr sz="1200" b="0" i="0" u="none" strike="noStrike" cap="none">
                <a:solidFill>
                  <a:srgbClr val="434343"/>
                </a:solidFill>
                <a:latin typeface="Montserrat Medium"/>
                <a:ea typeface="Montserrat Medium"/>
                <a:cs typeface="Montserrat Medium"/>
                <a:sym typeface="Montserrat Medium"/>
              </a:defRPr>
            </a:lvl5pPr>
            <a:lvl6pPr marL="2743200" marR="0" lvl="5" indent="-304800" algn="l" rtl="0">
              <a:lnSpc>
                <a:spcPct val="115000"/>
              </a:lnSpc>
              <a:spcBef>
                <a:spcPts val="0"/>
              </a:spcBef>
              <a:spcAft>
                <a:spcPts val="0"/>
              </a:spcAft>
              <a:buClr>
                <a:srgbClr val="434343"/>
              </a:buClr>
              <a:buSzPts val="1200"/>
              <a:buFont typeface="Montserrat Medium"/>
              <a:buChar char="■"/>
              <a:defRPr sz="1200" b="0" i="0" u="none" strike="noStrike" cap="none">
                <a:solidFill>
                  <a:srgbClr val="434343"/>
                </a:solidFill>
                <a:latin typeface="Montserrat Medium"/>
                <a:ea typeface="Montserrat Medium"/>
                <a:cs typeface="Montserrat Medium"/>
                <a:sym typeface="Montserrat Medium"/>
              </a:defRPr>
            </a:lvl6pPr>
            <a:lvl7pPr marL="3200400" marR="0" lvl="6" indent="-304800" algn="l" rtl="0">
              <a:lnSpc>
                <a:spcPct val="115000"/>
              </a:lnSpc>
              <a:spcBef>
                <a:spcPts val="0"/>
              </a:spcBef>
              <a:spcAft>
                <a:spcPts val="0"/>
              </a:spcAft>
              <a:buClr>
                <a:srgbClr val="434343"/>
              </a:buClr>
              <a:buSzPts val="1200"/>
              <a:buFont typeface="Montserrat Medium"/>
              <a:buChar char="●"/>
              <a:defRPr sz="1200" b="0" i="0" u="none" strike="noStrike" cap="none">
                <a:solidFill>
                  <a:srgbClr val="434343"/>
                </a:solidFill>
                <a:latin typeface="Montserrat Medium"/>
                <a:ea typeface="Montserrat Medium"/>
                <a:cs typeface="Montserrat Medium"/>
                <a:sym typeface="Montserrat Medium"/>
              </a:defRPr>
            </a:lvl7pPr>
            <a:lvl8pPr marL="3657600" marR="0" lvl="7" indent="-304800" algn="l" rtl="0">
              <a:lnSpc>
                <a:spcPct val="115000"/>
              </a:lnSpc>
              <a:spcBef>
                <a:spcPts val="0"/>
              </a:spcBef>
              <a:spcAft>
                <a:spcPts val="0"/>
              </a:spcAft>
              <a:buClr>
                <a:srgbClr val="434343"/>
              </a:buClr>
              <a:buSzPts val="1200"/>
              <a:buFont typeface="Montserrat Medium"/>
              <a:buChar char="○"/>
              <a:defRPr sz="1200" b="0" i="0" u="none" strike="noStrike" cap="none">
                <a:solidFill>
                  <a:srgbClr val="434343"/>
                </a:solidFill>
                <a:latin typeface="Montserrat Medium"/>
                <a:ea typeface="Montserrat Medium"/>
                <a:cs typeface="Montserrat Medium"/>
                <a:sym typeface="Montserrat Medium"/>
              </a:defRPr>
            </a:lvl8pPr>
            <a:lvl9pPr marL="4114800" marR="0" lvl="8" indent="-304800" algn="l" rtl="0">
              <a:lnSpc>
                <a:spcPct val="115000"/>
              </a:lnSpc>
              <a:spcBef>
                <a:spcPts val="0"/>
              </a:spcBef>
              <a:spcAft>
                <a:spcPts val="0"/>
              </a:spcAft>
              <a:buClr>
                <a:srgbClr val="434343"/>
              </a:buClr>
              <a:buSzPts val="1200"/>
              <a:buFont typeface="Montserrat Medium"/>
              <a:buChar char="■"/>
              <a:defRPr sz="1200" b="0" i="0" u="none" strike="noStrike" cap="none">
                <a:solidFill>
                  <a:srgbClr val="434343"/>
                </a:solidFill>
                <a:latin typeface="Montserrat Medium"/>
                <a:ea typeface="Montserrat Medium"/>
                <a:cs typeface="Montserrat Medium"/>
                <a:sym typeface="Montserrat Medium"/>
              </a:defRPr>
            </a:lvl9pPr>
          </a:lstStyle>
          <a:p>
            <a:pPr marL="152400" indent="0">
              <a:buFont typeface="Montserrat Medium"/>
              <a:buNone/>
            </a:pPr>
            <a:r>
              <a:rPr lang="en-US" dirty="0"/>
              <a:t>Data can be ‘hacked’ or ‘reidentified’ that means sensitive, private information can be shared. </a:t>
            </a:r>
          </a:p>
          <a:p>
            <a:pPr marL="152400" indent="0">
              <a:buFont typeface="Montserrat Medium"/>
              <a:buNone/>
            </a:pPr>
            <a:endParaRPr lang="en-US" dirty="0"/>
          </a:p>
        </p:txBody>
      </p:sp>
    </p:spTree>
    <p:extLst>
      <p:ext uri="{BB962C8B-B14F-4D97-AF65-F5344CB8AC3E}">
        <p14:creationId xmlns:p14="http://schemas.microsoft.com/office/powerpoint/2010/main" val="23678357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F9691-6C38-E982-070C-0F9D5C41E77C}"/>
              </a:ext>
            </a:extLst>
          </p:cNvPr>
          <p:cNvSpPr>
            <a:spLocks noGrp="1"/>
          </p:cNvSpPr>
          <p:nvPr>
            <p:ph type="ctrTitle"/>
          </p:nvPr>
        </p:nvSpPr>
        <p:spPr/>
        <p:txBody>
          <a:bodyPr/>
          <a:lstStyle/>
          <a:p>
            <a:r>
              <a:rPr lang="en-US"/>
              <a:t>Welcome Day 3</a:t>
            </a:r>
          </a:p>
        </p:txBody>
      </p:sp>
      <p:sp>
        <p:nvSpPr>
          <p:cNvPr id="3" name="Slide Number Placeholder 2">
            <a:extLst>
              <a:ext uri="{FF2B5EF4-FFF2-40B4-BE49-F238E27FC236}">
                <a16:creationId xmlns:a16="http://schemas.microsoft.com/office/drawing/2014/main" id="{B0A2437F-A964-FC7F-7E7B-0FB5F136EF20}"/>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5</a:t>
            </a:fld>
            <a:endParaRPr lang="en"/>
          </a:p>
        </p:txBody>
      </p:sp>
      <p:pic>
        <p:nvPicPr>
          <p:cNvPr id="6" name="Picture 5">
            <a:extLst>
              <a:ext uri="{FF2B5EF4-FFF2-40B4-BE49-F238E27FC236}">
                <a16:creationId xmlns:a16="http://schemas.microsoft.com/office/drawing/2014/main" id="{FB8AFD6B-0397-6FD9-723F-A8BBB5DD07A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521358" y="341425"/>
            <a:ext cx="1409653" cy="711525"/>
          </a:xfrm>
          <a:prstGeom prst="rect">
            <a:avLst/>
          </a:prstGeom>
        </p:spPr>
      </p:pic>
      <p:pic>
        <p:nvPicPr>
          <p:cNvPr id="7" name="Google Shape;97;p16">
            <a:extLst>
              <a:ext uri="{FF2B5EF4-FFF2-40B4-BE49-F238E27FC236}">
                <a16:creationId xmlns:a16="http://schemas.microsoft.com/office/drawing/2014/main" id="{6C4962AC-AD1F-5461-B699-1F1C8028CB17}"/>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4969730" y="1303375"/>
            <a:ext cx="3401963" cy="1601751"/>
          </a:xfrm>
          <a:prstGeom prst="rect">
            <a:avLst/>
          </a:prstGeom>
          <a:noFill/>
          <a:ln>
            <a:noFill/>
          </a:ln>
        </p:spPr>
      </p:pic>
      <p:pic>
        <p:nvPicPr>
          <p:cNvPr id="8" name="Google Shape;98;p16">
            <a:extLst>
              <a:ext uri="{FF2B5EF4-FFF2-40B4-BE49-F238E27FC236}">
                <a16:creationId xmlns:a16="http://schemas.microsoft.com/office/drawing/2014/main" id="{896EE7D6-6110-206E-E453-144B33670580}"/>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4926725" y="2423216"/>
            <a:ext cx="1744101" cy="820608"/>
          </a:xfrm>
          <a:prstGeom prst="rect">
            <a:avLst/>
          </a:prstGeom>
          <a:noFill/>
          <a:ln>
            <a:noFill/>
          </a:ln>
        </p:spPr>
      </p:pic>
      <p:pic>
        <p:nvPicPr>
          <p:cNvPr id="9" name="Google Shape;101;p16">
            <a:extLst>
              <a:ext uri="{FF2B5EF4-FFF2-40B4-BE49-F238E27FC236}">
                <a16:creationId xmlns:a16="http://schemas.microsoft.com/office/drawing/2014/main" id="{8D8532A8-A0FF-F01B-464F-ADB6C4DF88F4}"/>
              </a:ext>
            </a:extLst>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rot="5400000">
            <a:off x="6745474" y="2718115"/>
            <a:ext cx="1751877" cy="824876"/>
          </a:xfrm>
          <a:prstGeom prst="rect">
            <a:avLst/>
          </a:prstGeom>
          <a:noFill/>
          <a:ln>
            <a:noFill/>
          </a:ln>
        </p:spPr>
      </p:pic>
      <p:pic>
        <p:nvPicPr>
          <p:cNvPr id="11" name="Google Shape;99;p16">
            <a:extLst>
              <a:ext uri="{FF2B5EF4-FFF2-40B4-BE49-F238E27FC236}">
                <a16:creationId xmlns:a16="http://schemas.microsoft.com/office/drawing/2014/main" id="{996D6F79-1B3E-5A5E-E670-306FB73160B6}"/>
              </a:ext>
            </a:extLst>
          </p:cNvPr>
          <p:cNvPicPr preferRelativeResize="0"/>
          <p:nvPr/>
        </p:nvPicPr>
        <p:blipFill>
          <a:blip r:embed="rId6" cstate="email">
            <a:alphaModFix/>
            <a:extLst>
              <a:ext uri="{28A0092B-C50C-407E-A947-70E740481C1C}">
                <a14:useLocalDpi xmlns:a14="http://schemas.microsoft.com/office/drawing/2010/main"/>
              </a:ext>
            </a:extLst>
          </a:blip>
          <a:stretch>
            <a:fillRect/>
          </a:stretch>
        </p:blipFill>
        <p:spPr>
          <a:xfrm rot="-5400000" flipH="1">
            <a:off x="-119676" y="3819175"/>
            <a:ext cx="2700875" cy="1271675"/>
          </a:xfrm>
          <a:prstGeom prst="rect">
            <a:avLst/>
          </a:prstGeom>
          <a:noFill/>
          <a:ln>
            <a:noFill/>
          </a:ln>
        </p:spPr>
      </p:pic>
      <p:pic>
        <p:nvPicPr>
          <p:cNvPr id="12" name="Google Shape;100;p16">
            <a:extLst>
              <a:ext uri="{FF2B5EF4-FFF2-40B4-BE49-F238E27FC236}">
                <a16:creationId xmlns:a16="http://schemas.microsoft.com/office/drawing/2014/main" id="{2933C717-2A5D-CA60-2E08-544711AE21A4}"/>
              </a:ext>
            </a:extLst>
          </p:cNvPr>
          <p:cNvPicPr preferRelativeResize="0"/>
          <p:nvPr/>
        </p:nvPicPr>
        <p:blipFill>
          <a:blip r:embed="rId7" cstate="email">
            <a:alphaModFix/>
            <a:extLst>
              <a:ext uri="{28A0092B-C50C-407E-A947-70E740481C1C}">
                <a14:useLocalDpi xmlns:a14="http://schemas.microsoft.com/office/drawing/2010/main"/>
              </a:ext>
            </a:extLst>
          </a:blip>
          <a:stretch>
            <a:fillRect/>
          </a:stretch>
        </p:blipFill>
        <p:spPr>
          <a:xfrm>
            <a:off x="1201050" y="3817750"/>
            <a:ext cx="1823848" cy="858726"/>
          </a:xfrm>
          <a:prstGeom prst="rect">
            <a:avLst/>
          </a:prstGeom>
          <a:noFill/>
          <a:ln>
            <a:noFill/>
          </a:ln>
        </p:spPr>
      </p:pic>
    </p:spTree>
    <p:extLst>
      <p:ext uri="{BB962C8B-B14F-4D97-AF65-F5344CB8AC3E}">
        <p14:creationId xmlns:p14="http://schemas.microsoft.com/office/powerpoint/2010/main" val="74829082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79E80C-0E33-151D-0941-45B8633DAFE7}"/>
              </a:ext>
            </a:extLst>
          </p:cNvPr>
          <p:cNvSpPr>
            <a:spLocks noGrp="1"/>
          </p:cNvSpPr>
          <p:nvPr>
            <p:ph type="title"/>
          </p:nvPr>
        </p:nvSpPr>
        <p:spPr/>
        <p:txBody>
          <a:bodyPr>
            <a:normAutofit fontScale="90000"/>
          </a:bodyPr>
          <a:lstStyle/>
          <a:p>
            <a:r>
              <a:rPr lang="en-US"/>
              <a:t>Using data with minimum intrusion necessary</a:t>
            </a:r>
          </a:p>
        </p:txBody>
      </p:sp>
      <p:pic>
        <p:nvPicPr>
          <p:cNvPr id="3" name="Picture 2">
            <a:extLst>
              <a:ext uri="{FF2B5EF4-FFF2-40B4-BE49-F238E27FC236}">
                <a16:creationId xmlns:a16="http://schemas.microsoft.com/office/drawing/2014/main" id="{A9EDE046-F249-C392-4DF0-C9BCCA0FF61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821593" y="276207"/>
            <a:ext cx="3957147" cy="4234738"/>
          </a:xfrm>
          <a:prstGeom prst="rect">
            <a:avLst/>
          </a:prstGeom>
        </p:spPr>
      </p:pic>
      <p:sp>
        <p:nvSpPr>
          <p:cNvPr id="6" name="Text Placeholder 2">
            <a:extLst>
              <a:ext uri="{FF2B5EF4-FFF2-40B4-BE49-F238E27FC236}">
                <a16:creationId xmlns:a16="http://schemas.microsoft.com/office/drawing/2014/main" id="{964B1FD1-A3E6-5F7D-11CB-6B033A9EE4F0}"/>
              </a:ext>
            </a:extLst>
          </p:cNvPr>
          <p:cNvSpPr txBox="1">
            <a:spLocks/>
          </p:cNvSpPr>
          <p:nvPr/>
        </p:nvSpPr>
        <p:spPr>
          <a:xfrm>
            <a:off x="311700" y="2393576"/>
            <a:ext cx="3032135" cy="2175424"/>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L="457200" marR="0" lvl="0" indent="-317500" algn="l" rtl="0">
              <a:lnSpc>
                <a:spcPct val="115000"/>
              </a:lnSpc>
              <a:spcBef>
                <a:spcPts val="0"/>
              </a:spcBef>
              <a:spcAft>
                <a:spcPts val="0"/>
              </a:spcAft>
              <a:buClr>
                <a:srgbClr val="434343"/>
              </a:buClr>
              <a:buSzPts val="1400"/>
              <a:buFont typeface="Montserrat Medium"/>
              <a:buChar char="●"/>
              <a:defRPr sz="1400" b="0" i="0" u="none" strike="noStrike" cap="none">
                <a:solidFill>
                  <a:srgbClr val="434343"/>
                </a:solidFill>
                <a:latin typeface="Montserrat Medium"/>
                <a:ea typeface="Montserrat Medium"/>
                <a:cs typeface="Montserrat Medium"/>
                <a:sym typeface="Montserrat Medium"/>
              </a:defRPr>
            </a:lvl1pPr>
            <a:lvl2pPr marL="914400" marR="0" lvl="1" indent="-304800" algn="l" rtl="0">
              <a:lnSpc>
                <a:spcPct val="115000"/>
              </a:lnSpc>
              <a:spcBef>
                <a:spcPts val="0"/>
              </a:spcBef>
              <a:spcAft>
                <a:spcPts val="0"/>
              </a:spcAft>
              <a:buClr>
                <a:srgbClr val="434343"/>
              </a:buClr>
              <a:buSzPts val="1200"/>
              <a:buFont typeface="Montserrat Medium"/>
              <a:buChar char="○"/>
              <a:defRPr sz="1200" b="0" i="0" u="none" strike="noStrike" cap="none">
                <a:solidFill>
                  <a:srgbClr val="434343"/>
                </a:solidFill>
                <a:latin typeface="Montserrat Medium"/>
                <a:ea typeface="Montserrat Medium"/>
                <a:cs typeface="Montserrat Medium"/>
                <a:sym typeface="Montserrat Medium"/>
              </a:defRPr>
            </a:lvl2pPr>
            <a:lvl3pPr marL="1371600" marR="0" lvl="2" indent="-304800" algn="l" rtl="0">
              <a:lnSpc>
                <a:spcPct val="115000"/>
              </a:lnSpc>
              <a:spcBef>
                <a:spcPts val="0"/>
              </a:spcBef>
              <a:spcAft>
                <a:spcPts val="0"/>
              </a:spcAft>
              <a:buClr>
                <a:srgbClr val="434343"/>
              </a:buClr>
              <a:buSzPts val="1200"/>
              <a:buFont typeface="Montserrat Medium"/>
              <a:buChar char="■"/>
              <a:defRPr sz="1200" b="0" i="0" u="none" strike="noStrike" cap="none">
                <a:solidFill>
                  <a:srgbClr val="434343"/>
                </a:solidFill>
                <a:latin typeface="Montserrat Medium"/>
                <a:ea typeface="Montserrat Medium"/>
                <a:cs typeface="Montserrat Medium"/>
                <a:sym typeface="Montserrat Medium"/>
              </a:defRPr>
            </a:lvl3pPr>
            <a:lvl4pPr marL="1828800" marR="0" lvl="3" indent="-304800" algn="l" rtl="0">
              <a:lnSpc>
                <a:spcPct val="115000"/>
              </a:lnSpc>
              <a:spcBef>
                <a:spcPts val="0"/>
              </a:spcBef>
              <a:spcAft>
                <a:spcPts val="0"/>
              </a:spcAft>
              <a:buClr>
                <a:srgbClr val="434343"/>
              </a:buClr>
              <a:buSzPts val="1200"/>
              <a:buFont typeface="Montserrat Medium"/>
              <a:buChar char="●"/>
              <a:defRPr sz="1200" b="0" i="0" u="none" strike="noStrike" cap="none">
                <a:solidFill>
                  <a:srgbClr val="434343"/>
                </a:solidFill>
                <a:latin typeface="Montserrat Medium"/>
                <a:ea typeface="Montserrat Medium"/>
                <a:cs typeface="Montserrat Medium"/>
                <a:sym typeface="Montserrat Medium"/>
              </a:defRPr>
            </a:lvl4pPr>
            <a:lvl5pPr marL="2286000" marR="0" lvl="4" indent="-304800" algn="l" rtl="0">
              <a:lnSpc>
                <a:spcPct val="115000"/>
              </a:lnSpc>
              <a:spcBef>
                <a:spcPts val="0"/>
              </a:spcBef>
              <a:spcAft>
                <a:spcPts val="0"/>
              </a:spcAft>
              <a:buClr>
                <a:srgbClr val="434343"/>
              </a:buClr>
              <a:buSzPts val="1200"/>
              <a:buFont typeface="Montserrat Medium"/>
              <a:buChar char="○"/>
              <a:defRPr sz="1200" b="0" i="0" u="none" strike="noStrike" cap="none">
                <a:solidFill>
                  <a:srgbClr val="434343"/>
                </a:solidFill>
                <a:latin typeface="Montserrat Medium"/>
                <a:ea typeface="Montserrat Medium"/>
                <a:cs typeface="Montserrat Medium"/>
                <a:sym typeface="Montserrat Medium"/>
              </a:defRPr>
            </a:lvl5pPr>
            <a:lvl6pPr marL="2743200" marR="0" lvl="5" indent="-304800" algn="l" rtl="0">
              <a:lnSpc>
                <a:spcPct val="115000"/>
              </a:lnSpc>
              <a:spcBef>
                <a:spcPts val="0"/>
              </a:spcBef>
              <a:spcAft>
                <a:spcPts val="0"/>
              </a:spcAft>
              <a:buClr>
                <a:srgbClr val="434343"/>
              </a:buClr>
              <a:buSzPts val="1200"/>
              <a:buFont typeface="Montserrat Medium"/>
              <a:buChar char="■"/>
              <a:defRPr sz="1200" b="0" i="0" u="none" strike="noStrike" cap="none">
                <a:solidFill>
                  <a:srgbClr val="434343"/>
                </a:solidFill>
                <a:latin typeface="Montserrat Medium"/>
                <a:ea typeface="Montserrat Medium"/>
                <a:cs typeface="Montserrat Medium"/>
                <a:sym typeface="Montserrat Medium"/>
              </a:defRPr>
            </a:lvl6pPr>
            <a:lvl7pPr marL="3200400" marR="0" lvl="6" indent="-304800" algn="l" rtl="0">
              <a:lnSpc>
                <a:spcPct val="115000"/>
              </a:lnSpc>
              <a:spcBef>
                <a:spcPts val="0"/>
              </a:spcBef>
              <a:spcAft>
                <a:spcPts val="0"/>
              </a:spcAft>
              <a:buClr>
                <a:srgbClr val="434343"/>
              </a:buClr>
              <a:buSzPts val="1200"/>
              <a:buFont typeface="Montserrat Medium"/>
              <a:buChar char="●"/>
              <a:defRPr sz="1200" b="0" i="0" u="none" strike="noStrike" cap="none">
                <a:solidFill>
                  <a:srgbClr val="434343"/>
                </a:solidFill>
                <a:latin typeface="Montserrat Medium"/>
                <a:ea typeface="Montserrat Medium"/>
                <a:cs typeface="Montserrat Medium"/>
                <a:sym typeface="Montserrat Medium"/>
              </a:defRPr>
            </a:lvl7pPr>
            <a:lvl8pPr marL="3657600" marR="0" lvl="7" indent="-304800" algn="l" rtl="0">
              <a:lnSpc>
                <a:spcPct val="115000"/>
              </a:lnSpc>
              <a:spcBef>
                <a:spcPts val="0"/>
              </a:spcBef>
              <a:spcAft>
                <a:spcPts val="0"/>
              </a:spcAft>
              <a:buClr>
                <a:srgbClr val="434343"/>
              </a:buClr>
              <a:buSzPts val="1200"/>
              <a:buFont typeface="Montserrat Medium"/>
              <a:buChar char="○"/>
              <a:defRPr sz="1200" b="0" i="0" u="none" strike="noStrike" cap="none">
                <a:solidFill>
                  <a:srgbClr val="434343"/>
                </a:solidFill>
                <a:latin typeface="Montserrat Medium"/>
                <a:ea typeface="Montserrat Medium"/>
                <a:cs typeface="Montserrat Medium"/>
                <a:sym typeface="Montserrat Medium"/>
              </a:defRPr>
            </a:lvl8pPr>
            <a:lvl9pPr marL="4114800" marR="0" lvl="8" indent="-304800" algn="l" rtl="0">
              <a:lnSpc>
                <a:spcPct val="115000"/>
              </a:lnSpc>
              <a:spcBef>
                <a:spcPts val="0"/>
              </a:spcBef>
              <a:spcAft>
                <a:spcPts val="0"/>
              </a:spcAft>
              <a:buClr>
                <a:srgbClr val="434343"/>
              </a:buClr>
              <a:buSzPts val="1200"/>
              <a:buFont typeface="Montserrat Medium"/>
              <a:buChar char="■"/>
              <a:defRPr sz="1200" b="0" i="0" u="none" strike="noStrike" cap="none">
                <a:solidFill>
                  <a:srgbClr val="434343"/>
                </a:solidFill>
                <a:latin typeface="Montserrat Medium"/>
                <a:ea typeface="Montserrat Medium"/>
                <a:cs typeface="Montserrat Medium"/>
                <a:sym typeface="Montserrat Medium"/>
              </a:defRPr>
            </a:lvl9pPr>
          </a:lstStyle>
          <a:p>
            <a:pPr marL="152400" indent="0">
              <a:buFont typeface="Montserrat Medium"/>
              <a:buNone/>
            </a:pPr>
            <a:r>
              <a:rPr lang="en-US" dirty="0"/>
              <a:t>AI takes a lot of data. Sometimes NHS Trusts have shared all of their data with AI companies.</a:t>
            </a:r>
          </a:p>
          <a:p>
            <a:pPr marL="152400" indent="0">
              <a:buFont typeface="Montserrat Medium"/>
              <a:buNone/>
            </a:pPr>
            <a:endParaRPr lang="en-US" dirty="0"/>
          </a:p>
        </p:txBody>
      </p:sp>
    </p:spTree>
    <p:extLst>
      <p:ext uri="{BB962C8B-B14F-4D97-AF65-F5344CB8AC3E}">
        <p14:creationId xmlns:p14="http://schemas.microsoft.com/office/powerpoint/2010/main" val="232023593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79E80C-0E33-151D-0941-45B8633DAFE7}"/>
              </a:ext>
            </a:extLst>
          </p:cNvPr>
          <p:cNvSpPr>
            <a:spLocks noGrp="1"/>
          </p:cNvSpPr>
          <p:nvPr>
            <p:ph type="title"/>
          </p:nvPr>
        </p:nvSpPr>
        <p:spPr/>
        <p:txBody>
          <a:bodyPr>
            <a:normAutofit fontScale="90000"/>
          </a:bodyPr>
          <a:lstStyle/>
          <a:p>
            <a:r>
              <a:rPr lang="en-US"/>
              <a:t>Be open and accountable</a:t>
            </a:r>
          </a:p>
        </p:txBody>
      </p:sp>
      <p:pic>
        <p:nvPicPr>
          <p:cNvPr id="5" name="Picture 4">
            <a:extLst>
              <a:ext uri="{FF2B5EF4-FFF2-40B4-BE49-F238E27FC236}">
                <a16:creationId xmlns:a16="http://schemas.microsoft.com/office/drawing/2014/main" id="{C2FF530C-F571-340C-6CF5-D9E49625080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236958" y="731375"/>
            <a:ext cx="4975148" cy="3511553"/>
          </a:xfrm>
          <a:prstGeom prst="rect">
            <a:avLst/>
          </a:prstGeom>
        </p:spPr>
      </p:pic>
      <p:sp>
        <p:nvSpPr>
          <p:cNvPr id="4" name="Text Placeholder 2">
            <a:extLst>
              <a:ext uri="{FF2B5EF4-FFF2-40B4-BE49-F238E27FC236}">
                <a16:creationId xmlns:a16="http://schemas.microsoft.com/office/drawing/2014/main" id="{6F4990F2-BFBD-2DFB-20FA-468A5C50E478}"/>
              </a:ext>
            </a:extLst>
          </p:cNvPr>
          <p:cNvSpPr txBox="1">
            <a:spLocks/>
          </p:cNvSpPr>
          <p:nvPr/>
        </p:nvSpPr>
        <p:spPr>
          <a:xfrm>
            <a:off x="223647" y="1614643"/>
            <a:ext cx="2844673" cy="2175424"/>
          </a:xfrm>
          <a:prstGeom prst="rect">
            <a:avLst/>
          </a:prstGeom>
          <a:noFill/>
          <a:ln>
            <a:noFill/>
          </a:ln>
        </p:spPr>
        <p:txBody>
          <a:bodyPr spcFirstLastPara="1" wrap="square" lIns="91425" tIns="91425" rIns="91425" bIns="91425" anchor="t" anchorCtr="0">
            <a:normAutofit fontScale="92500" lnSpcReduction="20000"/>
          </a:bodyPr>
          <a:lstStyle>
            <a:defPPr marR="0" lvl="0" algn="l" rtl="0">
              <a:lnSpc>
                <a:spcPct val="100000"/>
              </a:lnSpc>
              <a:spcBef>
                <a:spcPts val="0"/>
              </a:spcBef>
              <a:spcAft>
                <a:spcPts val="0"/>
              </a:spcAft>
            </a:defPPr>
            <a:lvl1pPr marL="457200" marR="0" lvl="0" indent="-317500" algn="l" rtl="0">
              <a:lnSpc>
                <a:spcPct val="115000"/>
              </a:lnSpc>
              <a:spcBef>
                <a:spcPts val="0"/>
              </a:spcBef>
              <a:spcAft>
                <a:spcPts val="0"/>
              </a:spcAft>
              <a:buClr>
                <a:srgbClr val="434343"/>
              </a:buClr>
              <a:buSzPts val="1400"/>
              <a:buFont typeface="Montserrat Medium"/>
              <a:buChar char="●"/>
              <a:defRPr sz="1400" b="0" i="0" u="none" strike="noStrike" cap="none">
                <a:solidFill>
                  <a:srgbClr val="434343"/>
                </a:solidFill>
                <a:latin typeface="Montserrat Medium"/>
                <a:ea typeface="Montserrat Medium"/>
                <a:cs typeface="Montserrat Medium"/>
                <a:sym typeface="Montserrat Medium"/>
              </a:defRPr>
            </a:lvl1pPr>
            <a:lvl2pPr marL="914400" marR="0" lvl="1" indent="-304800" algn="l" rtl="0">
              <a:lnSpc>
                <a:spcPct val="115000"/>
              </a:lnSpc>
              <a:spcBef>
                <a:spcPts val="0"/>
              </a:spcBef>
              <a:spcAft>
                <a:spcPts val="0"/>
              </a:spcAft>
              <a:buClr>
                <a:srgbClr val="434343"/>
              </a:buClr>
              <a:buSzPts val="1200"/>
              <a:buFont typeface="Montserrat Medium"/>
              <a:buChar char="○"/>
              <a:defRPr sz="1200" b="0" i="0" u="none" strike="noStrike" cap="none">
                <a:solidFill>
                  <a:srgbClr val="434343"/>
                </a:solidFill>
                <a:latin typeface="Montserrat Medium"/>
                <a:ea typeface="Montserrat Medium"/>
                <a:cs typeface="Montserrat Medium"/>
                <a:sym typeface="Montserrat Medium"/>
              </a:defRPr>
            </a:lvl2pPr>
            <a:lvl3pPr marL="1371600" marR="0" lvl="2" indent="-304800" algn="l" rtl="0">
              <a:lnSpc>
                <a:spcPct val="115000"/>
              </a:lnSpc>
              <a:spcBef>
                <a:spcPts val="0"/>
              </a:spcBef>
              <a:spcAft>
                <a:spcPts val="0"/>
              </a:spcAft>
              <a:buClr>
                <a:srgbClr val="434343"/>
              </a:buClr>
              <a:buSzPts val="1200"/>
              <a:buFont typeface="Montserrat Medium"/>
              <a:buChar char="■"/>
              <a:defRPr sz="1200" b="0" i="0" u="none" strike="noStrike" cap="none">
                <a:solidFill>
                  <a:srgbClr val="434343"/>
                </a:solidFill>
                <a:latin typeface="Montserrat Medium"/>
                <a:ea typeface="Montserrat Medium"/>
                <a:cs typeface="Montserrat Medium"/>
                <a:sym typeface="Montserrat Medium"/>
              </a:defRPr>
            </a:lvl3pPr>
            <a:lvl4pPr marL="1828800" marR="0" lvl="3" indent="-304800" algn="l" rtl="0">
              <a:lnSpc>
                <a:spcPct val="115000"/>
              </a:lnSpc>
              <a:spcBef>
                <a:spcPts val="0"/>
              </a:spcBef>
              <a:spcAft>
                <a:spcPts val="0"/>
              </a:spcAft>
              <a:buClr>
                <a:srgbClr val="434343"/>
              </a:buClr>
              <a:buSzPts val="1200"/>
              <a:buFont typeface="Montserrat Medium"/>
              <a:buChar char="●"/>
              <a:defRPr sz="1200" b="0" i="0" u="none" strike="noStrike" cap="none">
                <a:solidFill>
                  <a:srgbClr val="434343"/>
                </a:solidFill>
                <a:latin typeface="Montserrat Medium"/>
                <a:ea typeface="Montserrat Medium"/>
                <a:cs typeface="Montserrat Medium"/>
                <a:sym typeface="Montserrat Medium"/>
              </a:defRPr>
            </a:lvl4pPr>
            <a:lvl5pPr marL="2286000" marR="0" lvl="4" indent="-304800" algn="l" rtl="0">
              <a:lnSpc>
                <a:spcPct val="115000"/>
              </a:lnSpc>
              <a:spcBef>
                <a:spcPts val="0"/>
              </a:spcBef>
              <a:spcAft>
                <a:spcPts val="0"/>
              </a:spcAft>
              <a:buClr>
                <a:srgbClr val="434343"/>
              </a:buClr>
              <a:buSzPts val="1200"/>
              <a:buFont typeface="Montserrat Medium"/>
              <a:buChar char="○"/>
              <a:defRPr sz="1200" b="0" i="0" u="none" strike="noStrike" cap="none">
                <a:solidFill>
                  <a:srgbClr val="434343"/>
                </a:solidFill>
                <a:latin typeface="Montserrat Medium"/>
                <a:ea typeface="Montserrat Medium"/>
                <a:cs typeface="Montserrat Medium"/>
                <a:sym typeface="Montserrat Medium"/>
              </a:defRPr>
            </a:lvl5pPr>
            <a:lvl6pPr marL="2743200" marR="0" lvl="5" indent="-304800" algn="l" rtl="0">
              <a:lnSpc>
                <a:spcPct val="115000"/>
              </a:lnSpc>
              <a:spcBef>
                <a:spcPts val="0"/>
              </a:spcBef>
              <a:spcAft>
                <a:spcPts val="0"/>
              </a:spcAft>
              <a:buClr>
                <a:srgbClr val="434343"/>
              </a:buClr>
              <a:buSzPts val="1200"/>
              <a:buFont typeface="Montserrat Medium"/>
              <a:buChar char="■"/>
              <a:defRPr sz="1200" b="0" i="0" u="none" strike="noStrike" cap="none">
                <a:solidFill>
                  <a:srgbClr val="434343"/>
                </a:solidFill>
                <a:latin typeface="Montserrat Medium"/>
                <a:ea typeface="Montserrat Medium"/>
                <a:cs typeface="Montserrat Medium"/>
                <a:sym typeface="Montserrat Medium"/>
              </a:defRPr>
            </a:lvl6pPr>
            <a:lvl7pPr marL="3200400" marR="0" lvl="6" indent="-304800" algn="l" rtl="0">
              <a:lnSpc>
                <a:spcPct val="115000"/>
              </a:lnSpc>
              <a:spcBef>
                <a:spcPts val="0"/>
              </a:spcBef>
              <a:spcAft>
                <a:spcPts val="0"/>
              </a:spcAft>
              <a:buClr>
                <a:srgbClr val="434343"/>
              </a:buClr>
              <a:buSzPts val="1200"/>
              <a:buFont typeface="Montserrat Medium"/>
              <a:buChar char="●"/>
              <a:defRPr sz="1200" b="0" i="0" u="none" strike="noStrike" cap="none">
                <a:solidFill>
                  <a:srgbClr val="434343"/>
                </a:solidFill>
                <a:latin typeface="Montserrat Medium"/>
                <a:ea typeface="Montserrat Medium"/>
                <a:cs typeface="Montserrat Medium"/>
                <a:sym typeface="Montserrat Medium"/>
              </a:defRPr>
            </a:lvl7pPr>
            <a:lvl8pPr marL="3657600" marR="0" lvl="7" indent="-304800" algn="l" rtl="0">
              <a:lnSpc>
                <a:spcPct val="115000"/>
              </a:lnSpc>
              <a:spcBef>
                <a:spcPts val="0"/>
              </a:spcBef>
              <a:spcAft>
                <a:spcPts val="0"/>
              </a:spcAft>
              <a:buClr>
                <a:srgbClr val="434343"/>
              </a:buClr>
              <a:buSzPts val="1200"/>
              <a:buFont typeface="Montserrat Medium"/>
              <a:buChar char="○"/>
              <a:defRPr sz="1200" b="0" i="0" u="none" strike="noStrike" cap="none">
                <a:solidFill>
                  <a:srgbClr val="434343"/>
                </a:solidFill>
                <a:latin typeface="Montserrat Medium"/>
                <a:ea typeface="Montserrat Medium"/>
                <a:cs typeface="Montserrat Medium"/>
                <a:sym typeface="Montserrat Medium"/>
              </a:defRPr>
            </a:lvl8pPr>
            <a:lvl9pPr marL="4114800" marR="0" lvl="8" indent="-304800" algn="l" rtl="0">
              <a:lnSpc>
                <a:spcPct val="115000"/>
              </a:lnSpc>
              <a:spcBef>
                <a:spcPts val="0"/>
              </a:spcBef>
              <a:spcAft>
                <a:spcPts val="0"/>
              </a:spcAft>
              <a:buClr>
                <a:srgbClr val="434343"/>
              </a:buClr>
              <a:buSzPts val="1200"/>
              <a:buFont typeface="Montserrat Medium"/>
              <a:buChar char="■"/>
              <a:defRPr sz="1200" b="0" i="0" u="none" strike="noStrike" cap="none">
                <a:solidFill>
                  <a:srgbClr val="434343"/>
                </a:solidFill>
                <a:latin typeface="Montserrat Medium"/>
                <a:ea typeface="Montserrat Medium"/>
                <a:cs typeface="Montserrat Medium"/>
                <a:sym typeface="Montserrat Medium"/>
              </a:defRPr>
            </a:lvl9pPr>
          </a:lstStyle>
          <a:p>
            <a:pPr marL="152400" indent="0">
              <a:buFont typeface="Montserrat Medium"/>
              <a:buNone/>
            </a:pPr>
            <a:r>
              <a:rPr lang="en-US"/>
              <a:t>AI and data systems can be hard to understand and ‘black box’. That means we don’t know how an AI system makes a decision.</a:t>
            </a:r>
          </a:p>
          <a:p>
            <a:pPr marL="152400" indent="0">
              <a:buFont typeface="Montserrat Medium"/>
              <a:buNone/>
            </a:pPr>
            <a:endParaRPr lang="en-US"/>
          </a:p>
          <a:p>
            <a:pPr marL="152400" indent="0">
              <a:buFont typeface="Montserrat Medium"/>
              <a:buNone/>
            </a:pPr>
            <a:r>
              <a:rPr lang="en-US"/>
              <a:t>Private companies that work with government and NHS may not hold the same values as we do.</a:t>
            </a:r>
          </a:p>
        </p:txBody>
      </p:sp>
    </p:spTree>
    <p:extLst>
      <p:ext uri="{BB962C8B-B14F-4D97-AF65-F5344CB8AC3E}">
        <p14:creationId xmlns:p14="http://schemas.microsoft.com/office/powerpoint/2010/main" val="141344137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79E80C-0E33-151D-0941-45B8633DAFE7}"/>
              </a:ext>
            </a:extLst>
          </p:cNvPr>
          <p:cNvSpPr>
            <a:spLocks noGrp="1"/>
          </p:cNvSpPr>
          <p:nvPr>
            <p:ph type="title"/>
          </p:nvPr>
        </p:nvSpPr>
        <p:spPr/>
        <p:txBody>
          <a:bodyPr>
            <a:normAutofit fontScale="90000"/>
          </a:bodyPr>
          <a:lstStyle/>
          <a:p>
            <a:r>
              <a:rPr lang="en-US"/>
              <a:t>Create robust data science models</a:t>
            </a:r>
          </a:p>
        </p:txBody>
      </p:sp>
      <p:pic>
        <p:nvPicPr>
          <p:cNvPr id="8" name="Picture 7">
            <a:extLst>
              <a:ext uri="{FF2B5EF4-FFF2-40B4-BE49-F238E27FC236}">
                <a16:creationId xmlns:a16="http://schemas.microsoft.com/office/drawing/2014/main" id="{816A8E6F-797D-881D-7D7D-6FB1A3C8D7A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695652" y="1017725"/>
            <a:ext cx="5829300" cy="2838044"/>
          </a:xfrm>
          <a:prstGeom prst="rect">
            <a:avLst/>
          </a:prstGeom>
          <a:effectLst>
            <a:outerShdw blurRad="50800" dist="38100" dir="2700000" algn="tl" rotWithShape="0">
              <a:prstClr val="black">
                <a:alpha val="40000"/>
              </a:prstClr>
            </a:outerShdw>
          </a:effectLst>
        </p:spPr>
      </p:pic>
      <p:sp>
        <p:nvSpPr>
          <p:cNvPr id="5" name="Text Placeholder 2">
            <a:extLst>
              <a:ext uri="{FF2B5EF4-FFF2-40B4-BE49-F238E27FC236}">
                <a16:creationId xmlns:a16="http://schemas.microsoft.com/office/drawing/2014/main" id="{E7DECF41-453F-2741-57DC-5C6E726CEB22}"/>
              </a:ext>
            </a:extLst>
          </p:cNvPr>
          <p:cNvSpPr>
            <a:spLocks noGrp="1"/>
          </p:cNvSpPr>
          <p:nvPr>
            <p:ph type="body" idx="1"/>
          </p:nvPr>
        </p:nvSpPr>
        <p:spPr>
          <a:xfrm>
            <a:off x="311700" y="2092960"/>
            <a:ext cx="2187660" cy="2476040"/>
          </a:xfrm>
        </p:spPr>
        <p:txBody>
          <a:bodyPr>
            <a:normAutofit/>
          </a:bodyPr>
          <a:lstStyle/>
          <a:p>
            <a:pPr marL="152400" indent="0">
              <a:buNone/>
            </a:pPr>
            <a:r>
              <a:rPr lang="en-US" sz="1400"/>
              <a:t>Data and AI systems can get things wrong. They can reinforce things like racism and bias.</a:t>
            </a:r>
          </a:p>
        </p:txBody>
      </p:sp>
    </p:spTree>
    <p:extLst>
      <p:ext uri="{BB962C8B-B14F-4D97-AF65-F5344CB8AC3E}">
        <p14:creationId xmlns:p14="http://schemas.microsoft.com/office/powerpoint/2010/main" val="273179808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79E80C-0E33-151D-0941-45B8633DAFE7}"/>
              </a:ext>
            </a:extLst>
          </p:cNvPr>
          <p:cNvSpPr>
            <a:spLocks noGrp="1"/>
          </p:cNvSpPr>
          <p:nvPr>
            <p:ph type="title"/>
          </p:nvPr>
        </p:nvSpPr>
        <p:spPr/>
        <p:txBody>
          <a:bodyPr>
            <a:normAutofit fontScale="90000"/>
          </a:bodyPr>
          <a:lstStyle/>
          <a:p>
            <a:r>
              <a:rPr lang="en-US"/>
              <a:t>Diverse perspectives</a:t>
            </a:r>
          </a:p>
        </p:txBody>
      </p:sp>
      <p:pic>
        <p:nvPicPr>
          <p:cNvPr id="9" name="Picture 8" descr="A graph of a person&#10;&#10;Description automatically generated with medium confidence">
            <a:extLst>
              <a:ext uri="{FF2B5EF4-FFF2-40B4-BE49-F238E27FC236}">
                <a16:creationId xmlns:a16="http://schemas.microsoft.com/office/drawing/2014/main" id="{84FB2202-8DE4-5000-38CE-C446B0C44E7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0227" y="574500"/>
            <a:ext cx="4722953" cy="4025522"/>
          </a:xfrm>
          <a:prstGeom prst="rect">
            <a:avLst/>
          </a:prstGeom>
        </p:spPr>
      </p:pic>
      <p:sp>
        <p:nvSpPr>
          <p:cNvPr id="4" name="Text Placeholder 2">
            <a:extLst>
              <a:ext uri="{FF2B5EF4-FFF2-40B4-BE49-F238E27FC236}">
                <a16:creationId xmlns:a16="http://schemas.microsoft.com/office/drawing/2014/main" id="{92252F8F-4755-69F1-C6CF-4125B7D56CA6}"/>
              </a:ext>
            </a:extLst>
          </p:cNvPr>
          <p:cNvSpPr>
            <a:spLocks noGrp="1"/>
          </p:cNvSpPr>
          <p:nvPr>
            <p:ph type="body" idx="1"/>
          </p:nvPr>
        </p:nvSpPr>
        <p:spPr>
          <a:xfrm>
            <a:off x="311700" y="2092960"/>
            <a:ext cx="2187660" cy="2476040"/>
          </a:xfrm>
        </p:spPr>
        <p:txBody>
          <a:bodyPr>
            <a:normAutofit/>
          </a:bodyPr>
          <a:lstStyle/>
          <a:p>
            <a:pPr marL="152400" indent="0">
              <a:buNone/>
            </a:pPr>
            <a:r>
              <a:rPr lang="en-US" sz="1400"/>
              <a:t>Most people who design data and AI projects are white men.</a:t>
            </a:r>
          </a:p>
        </p:txBody>
      </p:sp>
    </p:spTree>
    <p:extLst>
      <p:ext uri="{BB962C8B-B14F-4D97-AF65-F5344CB8AC3E}">
        <p14:creationId xmlns:p14="http://schemas.microsoft.com/office/powerpoint/2010/main" val="315323204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20"/>
          <p:cNvSpPr txBox="1">
            <a:spLocks noGrp="1"/>
          </p:cNvSpPr>
          <p:nvPr>
            <p:ph type="ctrTitle"/>
          </p:nvPr>
        </p:nvSpPr>
        <p:spPr>
          <a:xfrm>
            <a:off x="1167549" y="1902500"/>
            <a:ext cx="7340700" cy="2052600"/>
          </a:xfrm>
          <a:prstGeom prst="rect">
            <a:avLst/>
          </a:prstGeom>
        </p:spPr>
        <p:txBody>
          <a:bodyPr spcFirstLastPara="1" vert="horz" wrap="square" lIns="91425" tIns="91425" rIns="91425" bIns="91425" rtlCol="0" anchor="b" anchorCtr="0">
            <a:noAutofit/>
          </a:bodyPr>
          <a:lstStyle/>
          <a:p>
            <a:pPr>
              <a:lnSpc>
                <a:spcPct val="107000"/>
              </a:lnSpc>
              <a:spcAft>
                <a:spcPts val="800"/>
              </a:spcAft>
            </a:pPr>
            <a:r>
              <a:rPr lang="en-GB" sz="1800" kern="100">
                <a:latin typeface="Calibri" panose="020F0502020204030204" pitchFamily="34" charset="0"/>
                <a:ea typeface="Calibri" panose="020F0502020204030204" pitchFamily="34" charset="0"/>
                <a:cs typeface="Arial" panose="020B0604020202020204" pitchFamily="34" charset="0"/>
              </a:rPr>
              <a:t>“Nothing's </a:t>
            </a:r>
            <a:r>
              <a:rPr lang="en-GB" sz="1800" kern="100" err="1">
                <a:latin typeface="Calibri" panose="020F0502020204030204" pitchFamily="34" charset="0"/>
                <a:ea typeface="Calibri" panose="020F0502020204030204" pitchFamily="34" charset="0"/>
                <a:cs typeface="Arial" panose="020B0604020202020204" pitchFamily="34" charset="0"/>
              </a:rPr>
              <a:t>gonna</a:t>
            </a:r>
            <a:r>
              <a:rPr lang="en-GB" sz="1800" kern="100">
                <a:latin typeface="Calibri" panose="020F0502020204030204" pitchFamily="34" charset="0"/>
                <a:ea typeface="Calibri" panose="020F0502020204030204" pitchFamily="34" charset="0"/>
                <a:cs typeface="Arial" panose="020B0604020202020204" pitchFamily="34" charset="0"/>
              </a:rPr>
              <a:t> change. That's my big concern. So collecting this - all this data - collecting all this information, and then it just festers on a shelf like a book in library…if you went back to that person 12 months later after you've identified what the support needs were, and he went and said, Well, did anything happen? And they said, No… [I] don't want to speak to you ….I'd be really, really annoyed.”</a:t>
            </a:r>
            <a:br>
              <a:rPr lang="en-GB" sz="1800" kern="100">
                <a:latin typeface="Calibri" panose="020F0502020204030204" pitchFamily="34" charset="0"/>
                <a:ea typeface="Calibri" panose="020F0502020204030204" pitchFamily="34" charset="0"/>
                <a:cs typeface="Arial" panose="020B0604020202020204" pitchFamily="34" charset="0"/>
              </a:rPr>
            </a:br>
            <a:r>
              <a:rPr lang="en-GB" sz="1800" i="1" kern="100">
                <a:latin typeface="Calibri" panose="020F0502020204030204" pitchFamily="34" charset="0"/>
                <a:ea typeface="Calibri" panose="020F0502020204030204" pitchFamily="34" charset="0"/>
                <a:cs typeface="Arial" panose="020B0604020202020204" pitchFamily="34" charset="0"/>
              </a:rPr>
              <a:t>-Round ‘Ere Interview ER 1H</a:t>
            </a:r>
            <a:endParaRPr lang="en-GB" sz="1800" kern="100">
              <a:latin typeface="Calibri" panose="020F0502020204030204" pitchFamily="34" charset="0"/>
              <a:ea typeface="Calibri" panose="020F0502020204030204" pitchFamily="34" charset="0"/>
              <a:cs typeface="Arial" panose="020B0604020202020204" pitchFamily="34" charset="0"/>
            </a:endParaRPr>
          </a:p>
        </p:txBody>
      </p:sp>
      <p:sp>
        <p:nvSpPr>
          <p:cNvPr id="147" name="Google Shape;147;p20"/>
          <p:cNvSpPr txBox="1">
            <a:spLocks noGrp="1"/>
          </p:cNvSpPr>
          <p:nvPr>
            <p:ph type="ctrTitle"/>
          </p:nvPr>
        </p:nvSpPr>
        <p:spPr>
          <a:xfrm>
            <a:off x="1234675" y="1239625"/>
            <a:ext cx="863100" cy="1258500"/>
          </a:xfrm>
          <a:prstGeom prst="rect">
            <a:avLst/>
          </a:prstGeom>
        </p:spPr>
        <p:txBody>
          <a:bodyPr spcFirstLastPara="1" vert="horz" wrap="square" lIns="91425" tIns="91425" rIns="91425" bIns="91425" rtlCol="0" anchor="b" anchorCtr="0">
            <a:noAutofit/>
          </a:bodyPr>
          <a:lstStyle/>
          <a:p>
            <a:pPr algn="l"/>
            <a:r>
              <a:rPr lang="en" sz="12000">
                <a:solidFill>
                  <a:srgbClr val="274271"/>
                </a:solidFill>
              </a:rPr>
              <a:t>“</a:t>
            </a:r>
            <a:endParaRPr sz="12000">
              <a:solidFill>
                <a:srgbClr val="274271"/>
              </a:solidFill>
            </a:endParaRPr>
          </a:p>
        </p:txBody>
      </p:sp>
      <p:pic>
        <p:nvPicPr>
          <p:cNvPr id="148" name="Google Shape;148;p20"/>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rot="10800000" flipH="1">
            <a:off x="3943626" y="3980153"/>
            <a:ext cx="2470851" cy="1163349"/>
          </a:xfrm>
          <a:prstGeom prst="rect">
            <a:avLst/>
          </a:prstGeom>
          <a:noFill/>
          <a:ln>
            <a:noFill/>
          </a:ln>
        </p:spPr>
      </p:pic>
      <p:pic>
        <p:nvPicPr>
          <p:cNvPr id="149" name="Google Shape;149;p20"/>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2416525" y="4424474"/>
            <a:ext cx="1527100" cy="719026"/>
          </a:xfrm>
          <a:prstGeom prst="rect">
            <a:avLst/>
          </a:prstGeom>
          <a:noFill/>
          <a:ln>
            <a:noFill/>
          </a:ln>
        </p:spPr>
      </p:pic>
      <p:pic>
        <p:nvPicPr>
          <p:cNvPr id="150" name="Google Shape;150;p20"/>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rot="5400000">
            <a:off x="7341876" y="309024"/>
            <a:ext cx="1904700" cy="896750"/>
          </a:xfrm>
          <a:prstGeom prst="rect">
            <a:avLst/>
          </a:prstGeom>
          <a:noFill/>
          <a:ln>
            <a:noFill/>
          </a:ln>
        </p:spPr>
      </p:pic>
      <p:sp>
        <p:nvSpPr>
          <p:cNvPr id="151" name="Google Shape;151;p20"/>
          <p:cNvSpPr txBox="1">
            <a:spLocks noGrp="1"/>
          </p:cNvSpPr>
          <p:nvPr>
            <p:ph type="sldNum" idx="12"/>
          </p:nvPr>
        </p:nvSpPr>
        <p:spPr>
          <a:xfrm>
            <a:off x="311708" y="4663217"/>
            <a:ext cx="548700" cy="393600"/>
          </a:xfrm>
          <a:prstGeom prst="rect">
            <a:avLst/>
          </a:prstGeom>
        </p:spPr>
        <p:txBody>
          <a:bodyPr spcFirstLastPara="1" vert="horz" wrap="square" lIns="91425" tIns="91425" rIns="91425" bIns="91425" rtlCol="0" anchor="ctr" anchorCtr="0">
            <a:noAutofit/>
          </a:bodyPr>
          <a:lstStyle/>
          <a:p>
            <a:fld id="{00000000-1234-1234-1234-123412341234}" type="slidenum">
              <a:rPr lang="en"/>
              <a:pPr/>
              <a:t>54</a:t>
            </a:fld>
            <a:endParaRPr/>
          </a:p>
        </p:txBody>
      </p:sp>
    </p:spTree>
    <p:extLst>
      <p:ext uri="{BB962C8B-B14F-4D97-AF65-F5344CB8AC3E}">
        <p14:creationId xmlns:p14="http://schemas.microsoft.com/office/powerpoint/2010/main" val="32081037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74E66B-ACDD-F010-6C52-45961B0A085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3E78391-C004-7034-19DB-FA95E832CC56}"/>
              </a:ext>
            </a:extLst>
          </p:cNvPr>
          <p:cNvSpPr>
            <a:spLocks noGrp="1"/>
          </p:cNvSpPr>
          <p:nvPr>
            <p:ph type="title"/>
          </p:nvPr>
        </p:nvSpPr>
        <p:spPr>
          <a:xfrm>
            <a:off x="1765014" y="1780766"/>
            <a:ext cx="5775335" cy="2459540"/>
          </a:xfrm>
        </p:spPr>
        <p:txBody>
          <a:bodyPr>
            <a:normAutofit/>
          </a:bodyPr>
          <a:lstStyle/>
          <a:p>
            <a:r>
              <a:rPr lang="en-US"/>
              <a:t>Data and AI projects can help. But only if we know what good and bad looks like for people in the region. You need to set those guidelines.</a:t>
            </a:r>
          </a:p>
        </p:txBody>
      </p:sp>
    </p:spTree>
    <p:extLst>
      <p:ext uri="{BB962C8B-B14F-4D97-AF65-F5344CB8AC3E}">
        <p14:creationId xmlns:p14="http://schemas.microsoft.com/office/powerpoint/2010/main" val="72456924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0509B2-E8A4-2E73-F109-BF76DD4D133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16C37AE-35F6-F3C3-1706-ABFD490700E0}"/>
              </a:ext>
            </a:extLst>
          </p:cNvPr>
          <p:cNvSpPr>
            <a:spLocks noGrp="1"/>
          </p:cNvSpPr>
          <p:nvPr>
            <p:ph type="ctrTitle"/>
          </p:nvPr>
        </p:nvSpPr>
        <p:spPr/>
        <p:txBody>
          <a:bodyPr/>
          <a:lstStyle/>
          <a:p>
            <a:r>
              <a:rPr lang="en-US"/>
              <a:t>Lunch</a:t>
            </a:r>
          </a:p>
        </p:txBody>
      </p:sp>
      <p:sp>
        <p:nvSpPr>
          <p:cNvPr id="3" name="Slide Number Placeholder 2">
            <a:extLst>
              <a:ext uri="{FF2B5EF4-FFF2-40B4-BE49-F238E27FC236}">
                <a16:creationId xmlns:a16="http://schemas.microsoft.com/office/drawing/2014/main" id="{199ABE27-A74B-9F91-544C-43E190B9081B}"/>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56</a:t>
            </a:fld>
            <a:endParaRPr lang="en"/>
          </a:p>
        </p:txBody>
      </p:sp>
      <p:pic>
        <p:nvPicPr>
          <p:cNvPr id="4" name="Google Shape;71;p14">
            <a:extLst>
              <a:ext uri="{FF2B5EF4-FFF2-40B4-BE49-F238E27FC236}">
                <a16:creationId xmlns:a16="http://schemas.microsoft.com/office/drawing/2014/main" id="{AAE0A1F4-A6DD-C46B-4E12-A1A99A79FFD8}"/>
              </a:ext>
            </a:extLst>
          </p:cNvPr>
          <p:cNvPicPr preferRelativeResize="0"/>
          <p:nvPr/>
        </p:nvPicPr>
        <p:blipFill>
          <a:blip r:embed="rId2" cstate="email">
            <a:alphaModFix/>
            <a:extLst>
              <a:ext uri="{28A0092B-C50C-407E-A947-70E740481C1C}">
                <a14:useLocalDpi xmlns:a14="http://schemas.microsoft.com/office/drawing/2010/main"/>
              </a:ext>
            </a:extLst>
          </a:blip>
          <a:stretch>
            <a:fillRect/>
          </a:stretch>
        </p:blipFill>
        <p:spPr>
          <a:xfrm>
            <a:off x="311700" y="243325"/>
            <a:ext cx="1094975" cy="730000"/>
          </a:xfrm>
          <a:prstGeom prst="rect">
            <a:avLst/>
          </a:prstGeom>
          <a:noFill/>
          <a:ln>
            <a:noFill/>
          </a:ln>
        </p:spPr>
      </p:pic>
      <p:pic>
        <p:nvPicPr>
          <p:cNvPr id="5" name="Picture 4">
            <a:extLst>
              <a:ext uri="{FF2B5EF4-FFF2-40B4-BE49-F238E27FC236}">
                <a16:creationId xmlns:a16="http://schemas.microsoft.com/office/drawing/2014/main" id="{19E61797-F2CE-B249-8587-749E3C2DEFC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87876" y="324825"/>
            <a:ext cx="1094975" cy="552690"/>
          </a:xfrm>
          <a:prstGeom prst="rect">
            <a:avLst/>
          </a:prstGeom>
        </p:spPr>
      </p:pic>
    </p:spTree>
    <p:extLst>
      <p:ext uri="{BB962C8B-B14F-4D97-AF65-F5344CB8AC3E}">
        <p14:creationId xmlns:p14="http://schemas.microsoft.com/office/powerpoint/2010/main" val="386820044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95">
          <a:extLst>
            <a:ext uri="{FF2B5EF4-FFF2-40B4-BE49-F238E27FC236}">
              <a16:creationId xmlns:a16="http://schemas.microsoft.com/office/drawing/2014/main" id="{5B92AD69-237B-F54A-C44E-761CA0E966E3}"/>
            </a:ext>
          </a:extLst>
        </p:cNvPr>
        <p:cNvGrpSpPr/>
        <p:nvPr/>
      </p:nvGrpSpPr>
      <p:grpSpPr>
        <a:xfrm>
          <a:off x="0" y="0"/>
          <a:ext cx="0" cy="0"/>
          <a:chOff x="0" y="0"/>
          <a:chExt cx="0" cy="0"/>
        </a:xfrm>
      </p:grpSpPr>
      <p:sp>
        <p:nvSpPr>
          <p:cNvPr id="96" name="Google Shape;96;p16">
            <a:extLst>
              <a:ext uri="{FF2B5EF4-FFF2-40B4-BE49-F238E27FC236}">
                <a16:creationId xmlns:a16="http://schemas.microsoft.com/office/drawing/2014/main" id="{816F1BDA-D476-D19A-3D79-6BFDB93DE2D6}"/>
              </a:ext>
            </a:extLst>
          </p:cNvPr>
          <p:cNvSpPr txBox="1">
            <a:spLocks noGrp="1"/>
          </p:cNvSpPr>
          <p:nvPr>
            <p:ph type="ctrTitle"/>
          </p:nvPr>
        </p:nvSpPr>
        <p:spPr>
          <a:xfrm>
            <a:off x="311703" y="744575"/>
            <a:ext cx="5894400" cy="20526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Discovery cards:</a:t>
            </a:r>
            <a:br>
              <a:rPr lang="en"/>
            </a:br>
            <a:r>
              <a:rPr lang="en"/>
              <a:t>Charters </a:t>
            </a:r>
            <a:br>
              <a:rPr lang="en"/>
            </a:br>
            <a:r>
              <a:rPr lang="en"/>
              <a:t>around the world</a:t>
            </a:r>
            <a:endParaRPr/>
          </a:p>
        </p:txBody>
      </p:sp>
      <p:pic>
        <p:nvPicPr>
          <p:cNvPr id="99" name="Google Shape;99;p16">
            <a:extLst>
              <a:ext uri="{FF2B5EF4-FFF2-40B4-BE49-F238E27FC236}">
                <a16:creationId xmlns:a16="http://schemas.microsoft.com/office/drawing/2014/main" id="{45A6FA51-FE2D-B1A5-D64F-F5B0453B168E}"/>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rot="-5400000" flipH="1">
            <a:off x="-119676" y="3819175"/>
            <a:ext cx="2700875" cy="1271675"/>
          </a:xfrm>
          <a:prstGeom prst="rect">
            <a:avLst/>
          </a:prstGeom>
          <a:noFill/>
          <a:ln>
            <a:noFill/>
          </a:ln>
        </p:spPr>
      </p:pic>
      <p:pic>
        <p:nvPicPr>
          <p:cNvPr id="100" name="Google Shape;100;p16">
            <a:extLst>
              <a:ext uri="{FF2B5EF4-FFF2-40B4-BE49-F238E27FC236}">
                <a16:creationId xmlns:a16="http://schemas.microsoft.com/office/drawing/2014/main" id="{970A385E-D40F-30C8-38A8-E3030BE7534D}"/>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1201050" y="3817750"/>
            <a:ext cx="1823848" cy="858726"/>
          </a:xfrm>
          <a:prstGeom prst="rect">
            <a:avLst/>
          </a:prstGeom>
          <a:noFill/>
          <a:ln>
            <a:noFill/>
          </a:ln>
        </p:spPr>
      </p:pic>
      <p:sp>
        <p:nvSpPr>
          <p:cNvPr id="102" name="Google Shape;102;p16">
            <a:extLst>
              <a:ext uri="{FF2B5EF4-FFF2-40B4-BE49-F238E27FC236}">
                <a16:creationId xmlns:a16="http://schemas.microsoft.com/office/drawing/2014/main" id="{A34E6943-0034-D135-276E-AEF44CD5395D}"/>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57</a:t>
            </a:fld>
            <a:endParaRPr/>
          </a:p>
        </p:txBody>
      </p:sp>
      <p:pic>
        <p:nvPicPr>
          <p:cNvPr id="2" name="Google Shape;97;p16">
            <a:extLst>
              <a:ext uri="{FF2B5EF4-FFF2-40B4-BE49-F238E27FC236}">
                <a16:creationId xmlns:a16="http://schemas.microsoft.com/office/drawing/2014/main" id="{CEE45707-6217-4071-4BCD-E26116AB3CE2}"/>
              </a:ext>
            </a:extLst>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a:off x="5274530" y="1158221"/>
            <a:ext cx="3401963" cy="1601751"/>
          </a:xfrm>
          <a:prstGeom prst="rect">
            <a:avLst/>
          </a:prstGeom>
          <a:noFill/>
          <a:ln>
            <a:noFill/>
          </a:ln>
        </p:spPr>
      </p:pic>
      <p:pic>
        <p:nvPicPr>
          <p:cNvPr id="3" name="Google Shape;98;p16">
            <a:extLst>
              <a:ext uri="{FF2B5EF4-FFF2-40B4-BE49-F238E27FC236}">
                <a16:creationId xmlns:a16="http://schemas.microsoft.com/office/drawing/2014/main" id="{EE7A8F99-2143-DB91-BA35-6848804150FC}"/>
              </a:ext>
            </a:extLst>
          </p:cNvPr>
          <p:cNvPicPr preferRelativeResize="0"/>
          <p:nvPr/>
        </p:nvPicPr>
        <p:blipFill>
          <a:blip r:embed="rId6" cstate="email">
            <a:alphaModFix/>
            <a:extLst>
              <a:ext uri="{28A0092B-C50C-407E-A947-70E740481C1C}">
                <a14:useLocalDpi xmlns:a14="http://schemas.microsoft.com/office/drawing/2010/main"/>
              </a:ext>
            </a:extLst>
          </a:blip>
          <a:stretch>
            <a:fillRect/>
          </a:stretch>
        </p:blipFill>
        <p:spPr>
          <a:xfrm>
            <a:off x="5231525" y="2278062"/>
            <a:ext cx="1744101" cy="820608"/>
          </a:xfrm>
          <a:prstGeom prst="rect">
            <a:avLst/>
          </a:prstGeom>
          <a:noFill/>
          <a:ln>
            <a:noFill/>
          </a:ln>
        </p:spPr>
      </p:pic>
      <p:pic>
        <p:nvPicPr>
          <p:cNvPr id="4" name="Google Shape;101;p16">
            <a:extLst>
              <a:ext uri="{FF2B5EF4-FFF2-40B4-BE49-F238E27FC236}">
                <a16:creationId xmlns:a16="http://schemas.microsoft.com/office/drawing/2014/main" id="{F3C3A17C-4503-8C09-E85F-6773BDBBDA7E}"/>
              </a:ext>
            </a:extLst>
          </p:cNvPr>
          <p:cNvPicPr preferRelativeResize="0"/>
          <p:nvPr/>
        </p:nvPicPr>
        <p:blipFill>
          <a:blip r:embed="rId7" cstate="email">
            <a:alphaModFix/>
            <a:extLst>
              <a:ext uri="{28A0092B-C50C-407E-A947-70E740481C1C}">
                <a14:useLocalDpi xmlns:a14="http://schemas.microsoft.com/office/drawing/2010/main"/>
              </a:ext>
            </a:extLst>
          </a:blip>
          <a:stretch>
            <a:fillRect/>
          </a:stretch>
        </p:blipFill>
        <p:spPr>
          <a:xfrm rot="5400000">
            <a:off x="6593074" y="2565715"/>
            <a:ext cx="1751877" cy="824876"/>
          </a:xfrm>
          <a:prstGeom prst="rect">
            <a:avLst/>
          </a:prstGeom>
          <a:noFill/>
          <a:ln>
            <a:noFill/>
          </a:ln>
        </p:spPr>
      </p:pic>
      <p:pic>
        <p:nvPicPr>
          <p:cNvPr id="5" name="Picture 4">
            <a:extLst>
              <a:ext uri="{FF2B5EF4-FFF2-40B4-BE49-F238E27FC236}">
                <a16:creationId xmlns:a16="http://schemas.microsoft.com/office/drawing/2014/main" id="{6B652DD1-CB67-6560-8176-4ED8CA24572D}"/>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7521358" y="341425"/>
            <a:ext cx="1409653" cy="711525"/>
          </a:xfrm>
          <a:prstGeom prst="rect">
            <a:avLst/>
          </a:prstGeom>
        </p:spPr>
      </p:pic>
    </p:spTree>
    <p:extLst>
      <p:ext uri="{BB962C8B-B14F-4D97-AF65-F5344CB8AC3E}">
        <p14:creationId xmlns:p14="http://schemas.microsoft.com/office/powerpoint/2010/main" val="134080197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95">
          <a:extLst>
            <a:ext uri="{FF2B5EF4-FFF2-40B4-BE49-F238E27FC236}">
              <a16:creationId xmlns:a16="http://schemas.microsoft.com/office/drawing/2014/main" id="{B998F218-0FC2-F1D3-97B0-B3D8C80D01AE}"/>
            </a:ext>
          </a:extLst>
        </p:cNvPr>
        <p:cNvGrpSpPr/>
        <p:nvPr/>
      </p:nvGrpSpPr>
      <p:grpSpPr>
        <a:xfrm>
          <a:off x="0" y="0"/>
          <a:ext cx="0" cy="0"/>
          <a:chOff x="0" y="0"/>
          <a:chExt cx="0" cy="0"/>
        </a:xfrm>
      </p:grpSpPr>
      <p:sp>
        <p:nvSpPr>
          <p:cNvPr id="96" name="Google Shape;96;p16">
            <a:extLst>
              <a:ext uri="{FF2B5EF4-FFF2-40B4-BE49-F238E27FC236}">
                <a16:creationId xmlns:a16="http://schemas.microsoft.com/office/drawing/2014/main" id="{900082F7-6D9C-C666-D2EB-41C9DF3CC324}"/>
              </a:ext>
            </a:extLst>
          </p:cNvPr>
          <p:cNvSpPr txBox="1">
            <a:spLocks noGrp="1"/>
          </p:cNvSpPr>
          <p:nvPr>
            <p:ph type="ctrTitle"/>
          </p:nvPr>
        </p:nvSpPr>
        <p:spPr>
          <a:xfrm>
            <a:off x="311703" y="744575"/>
            <a:ext cx="5894400" cy="20526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Comparing principles to </a:t>
            </a:r>
            <a:br>
              <a:rPr lang="en"/>
            </a:br>
            <a:r>
              <a:rPr lang="en"/>
              <a:t>hopes and fears</a:t>
            </a:r>
            <a:endParaRPr/>
          </a:p>
        </p:txBody>
      </p:sp>
      <p:pic>
        <p:nvPicPr>
          <p:cNvPr id="99" name="Google Shape;99;p16">
            <a:extLst>
              <a:ext uri="{FF2B5EF4-FFF2-40B4-BE49-F238E27FC236}">
                <a16:creationId xmlns:a16="http://schemas.microsoft.com/office/drawing/2014/main" id="{CD17D5DA-B157-9BC2-2528-5C1DB69194F4}"/>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rot="-5400000" flipH="1">
            <a:off x="-119676" y="3819175"/>
            <a:ext cx="2700875" cy="1271675"/>
          </a:xfrm>
          <a:prstGeom prst="rect">
            <a:avLst/>
          </a:prstGeom>
          <a:noFill/>
          <a:ln>
            <a:noFill/>
          </a:ln>
        </p:spPr>
      </p:pic>
      <p:pic>
        <p:nvPicPr>
          <p:cNvPr id="100" name="Google Shape;100;p16">
            <a:extLst>
              <a:ext uri="{FF2B5EF4-FFF2-40B4-BE49-F238E27FC236}">
                <a16:creationId xmlns:a16="http://schemas.microsoft.com/office/drawing/2014/main" id="{40769C49-C280-8FED-DB52-9988E62B1010}"/>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1201050" y="3817750"/>
            <a:ext cx="1823848" cy="858726"/>
          </a:xfrm>
          <a:prstGeom prst="rect">
            <a:avLst/>
          </a:prstGeom>
          <a:noFill/>
          <a:ln>
            <a:noFill/>
          </a:ln>
        </p:spPr>
      </p:pic>
      <p:sp>
        <p:nvSpPr>
          <p:cNvPr id="102" name="Google Shape;102;p16">
            <a:extLst>
              <a:ext uri="{FF2B5EF4-FFF2-40B4-BE49-F238E27FC236}">
                <a16:creationId xmlns:a16="http://schemas.microsoft.com/office/drawing/2014/main" id="{EF636430-4D1F-08D0-3581-4395EEA72FBF}"/>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58</a:t>
            </a:fld>
            <a:endParaRPr/>
          </a:p>
        </p:txBody>
      </p:sp>
      <p:pic>
        <p:nvPicPr>
          <p:cNvPr id="2" name="Google Shape;97;p16">
            <a:extLst>
              <a:ext uri="{FF2B5EF4-FFF2-40B4-BE49-F238E27FC236}">
                <a16:creationId xmlns:a16="http://schemas.microsoft.com/office/drawing/2014/main" id="{3F6AF9D8-F97D-9B96-76B9-9344DA949150}"/>
              </a:ext>
            </a:extLst>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a:off x="5274530" y="1158221"/>
            <a:ext cx="3401963" cy="1601751"/>
          </a:xfrm>
          <a:prstGeom prst="rect">
            <a:avLst/>
          </a:prstGeom>
          <a:noFill/>
          <a:ln>
            <a:noFill/>
          </a:ln>
        </p:spPr>
      </p:pic>
      <p:pic>
        <p:nvPicPr>
          <p:cNvPr id="3" name="Google Shape;98;p16">
            <a:extLst>
              <a:ext uri="{FF2B5EF4-FFF2-40B4-BE49-F238E27FC236}">
                <a16:creationId xmlns:a16="http://schemas.microsoft.com/office/drawing/2014/main" id="{F5937764-9208-D3E1-8D4E-4087420D8191}"/>
              </a:ext>
            </a:extLst>
          </p:cNvPr>
          <p:cNvPicPr preferRelativeResize="0"/>
          <p:nvPr/>
        </p:nvPicPr>
        <p:blipFill>
          <a:blip r:embed="rId6" cstate="email">
            <a:alphaModFix/>
            <a:extLst>
              <a:ext uri="{28A0092B-C50C-407E-A947-70E740481C1C}">
                <a14:useLocalDpi xmlns:a14="http://schemas.microsoft.com/office/drawing/2010/main"/>
              </a:ext>
            </a:extLst>
          </a:blip>
          <a:stretch>
            <a:fillRect/>
          </a:stretch>
        </p:blipFill>
        <p:spPr>
          <a:xfrm>
            <a:off x="5231525" y="2278062"/>
            <a:ext cx="1744101" cy="820608"/>
          </a:xfrm>
          <a:prstGeom prst="rect">
            <a:avLst/>
          </a:prstGeom>
          <a:noFill/>
          <a:ln>
            <a:noFill/>
          </a:ln>
        </p:spPr>
      </p:pic>
      <p:pic>
        <p:nvPicPr>
          <p:cNvPr id="4" name="Google Shape;101;p16">
            <a:extLst>
              <a:ext uri="{FF2B5EF4-FFF2-40B4-BE49-F238E27FC236}">
                <a16:creationId xmlns:a16="http://schemas.microsoft.com/office/drawing/2014/main" id="{C1510BC2-3184-1B2A-8ABF-746D4891F20E}"/>
              </a:ext>
            </a:extLst>
          </p:cNvPr>
          <p:cNvPicPr preferRelativeResize="0"/>
          <p:nvPr/>
        </p:nvPicPr>
        <p:blipFill>
          <a:blip r:embed="rId7" cstate="email">
            <a:alphaModFix/>
            <a:extLst>
              <a:ext uri="{28A0092B-C50C-407E-A947-70E740481C1C}">
                <a14:useLocalDpi xmlns:a14="http://schemas.microsoft.com/office/drawing/2010/main"/>
              </a:ext>
            </a:extLst>
          </a:blip>
          <a:stretch>
            <a:fillRect/>
          </a:stretch>
        </p:blipFill>
        <p:spPr>
          <a:xfrm rot="5400000">
            <a:off x="6593074" y="2565715"/>
            <a:ext cx="1751877" cy="824876"/>
          </a:xfrm>
          <a:prstGeom prst="rect">
            <a:avLst/>
          </a:prstGeom>
          <a:noFill/>
          <a:ln>
            <a:noFill/>
          </a:ln>
        </p:spPr>
      </p:pic>
      <p:pic>
        <p:nvPicPr>
          <p:cNvPr id="5" name="Picture 4">
            <a:extLst>
              <a:ext uri="{FF2B5EF4-FFF2-40B4-BE49-F238E27FC236}">
                <a16:creationId xmlns:a16="http://schemas.microsoft.com/office/drawing/2014/main" id="{197C7A19-ADA5-AEDA-BCA1-6764A05C8B13}"/>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7521358" y="341425"/>
            <a:ext cx="1409653" cy="711525"/>
          </a:xfrm>
          <a:prstGeom prst="rect">
            <a:avLst/>
          </a:prstGeom>
        </p:spPr>
      </p:pic>
    </p:spTree>
    <p:extLst>
      <p:ext uri="{BB962C8B-B14F-4D97-AF65-F5344CB8AC3E}">
        <p14:creationId xmlns:p14="http://schemas.microsoft.com/office/powerpoint/2010/main" val="344320286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849241-1C76-DC06-FCAB-3FA9A1739E5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9541DB8-3DB9-B790-DF06-2D986BF8C4B4}"/>
              </a:ext>
            </a:extLst>
          </p:cNvPr>
          <p:cNvSpPr>
            <a:spLocks noGrp="1"/>
          </p:cNvSpPr>
          <p:nvPr>
            <p:ph type="ctrTitle"/>
          </p:nvPr>
        </p:nvSpPr>
        <p:spPr/>
        <p:txBody>
          <a:bodyPr/>
          <a:lstStyle/>
          <a:p>
            <a:r>
              <a:rPr lang="en-US"/>
              <a:t>Break – 15 min</a:t>
            </a:r>
          </a:p>
        </p:txBody>
      </p:sp>
      <p:sp>
        <p:nvSpPr>
          <p:cNvPr id="3" name="Slide Number Placeholder 2">
            <a:extLst>
              <a:ext uri="{FF2B5EF4-FFF2-40B4-BE49-F238E27FC236}">
                <a16:creationId xmlns:a16="http://schemas.microsoft.com/office/drawing/2014/main" id="{DBB68004-C1FE-F658-3127-714E8EC73E45}"/>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59</a:t>
            </a:fld>
            <a:endParaRPr lang="en"/>
          </a:p>
        </p:txBody>
      </p:sp>
      <p:pic>
        <p:nvPicPr>
          <p:cNvPr id="4" name="Google Shape;71;p14">
            <a:extLst>
              <a:ext uri="{FF2B5EF4-FFF2-40B4-BE49-F238E27FC236}">
                <a16:creationId xmlns:a16="http://schemas.microsoft.com/office/drawing/2014/main" id="{981D6CD9-7A08-A2E4-4C7D-641168CD0331}"/>
              </a:ext>
            </a:extLst>
          </p:cNvPr>
          <p:cNvPicPr preferRelativeResize="0"/>
          <p:nvPr/>
        </p:nvPicPr>
        <p:blipFill>
          <a:blip r:embed="rId2" cstate="email">
            <a:alphaModFix/>
            <a:extLst>
              <a:ext uri="{28A0092B-C50C-407E-A947-70E740481C1C}">
                <a14:useLocalDpi xmlns:a14="http://schemas.microsoft.com/office/drawing/2010/main"/>
              </a:ext>
            </a:extLst>
          </a:blip>
          <a:stretch>
            <a:fillRect/>
          </a:stretch>
        </p:blipFill>
        <p:spPr>
          <a:xfrm>
            <a:off x="311700" y="243325"/>
            <a:ext cx="1094975" cy="730000"/>
          </a:xfrm>
          <a:prstGeom prst="rect">
            <a:avLst/>
          </a:prstGeom>
          <a:noFill/>
          <a:ln>
            <a:noFill/>
          </a:ln>
        </p:spPr>
      </p:pic>
      <p:pic>
        <p:nvPicPr>
          <p:cNvPr id="5" name="Picture 4">
            <a:extLst>
              <a:ext uri="{FF2B5EF4-FFF2-40B4-BE49-F238E27FC236}">
                <a16:creationId xmlns:a16="http://schemas.microsoft.com/office/drawing/2014/main" id="{620F75B3-D3D1-5057-D03E-45003EEDA15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87876" y="324825"/>
            <a:ext cx="1094975" cy="552690"/>
          </a:xfrm>
          <a:prstGeom prst="rect">
            <a:avLst/>
          </a:prstGeom>
        </p:spPr>
      </p:pic>
    </p:spTree>
    <p:extLst>
      <p:ext uri="{BB962C8B-B14F-4D97-AF65-F5344CB8AC3E}">
        <p14:creationId xmlns:p14="http://schemas.microsoft.com/office/powerpoint/2010/main" val="40089215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F27910-6CD4-EEAB-4705-E381552AEF5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7C18F1A-D3BF-3CD0-91CF-ED6FD4C899FB}"/>
              </a:ext>
            </a:extLst>
          </p:cNvPr>
          <p:cNvSpPr>
            <a:spLocks noGrp="1"/>
          </p:cNvSpPr>
          <p:nvPr>
            <p:ph type="ctrTitle"/>
          </p:nvPr>
        </p:nvSpPr>
        <p:spPr/>
        <p:txBody>
          <a:bodyPr/>
          <a:lstStyle/>
          <a:p>
            <a:r>
              <a:rPr lang="en-US"/>
              <a:t>The Assembly Process</a:t>
            </a:r>
          </a:p>
        </p:txBody>
      </p:sp>
      <p:sp>
        <p:nvSpPr>
          <p:cNvPr id="3" name="Slide Number Placeholder 2">
            <a:extLst>
              <a:ext uri="{FF2B5EF4-FFF2-40B4-BE49-F238E27FC236}">
                <a16:creationId xmlns:a16="http://schemas.microsoft.com/office/drawing/2014/main" id="{1FBDF463-9311-55F3-49D8-4133B86FF278}"/>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6</a:t>
            </a:fld>
            <a:endParaRPr lang="en"/>
          </a:p>
        </p:txBody>
      </p:sp>
      <p:pic>
        <p:nvPicPr>
          <p:cNvPr id="5" name="Google Shape;71;p14">
            <a:extLst>
              <a:ext uri="{FF2B5EF4-FFF2-40B4-BE49-F238E27FC236}">
                <a16:creationId xmlns:a16="http://schemas.microsoft.com/office/drawing/2014/main" id="{2594B78D-4819-0ACB-C3CA-934478C03564}"/>
              </a:ext>
            </a:extLst>
          </p:cNvPr>
          <p:cNvPicPr preferRelativeResize="0"/>
          <p:nvPr/>
        </p:nvPicPr>
        <p:blipFill>
          <a:blip r:embed="rId2" cstate="email">
            <a:alphaModFix/>
            <a:extLst>
              <a:ext uri="{28A0092B-C50C-407E-A947-70E740481C1C}">
                <a14:useLocalDpi xmlns:a14="http://schemas.microsoft.com/office/drawing/2010/main"/>
              </a:ext>
            </a:extLst>
          </a:blip>
          <a:stretch>
            <a:fillRect/>
          </a:stretch>
        </p:blipFill>
        <p:spPr>
          <a:xfrm>
            <a:off x="311700" y="243325"/>
            <a:ext cx="1094975" cy="730000"/>
          </a:xfrm>
          <a:prstGeom prst="rect">
            <a:avLst/>
          </a:prstGeom>
          <a:noFill/>
          <a:ln>
            <a:noFill/>
          </a:ln>
        </p:spPr>
      </p:pic>
      <p:pic>
        <p:nvPicPr>
          <p:cNvPr id="6" name="Picture 5">
            <a:extLst>
              <a:ext uri="{FF2B5EF4-FFF2-40B4-BE49-F238E27FC236}">
                <a16:creationId xmlns:a16="http://schemas.microsoft.com/office/drawing/2014/main" id="{B553A50E-DE4D-DC8C-9190-9ED0174D53C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87876" y="324825"/>
            <a:ext cx="1094975" cy="552690"/>
          </a:xfrm>
          <a:prstGeom prst="rect">
            <a:avLst/>
          </a:prstGeom>
        </p:spPr>
      </p:pic>
    </p:spTree>
    <p:extLst>
      <p:ext uri="{BB962C8B-B14F-4D97-AF65-F5344CB8AC3E}">
        <p14:creationId xmlns:p14="http://schemas.microsoft.com/office/powerpoint/2010/main" val="241748368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95">
          <a:extLst>
            <a:ext uri="{FF2B5EF4-FFF2-40B4-BE49-F238E27FC236}">
              <a16:creationId xmlns:a16="http://schemas.microsoft.com/office/drawing/2014/main" id="{0968C4EB-D103-E171-8B75-1DB86B27C1A0}"/>
            </a:ext>
          </a:extLst>
        </p:cNvPr>
        <p:cNvGrpSpPr/>
        <p:nvPr/>
      </p:nvGrpSpPr>
      <p:grpSpPr>
        <a:xfrm>
          <a:off x="0" y="0"/>
          <a:ext cx="0" cy="0"/>
          <a:chOff x="0" y="0"/>
          <a:chExt cx="0" cy="0"/>
        </a:xfrm>
      </p:grpSpPr>
      <p:sp>
        <p:nvSpPr>
          <p:cNvPr id="96" name="Google Shape;96;p16">
            <a:extLst>
              <a:ext uri="{FF2B5EF4-FFF2-40B4-BE49-F238E27FC236}">
                <a16:creationId xmlns:a16="http://schemas.microsoft.com/office/drawing/2014/main" id="{F49984EB-E292-16BE-25C5-FE7318526874}"/>
              </a:ext>
            </a:extLst>
          </p:cNvPr>
          <p:cNvSpPr txBox="1">
            <a:spLocks noGrp="1"/>
          </p:cNvSpPr>
          <p:nvPr>
            <p:ph type="ctrTitle"/>
          </p:nvPr>
        </p:nvSpPr>
        <p:spPr>
          <a:xfrm>
            <a:off x="311703" y="744575"/>
            <a:ext cx="5894400" cy="20526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Design a draft </a:t>
            </a:r>
            <a:br>
              <a:rPr lang="en"/>
            </a:br>
            <a:r>
              <a:rPr lang="en"/>
              <a:t>Data and AI </a:t>
            </a:r>
            <a:br>
              <a:rPr lang="en"/>
            </a:br>
            <a:r>
              <a:rPr lang="en"/>
              <a:t>charter</a:t>
            </a:r>
            <a:endParaRPr/>
          </a:p>
        </p:txBody>
      </p:sp>
      <p:pic>
        <p:nvPicPr>
          <p:cNvPr id="99" name="Google Shape;99;p16">
            <a:extLst>
              <a:ext uri="{FF2B5EF4-FFF2-40B4-BE49-F238E27FC236}">
                <a16:creationId xmlns:a16="http://schemas.microsoft.com/office/drawing/2014/main" id="{60C12381-DCBB-EF9A-3EDC-AAA54F723C75}"/>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rot="-5400000" flipH="1">
            <a:off x="-119676" y="3819175"/>
            <a:ext cx="2700875" cy="1271675"/>
          </a:xfrm>
          <a:prstGeom prst="rect">
            <a:avLst/>
          </a:prstGeom>
          <a:noFill/>
          <a:ln>
            <a:noFill/>
          </a:ln>
        </p:spPr>
      </p:pic>
      <p:pic>
        <p:nvPicPr>
          <p:cNvPr id="100" name="Google Shape;100;p16">
            <a:extLst>
              <a:ext uri="{FF2B5EF4-FFF2-40B4-BE49-F238E27FC236}">
                <a16:creationId xmlns:a16="http://schemas.microsoft.com/office/drawing/2014/main" id="{2D336B0C-2C90-1D84-8DE2-07AE416DCC99}"/>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1201050" y="3817750"/>
            <a:ext cx="1823848" cy="858726"/>
          </a:xfrm>
          <a:prstGeom prst="rect">
            <a:avLst/>
          </a:prstGeom>
          <a:noFill/>
          <a:ln>
            <a:noFill/>
          </a:ln>
        </p:spPr>
      </p:pic>
      <p:sp>
        <p:nvSpPr>
          <p:cNvPr id="102" name="Google Shape;102;p16">
            <a:extLst>
              <a:ext uri="{FF2B5EF4-FFF2-40B4-BE49-F238E27FC236}">
                <a16:creationId xmlns:a16="http://schemas.microsoft.com/office/drawing/2014/main" id="{B7699711-5E98-FABF-527B-536A91E2350B}"/>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60</a:t>
            </a:fld>
            <a:endParaRPr/>
          </a:p>
        </p:txBody>
      </p:sp>
      <p:pic>
        <p:nvPicPr>
          <p:cNvPr id="2" name="Google Shape;97;p16">
            <a:extLst>
              <a:ext uri="{FF2B5EF4-FFF2-40B4-BE49-F238E27FC236}">
                <a16:creationId xmlns:a16="http://schemas.microsoft.com/office/drawing/2014/main" id="{5563B9D3-89B8-42BE-CA10-802047DA7D5E}"/>
              </a:ext>
            </a:extLst>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a:off x="4817330" y="1150975"/>
            <a:ext cx="3401963" cy="1601751"/>
          </a:xfrm>
          <a:prstGeom prst="rect">
            <a:avLst/>
          </a:prstGeom>
          <a:noFill/>
          <a:ln>
            <a:noFill/>
          </a:ln>
        </p:spPr>
      </p:pic>
      <p:pic>
        <p:nvPicPr>
          <p:cNvPr id="3" name="Google Shape;98;p16">
            <a:extLst>
              <a:ext uri="{FF2B5EF4-FFF2-40B4-BE49-F238E27FC236}">
                <a16:creationId xmlns:a16="http://schemas.microsoft.com/office/drawing/2014/main" id="{24B53A90-D006-B7AD-4766-F0C6D8B612E2}"/>
              </a:ext>
            </a:extLst>
          </p:cNvPr>
          <p:cNvPicPr preferRelativeResize="0"/>
          <p:nvPr/>
        </p:nvPicPr>
        <p:blipFill>
          <a:blip r:embed="rId6" cstate="email">
            <a:alphaModFix/>
            <a:extLst>
              <a:ext uri="{28A0092B-C50C-407E-A947-70E740481C1C}">
                <a14:useLocalDpi xmlns:a14="http://schemas.microsoft.com/office/drawing/2010/main"/>
              </a:ext>
            </a:extLst>
          </a:blip>
          <a:stretch>
            <a:fillRect/>
          </a:stretch>
        </p:blipFill>
        <p:spPr>
          <a:xfrm>
            <a:off x="4774325" y="2270816"/>
            <a:ext cx="1744101" cy="820608"/>
          </a:xfrm>
          <a:prstGeom prst="rect">
            <a:avLst/>
          </a:prstGeom>
          <a:noFill/>
          <a:ln>
            <a:noFill/>
          </a:ln>
        </p:spPr>
      </p:pic>
      <p:pic>
        <p:nvPicPr>
          <p:cNvPr id="4" name="Google Shape;101;p16">
            <a:extLst>
              <a:ext uri="{FF2B5EF4-FFF2-40B4-BE49-F238E27FC236}">
                <a16:creationId xmlns:a16="http://schemas.microsoft.com/office/drawing/2014/main" id="{789C319D-9D40-3EA2-EF68-AEEAAFCF68B7}"/>
              </a:ext>
            </a:extLst>
          </p:cNvPr>
          <p:cNvPicPr preferRelativeResize="0"/>
          <p:nvPr/>
        </p:nvPicPr>
        <p:blipFill>
          <a:blip r:embed="rId7" cstate="email">
            <a:alphaModFix/>
            <a:extLst>
              <a:ext uri="{28A0092B-C50C-407E-A947-70E740481C1C}">
                <a14:useLocalDpi xmlns:a14="http://schemas.microsoft.com/office/drawing/2010/main"/>
              </a:ext>
            </a:extLst>
          </a:blip>
          <a:stretch>
            <a:fillRect/>
          </a:stretch>
        </p:blipFill>
        <p:spPr>
          <a:xfrm rot="5400000">
            <a:off x="6593074" y="2565715"/>
            <a:ext cx="1751877" cy="824876"/>
          </a:xfrm>
          <a:prstGeom prst="rect">
            <a:avLst/>
          </a:prstGeom>
          <a:noFill/>
          <a:ln>
            <a:noFill/>
          </a:ln>
        </p:spPr>
      </p:pic>
      <p:pic>
        <p:nvPicPr>
          <p:cNvPr id="5" name="Picture 4">
            <a:extLst>
              <a:ext uri="{FF2B5EF4-FFF2-40B4-BE49-F238E27FC236}">
                <a16:creationId xmlns:a16="http://schemas.microsoft.com/office/drawing/2014/main" id="{44890B4B-B0F5-28BA-22E5-F5C0BC1A48D4}"/>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7521358" y="341425"/>
            <a:ext cx="1409653" cy="711525"/>
          </a:xfrm>
          <a:prstGeom prst="rect">
            <a:avLst/>
          </a:prstGeom>
        </p:spPr>
      </p:pic>
    </p:spTree>
    <p:extLst>
      <p:ext uri="{BB962C8B-B14F-4D97-AF65-F5344CB8AC3E}">
        <p14:creationId xmlns:p14="http://schemas.microsoft.com/office/powerpoint/2010/main" val="213432859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08A33FCE-8703-5A2E-AD32-298C59375962}"/>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76D79670-7FD5-CBC6-110A-0234D8FFF053}"/>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Reminders</a:t>
            </a:r>
            <a:endParaRPr/>
          </a:p>
        </p:txBody>
      </p:sp>
      <p:sp>
        <p:nvSpPr>
          <p:cNvPr id="108" name="Google Shape;108;p17">
            <a:extLst>
              <a:ext uri="{FF2B5EF4-FFF2-40B4-BE49-F238E27FC236}">
                <a16:creationId xmlns:a16="http://schemas.microsoft.com/office/drawing/2014/main" id="{22F7C817-378D-AF50-19AA-6866A76DC51D}"/>
              </a:ext>
            </a:extLst>
          </p:cNvPr>
          <p:cNvSpPr txBox="1">
            <a:spLocks noGrp="1"/>
          </p:cNvSpPr>
          <p:nvPr>
            <p:ph type="body" idx="1"/>
          </p:nvPr>
        </p:nvSpPr>
        <p:spPr>
          <a:xfrm>
            <a:off x="311700" y="1152475"/>
            <a:ext cx="8520600" cy="1801200"/>
          </a:xfrm>
          <a:prstGeom prst="rect">
            <a:avLst/>
          </a:prstGeom>
        </p:spPr>
        <p:txBody>
          <a:bodyPr spcFirstLastPara="1" wrap="square" lIns="91425" tIns="91425" rIns="91425" bIns="91425" anchor="t" anchorCtr="0">
            <a:normAutofit fontScale="85000" lnSpcReduction="20000"/>
          </a:bodyPr>
          <a:lstStyle/>
          <a:p>
            <a:pPr marL="342900" lvl="0" indent="-342900" algn="l" rtl="0">
              <a:spcBef>
                <a:spcPts val="0"/>
              </a:spcBef>
              <a:spcAft>
                <a:spcPts val="1200"/>
              </a:spcAft>
              <a:buFont typeface="+mj-lt"/>
              <a:buAutoNum type="arabicPeriod"/>
            </a:pPr>
            <a:r>
              <a:rPr lang="en" sz="2000">
                <a:latin typeface="Montserrat Medium"/>
                <a:ea typeface="Montserrat Medium"/>
                <a:cs typeface="Montserrat Medium"/>
                <a:sym typeface="Montserrat Medium"/>
              </a:rPr>
              <a:t>Payment</a:t>
            </a:r>
          </a:p>
          <a:p>
            <a:pPr marL="342900" lvl="0" indent="-342900" algn="l" rtl="0">
              <a:spcBef>
                <a:spcPts val="0"/>
              </a:spcBef>
              <a:spcAft>
                <a:spcPts val="1200"/>
              </a:spcAft>
              <a:buFont typeface="+mj-lt"/>
              <a:buAutoNum type="arabicPeriod"/>
            </a:pPr>
            <a:r>
              <a:rPr lang="en" sz="2000">
                <a:latin typeface="Montserrat Medium"/>
                <a:ea typeface="Montserrat Medium"/>
                <a:cs typeface="Montserrat Medium"/>
                <a:sym typeface="Montserrat Medium"/>
              </a:rPr>
              <a:t>Debrief</a:t>
            </a:r>
          </a:p>
          <a:p>
            <a:pPr marL="342900" lvl="0" indent="-342900" algn="l" rtl="0">
              <a:spcBef>
                <a:spcPts val="0"/>
              </a:spcBef>
              <a:spcAft>
                <a:spcPts val="1200"/>
              </a:spcAft>
              <a:buFont typeface="+mj-lt"/>
              <a:buAutoNum type="arabicPeriod"/>
            </a:pPr>
            <a:r>
              <a:rPr lang="en" sz="2000">
                <a:latin typeface="Montserrat Medium"/>
                <a:ea typeface="Montserrat Medium"/>
                <a:cs typeface="Montserrat Medium"/>
                <a:sym typeface="Montserrat Medium"/>
              </a:rPr>
              <a:t>Voting</a:t>
            </a:r>
          </a:p>
          <a:p>
            <a:pPr marL="342900" lvl="0" indent="-342900" algn="l" rtl="0">
              <a:spcBef>
                <a:spcPts val="0"/>
              </a:spcBef>
              <a:spcAft>
                <a:spcPts val="1200"/>
              </a:spcAft>
              <a:buFont typeface="+mj-lt"/>
              <a:buAutoNum type="arabicPeriod"/>
            </a:pPr>
            <a:r>
              <a:rPr lang="en" sz="2000">
                <a:solidFill>
                  <a:schemeClr val="bg1"/>
                </a:solidFill>
                <a:highlight>
                  <a:srgbClr val="000000"/>
                </a:highlight>
                <a:latin typeface="Montserrat Medium"/>
                <a:ea typeface="Montserrat Medium"/>
                <a:cs typeface="Montserrat Medium"/>
                <a:sym typeface="Montserrat Medium"/>
              </a:rPr>
              <a:t>Tomorrow starts promptly at 10 am</a:t>
            </a:r>
          </a:p>
        </p:txBody>
      </p:sp>
      <p:pic>
        <p:nvPicPr>
          <p:cNvPr id="109" name="Google Shape;109;p17">
            <a:extLst>
              <a:ext uri="{FF2B5EF4-FFF2-40B4-BE49-F238E27FC236}">
                <a16:creationId xmlns:a16="http://schemas.microsoft.com/office/drawing/2014/main" id="{A7B09582-6089-9458-BCA9-94C008ACF983}"/>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1183100" y="4314491"/>
            <a:ext cx="1744101" cy="820608"/>
          </a:xfrm>
          <a:prstGeom prst="rect">
            <a:avLst/>
          </a:prstGeom>
          <a:noFill/>
          <a:ln>
            <a:noFill/>
          </a:ln>
        </p:spPr>
      </p:pic>
      <p:pic>
        <p:nvPicPr>
          <p:cNvPr id="110" name="Google Shape;110;p17">
            <a:extLst>
              <a:ext uri="{FF2B5EF4-FFF2-40B4-BE49-F238E27FC236}">
                <a16:creationId xmlns:a16="http://schemas.microsoft.com/office/drawing/2014/main" id="{40A35D3F-D00A-CC33-6079-763AEE9319DA}"/>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flipH="1">
            <a:off x="1386850" y="3809383"/>
            <a:ext cx="1072825" cy="505125"/>
          </a:xfrm>
          <a:prstGeom prst="rect">
            <a:avLst/>
          </a:prstGeom>
          <a:noFill/>
          <a:ln>
            <a:noFill/>
          </a:ln>
        </p:spPr>
      </p:pic>
      <p:pic>
        <p:nvPicPr>
          <p:cNvPr id="111" name="Google Shape;111;p17">
            <a:extLst>
              <a:ext uri="{FF2B5EF4-FFF2-40B4-BE49-F238E27FC236}">
                <a16:creationId xmlns:a16="http://schemas.microsoft.com/office/drawing/2014/main" id="{15A80755-7DCD-A638-B2BD-DD70E6AAB63C}"/>
              </a:ext>
            </a:extLst>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rot="-5400000">
            <a:off x="3949112" y="3862737"/>
            <a:ext cx="3118700" cy="1468426"/>
          </a:xfrm>
          <a:prstGeom prst="rect">
            <a:avLst/>
          </a:prstGeom>
          <a:noFill/>
          <a:ln>
            <a:noFill/>
          </a:ln>
        </p:spPr>
      </p:pic>
      <p:pic>
        <p:nvPicPr>
          <p:cNvPr id="112" name="Google Shape;112;p17">
            <a:extLst>
              <a:ext uri="{FF2B5EF4-FFF2-40B4-BE49-F238E27FC236}">
                <a16:creationId xmlns:a16="http://schemas.microsoft.com/office/drawing/2014/main" id="{14A10FCB-6E88-23F3-428D-03C20569870C}"/>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41162AC3-13E8-1A80-E9F7-1571F1A2F9C3}"/>
              </a:ext>
            </a:extLst>
          </p:cNvPr>
          <p:cNvPicPr preferRelativeResize="0"/>
          <p:nvPr/>
        </p:nvPicPr>
        <p:blipFill>
          <a:blip r:embed="rId6" cstate="email">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2AB6736F-F71A-12A9-5196-A513292316CD}"/>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61</a:t>
            </a:fld>
            <a:endParaRPr/>
          </a:p>
        </p:txBody>
      </p:sp>
    </p:spTree>
    <p:extLst>
      <p:ext uri="{BB962C8B-B14F-4D97-AF65-F5344CB8AC3E}">
        <p14:creationId xmlns:p14="http://schemas.microsoft.com/office/powerpoint/2010/main" val="178694169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49EF00-97AB-14A2-8CFC-70C9FC587D5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597F5BA-5A0B-0033-4382-64F070518EBE}"/>
              </a:ext>
            </a:extLst>
          </p:cNvPr>
          <p:cNvSpPr>
            <a:spLocks noGrp="1"/>
          </p:cNvSpPr>
          <p:nvPr>
            <p:ph type="ctrTitle"/>
          </p:nvPr>
        </p:nvSpPr>
        <p:spPr/>
        <p:txBody>
          <a:bodyPr/>
          <a:lstStyle/>
          <a:p>
            <a:r>
              <a:rPr lang="en-US"/>
              <a:t>Close</a:t>
            </a:r>
          </a:p>
        </p:txBody>
      </p:sp>
      <p:sp>
        <p:nvSpPr>
          <p:cNvPr id="3" name="Slide Number Placeholder 2">
            <a:extLst>
              <a:ext uri="{FF2B5EF4-FFF2-40B4-BE49-F238E27FC236}">
                <a16:creationId xmlns:a16="http://schemas.microsoft.com/office/drawing/2014/main" id="{29A9B33B-3D42-6E5E-4BEA-0DBF53DE23A7}"/>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62</a:t>
            </a:fld>
            <a:endParaRPr lang="en"/>
          </a:p>
        </p:txBody>
      </p:sp>
      <p:pic>
        <p:nvPicPr>
          <p:cNvPr id="4" name="Google Shape;71;p14">
            <a:extLst>
              <a:ext uri="{FF2B5EF4-FFF2-40B4-BE49-F238E27FC236}">
                <a16:creationId xmlns:a16="http://schemas.microsoft.com/office/drawing/2014/main" id="{3487EDA5-EBD6-3352-D82E-EF2D26818A8D}"/>
              </a:ext>
            </a:extLst>
          </p:cNvPr>
          <p:cNvPicPr preferRelativeResize="0"/>
          <p:nvPr/>
        </p:nvPicPr>
        <p:blipFill>
          <a:blip r:embed="rId2" cstate="email">
            <a:alphaModFix/>
            <a:extLst>
              <a:ext uri="{28A0092B-C50C-407E-A947-70E740481C1C}">
                <a14:useLocalDpi xmlns:a14="http://schemas.microsoft.com/office/drawing/2010/main"/>
              </a:ext>
            </a:extLst>
          </a:blip>
          <a:stretch>
            <a:fillRect/>
          </a:stretch>
        </p:blipFill>
        <p:spPr>
          <a:xfrm>
            <a:off x="311700" y="243325"/>
            <a:ext cx="1094975" cy="730000"/>
          </a:xfrm>
          <a:prstGeom prst="rect">
            <a:avLst/>
          </a:prstGeom>
          <a:noFill/>
          <a:ln>
            <a:noFill/>
          </a:ln>
        </p:spPr>
      </p:pic>
      <p:pic>
        <p:nvPicPr>
          <p:cNvPr id="5" name="Picture 4">
            <a:extLst>
              <a:ext uri="{FF2B5EF4-FFF2-40B4-BE49-F238E27FC236}">
                <a16:creationId xmlns:a16="http://schemas.microsoft.com/office/drawing/2014/main" id="{112CD768-2458-3748-B95B-FE08D497FB6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87876" y="324825"/>
            <a:ext cx="1094975" cy="552690"/>
          </a:xfrm>
          <a:prstGeom prst="rect">
            <a:avLst/>
          </a:prstGeom>
        </p:spPr>
      </p:pic>
      <p:sp>
        <p:nvSpPr>
          <p:cNvPr id="7" name="TextBox 6">
            <a:extLst>
              <a:ext uri="{FF2B5EF4-FFF2-40B4-BE49-F238E27FC236}">
                <a16:creationId xmlns:a16="http://schemas.microsoft.com/office/drawing/2014/main" id="{73A7D021-D917-3682-A7B4-71B8582F3943}"/>
              </a:ext>
            </a:extLst>
          </p:cNvPr>
          <p:cNvSpPr txBox="1"/>
          <p:nvPr/>
        </p:nvSpPr>
        <p:spPr>
          <a:xfrm>
            <a:off x="2286000" y="2416592"/>
            <a:ext cx="4572000" cy="307777"/>
          </a:xfrm>
          <a:prstGeom prst="rect">
            <a:avLst/>
          </a:prstGeom>
          <a:noFill/>
        </p:spPr>
        <p:txBody>
          <a:bodyPr wrap="square">
            <a:spAutoFit/>
          </a:bodyPr>
          <a:lstStyle/>
          <a:p>
            <a:r>
              <a:rPr lang="en-GB" b="0">
                <a:effectLst/>
              </a:rPr>
              <a:t> </a:t>
            </a:r>
            <a:endParaRPr lang="en-US"/>
          </a:p>
        </p:txBody>
      </p:sp>
      <p:sp>
        <p:nvSpPr>
          <p:cNvPr id="9" name="TextBox 8">
            <a:extLst>
              <a:ext uri="{FF2B5EF4-FFF2-40B4-BE49-F238E27FC236}">
                <a16:creationId xmlns:a16="http://schemas.microsoft.com/office/drawing/2014/main" id="{28B7BFDB-2308-7B87-5268-78C48B7E995B}"/>
              </a:ext>
            </a:extLst>
          </p:cNvPr>
          <p:cNvSpPr txBox="1"/>
          <p:nvPr/>
        </p:nvSpPr>
        <p:spPr>
          <a:xfrm>
            <a:off x="2286000" y="2416592"/>
            <a:ext cx="4572000" cy="307777"/>
          </a:xfrm>
          <a:prstGeom prst="rect">
            <a:avLst/>
          </a:prstGeom>
          <a:noFill/>
        </p:spPr>
        <p:txBody>
          <a:bodyPr wrap="square">
            <a:spAutoFit/>
          </a:bodyPr>
          <a:lstStyle/>
          <a:p>
            <a:r>
              <a:rPr lang="en-GB" b="0">
                <a:effectLst/>
              </a:rPr>
              <a:t> </a:t>
            </a:r>
            <a:endParaRPr lang="en-US"/>
          </a:p>
        </p:txBody>
      </p:sp>
    </p:spTree>
    <p:extLst>
      <p:ext uri="{BB962C8B-B14F-4D97-AF65-F5344CB8AC3E}">
        <p14:creationId xmlns:p14="http://schemas.microsoft.com/office/powerpoint/2010/main" val="35975389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55633441-3967-741F-F5AD-490305603109}"/>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F2CE4D3F-F863-B44D-B472-F100179645AB}"/>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Vision</a:t>
            </a:r>
            <a:endParaRPr/>
          </a:p>
        </p:txBody>
      </p:sp>
      <p:sp>
        <p:nvSpPr>
          <p:cNvPr id="108" name="Google Shape;108;p17">
            <a:extLst>
              <a:ext uri="{FF2B5EF4-FFF2-40B4-BE49-F238E27FC236}">
                <a16:creationId xmlns:a16="http://schemas.microsoft.com/office/drawing/2014/main" id="{C9876D1D-046A-EA2B-6010-9FFB0D02C04E}"/>
              </a:ext>
            </a:extLst>
          </p:cNvPr>
          <p:cNvSpPr txBox="1">
            <a:spLocks noGrp="1"/>
          </p:cNvSpPr>
          <p:nvPr>
            <p:ph type="body" idx="1"/>
          </p:nvPr>
        </p:nvSpPr>
        <p:spPr>
          <a:xfrm>
            <a:off x="311700" y="1152475"/>
            <a:ext cx="7917900" cy="1801200"/>
          </a:xfrm>
          <a:prstGeom prst="rect">
            <a:avLst/>
          </a:prstGeom>
        </p:spPr>
        <p:txBody>
          <a:bodyPr spcFirstLastPara="1" wrap="square" lIns="91425" tIns="91425" rIns="91425" bIns="91425" anchor="t" anchorCtr="0">
            <a:normAutofit fontScale="92500" lnSpcReduction="10000"/>
          </a:bodyPr>
          <a:lstStyle/>
          <a:p>
            <a:pPr marL="127000" indent="0">
              <a:lnSpc>
                <a:spcPct val="115000"/>
              </a:lnSpc>
              <a:spcAft>
                <a:spcPts val="800"/>
              </a:spcAft>
              <a:buNone/>
            </a:pPr>
            <a:r>
              <a:rPr lang="en-GB" sz="2400" kern="100">
                <a:latin typeface="Aptos" panose="020B0004020202020204" pitchFamily="34" charset="0"/>
                <a:ea typeface="Aptos" panose="020B0004020202020204" pitchFamily="34" charset="0"/>
                <a:cs typeface="Times New Roman" panose="02020603050405020304" pitchFamily="18" charset="0"/>
              </a:rPr>
              <a:t>To create a </a:t>
            </a:r>
            <a:r>
              <a:rPr lang="en-GB" sz="2400" kern="100">
                <a:effectLst/>
                <a:latin typeface="Aptos" panose="020B0004020202020204" pitchFamily="34" charset="0"/>
                <a:ea typeface="Aptos" panose="020B0004020202020204" pitchFamily="34" charset="0"/>
                <a:cs typeface="Times New Roman" panose="02020603050405020304" pitchFamily="18" charset="0"/>
              </a:rPr>
              <a:t>set of open principles on what trustworthy and beneficial data innovation looks like, deliberated and designed by residents. These will help inform future local projects that use data with an impact on people’s lives. </a:t>
            </a:r>
          </a:p>
        </p:txBody>
      </p:sp>
      <p:pic>
        <p:nvPicPr>
          <p:cNvPr id="109" name="Google Shape;109;p17">
            <a:extLst>
              <a:ext uri="{FF2B5EF4-FFF2-40B4-BE49-F238E27FC236}">
                <a16:creationId xmlns:a16="http://schemas.microsoft.com/office/drawing/2014/main" id="{FE509A65-502F-2481-821C-0429316AE16E}"/>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1183100" y="4314491"/>
            <a:ext cx="1744101" cy="820608"/>
          </a:xfrm>
          <a:prstGeom prst="rect">
            <a:avLst/>
          </a:prstGeom>
          <a:noFill/>
          <a:ln>
            <a:noFill/>
          </a:ln>
        </p:spPr>
      </p:pic>
      <p:pic>
        <p:nvPicPr>
          <p:cNvPr id="110" name="Google Shape;110;p17">
            <a:extLst>
              <a:ext uri="{FF2B5EF4-FFF2-40B4-BE49-F238E27FC236}">
                <a16:creationId xmlns:a16="http://schemas.microsoft.com/office/drawing/2014/main" id="{D494FF8B-CD61-2727-942B-AAC2634C9A47}"/>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flipH="1">
            <a:off x="1386850" y="3809383"/>
            <a:ext cx="1072825" cy="505125"/>
          </a:xfrm>
          <a:prstGeom prst="rect">
            <a:avLst/>
          </a:prstGeom>
          <a:noFill/>
          <a:ln>
            <a:noFill/>
          </a:ln>
        </p:spPr>
      </p:pic>
      <p:pic>
        <p:nvPicPr>
          <p:cNvPr id="111" name="Google Shape;111;p17">
            <a:extLst>
              <a:ext uri="{FF2B5EF4-FFF2-40B4-BE49-F238E27FC236}">
                <a16:creationId xmlns:a16="http://schemas.microsoft.com/office/drawing/2014/main" id="{EFD7E67F-D42F-E03E-7B35-3F98987A5333}"/>
              </a:ext>
            </a:extLst>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rot="-5400000">
            <a:off x="3949112" y="3862737"/>
            <a:ext cx="3118700" cy="1468426"/>
          </a:xfrm>
          <a:prstGeom prst="rect">
            <a:avLst/>
          </a:prstGeom>
          <a:noFill/>
          <a:ln>
            <a:noFill/>
          </a:ln>
        </p:spPr>
      </p:pic>
      <p:pic>
        <p:nvPicPr>
          <p:cNvPr id="112" name="Google Shape;112;p17">
            <a:extLst>
              <a:ext uri="{FF2B5EF4-FFF2-40B4-BE49-F238E27FC236}">
                <a16:creationId xmlns:a16="http://schemas.microsoft.com/office/drawing/2014/main" id="{F3533CBD-BEDD-0C82-C469-122E1B590F40}"/>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E2395EB4-D73F-0C9E-2255-1B90FD5E30CC}"/>
              </a:ext>
            </a:extLst>
          </p:cNvPr>
          <p:cNvPicPr preferRelativeResize="0"/>
          <p:nvPr/>
        </p:nvPicPr>
        <p:blipFill>
          <a:blip r:embed="rId6" cstate="email">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EE72F77E-F9ED-1D0F-3799-72F0DC5B7015}"/>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7</a:t>
            </a:fld>
            <a:endParaRPr/>
          </a:p>
        </p:txBody>
      </p:sp>
    </p:spTree>
    <p:extLst>
      <p:ext uri="{BB962C8B-B14F-4D97-AF65-F5344CB8AC3E}">
        <p14:creationId xmlns:p14="http://schemas.microsoft.com/office/powerpoint/2010/main" val="37639676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6">
          <a:extLst>
            <a:ext uri="{FF2B5EF4-FFF2-40B4-BE49-F238E27FC236}">
              <a16:creationId xmlns:a16="http://schemas.microsoft.com/office/drawing/2014/main" id="{FDE8B4D1-583D-943D-DCC3-68A840CE2A1E}"/>
            </a:ext>
          </a:extLst>
        </p:cNvPr>
        <p:cNvGrpSpPr/>
        <p:nvPr/>
      </p:nvGrpSpPr>
      <p:grpSpPr>
        <a:xfrm>
          <a:off x="0" y="0"/>
          <a:ext cx="0" cy="0"/>
          <a:chOff x="0" y="0"/>
          <a:chExt cx="0" cy="0"/>
        </a:xfrm>
      </p:grpSpPr>
      <p:sp>
        <p:nvSpPr>
          <p:cNvPr id="107" name="Google Shape;107;p17">
            <a:extLst>
              <a:ext uri="{FF2B5EF4-FFF2-40B4-BE49-F238E27FC236}">
                <a16:creationId xmlns:a16="http://schemas.microsoft.com/office/drawing/2014/main" id="{DC2BB1D6-412F-B8C4-8CDF-2C055CEF9EC7}"/>
              </a:ext>
            </a:extLst>
          </p:cNvPr>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Our question to you</a:t>
            </a:r>
            <a:endParaRPr/>
          </a:p>
        </p:txBody>
      </p:sp>
      <p:sp>
        <p:nvSpPr>
          <p:cNvPr id="108" name="Google Shape;108;p17">
            <a:extLst>
              <a:ext uri="{FF2B5EF4-FFF2-40B4-BE49-F238E27FC236}">
                <a16:creationId xmlns:a16="http://schemas.microsoft.com/office/drawing/2014/main" id="{2BDE910E-8B4D-41BC-C23F-CA1FF7FD8A76}"/>
              </a:ext>
            </a:extLst>
          </p:cNvPr>
          <p:cNvSpPr txBox="1">
            <a:spLocks noGrp="1"/>
          </p:cNvSpPr>
          <p:nvPr>
            <p:ph type="body" idx="1"/>
          </p:nvPr>
        </p:nvSpPr>
        <p:spPr>
          <a:xfrm>
            <a:off x="474132" y="1152475"/>
            <a:ext cx="7721601" cy="1801200"/>
          </a:xfrm>
          <a:prstGeom prst="rect">
            <a:avLst/>
          </a:prstGeom>
        </p:spPr>
        <p:txBody>
          <a:bodyPr spcFirstLastPara="1" wrap="square" lIns="91425" tIns="91425" rIns="91425" bIns="91425" anchor="t" anchorCtr="0">
            <a:normAutofit/>
          </a:bodyPr>
          <a:lstStyle/>
          <a:p>
            <a:pPr marL="0" lvl="0" indent="0">
              <a:lnSpc>
                <a:spcPct val="115000"/>
              </a:lnSpc>
              <a:buNone/>
            </a:pPr>
            <a:r>
              <a:rPr lang="en-GB" b="1"/>
              <a:t>“What does trustworthy and beneficial data and AI innovation look like for the Liverpool City Region?”</a:t>
            </a:r>
          </a:p>
          <a:p>
            <a:pPr marL="342900" lvl="0" indent="-342900">
              <a:lnSpc>
                <a:spcPct val="115000"/>
              </a:lnSpc>
              <a:spcAft>
                <a:spcPts val="800"/>
              </a:spcAft>
              <a:buFont typeface="Symbol" pitchFamily="2" charset="2"/>
              <a:buChar char=""/>
            </a:pPr>
            <a:r>
              <a:rPr lang="en-GB"/>
              <a:t>“How should residents, policymakers, and experts work together to ensure the Liverpool City Region makes trustworthy and beneficial data innovation a reality?”</a:t>
            </a:r>
          </a:p>
          <a:p>
            <a:pPr marL="342900" lvl="0" indent="-342900">
              <a:lnSpc>
                <a:spcPct val="115000"/>
              </a:lnSpc>
              <a:spcAft>
                <a:spcPts val="800"/>
              </a:spcAft>
              <a:buFont typeface="Symbol" pitchFamily="2" charset="2"/>
              <a:buChar char=""/>
            </a:pPr>
            <a:endParaRPr lang="en-GB"/>
          </a:p>
          <a:p>
            <a:pPr marL="342900" lvl="0" indent="-342900">
              <a:lnSpc>
                <a:spcPct val="115000"/>
              </a:lnSpc>
              <a:spcAft>
                <a:spcPts val="800"/>
              </a:spcAft>
              <a:buFont typeface="Symbol" pitchFamily="2" charset="2"/>
              <a:buChar char=""/>
            </a:pPr>
            <a:endParaRPr lang="en-GB"/>
          </a:p>
        </p:txBody>
      </p:sp>
      <p:pic>
        <p:nvPicPr>
          <p:cNvPr id="109" name="Google Shape;109;p17">
            <a:extLst>
              <a:ext uri="{FF2B5EF4-FFF2-40B4-BE49-F238E27FC236}">
                <a16:creationId xmlns:a16="http://schemas.microsoft.com/office/drawing/2014/main" id="{B5435AC9-AB30-EDFA-C87B-5B8B32208BFA}"/>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1183100" y="4314491"/>
            <a:ext cx="1744101" cy="820608"/>
          </a:xfrm>
          <a:prstGeom prst="rect">
            <a:avLst/>
          </a:prstGeom>
          <a:noFill/>
          <a:ln>
            <a:noFill/>
          </a:ln>
        </p:spPr>
      </p:pic>
      <p:pic>
        <p:nvPicPr>
          <p:cNvPr id="110" name="Google Shape;110;p17">
            <a:extLst>
              <a:ext uri="{FF2B5EF4-FFF2-40B4-BE49-F238E27FC236}">
                <a16:creationId xmlns:a16="http://schemas.microsoft.com/office/drawing/2014/main" id="{6EFB5735-F41F-E2EB-5AE5-4B89BDD97387}"/>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flipH="1">
            <a:off x="1386850" y="3809383"/>
            <a:ext cx="1072825" cy="505125"/>
          </a:xfrm>
          <a:prstGeom prst="rect">
            <a:avLst/>
          </a:prstGeom>
          <a:noFill/>
          <a:ln>
            <a:noFill/>
          </a:ln>
        </p:spPr>
      </p:pic>
      <p:pic>
        <p:nvPicPr>
          <p:cNvPr id="111" name="Google Shape;111;p17">
            <a:extLst>
              <a:ext uri="{FF2B5EF4-FFF2-40B4-BE49-F238E27FC236}">
                <a16:creationId xmlns:a16="http://schemas.microsoft.com/office/drawing/2014/main" id="{0F1D2871-A90C-C1A0-F393-C1BD8AA24209}"/>
              </a:ext>
            </a:extLst>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rot="-5400000">
            <a:off x="3949112" y="3862737"/>
            <a:ext cx="3118700" cy="1468426"/>
          </a:xfrm>
          <a:prstGeom prst="rect">
            <a:avLst/>
          </a:prstGeom>
          <a:noFill/>
          <a:ln>
            <a:noFill/>
          </a:ln>
        </p:spPr>
      </p:pic>
      <p:pic>
        <p:nvPicPr>
          <p:cNvPr id="112" name="Google Shape;112;p17">
            <a:extLst>
              <a:ext uri="{FF2B5EF4-FFF2-40B4-BE49-F238E27FC236}">
                <a16:creationId xmlns:a16="http://schemas.microsoft.com/office/drawing/2014/main" id="{911FCFA2-F257-2F7D-A123-377FCE99122E}"/>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113" name="Google Shape;113;p17">
            <a:extLst>
              <a:ext uri="{FF2B5EF4-FFF2-40B4-BE49-F238E27FC236}">
                <a16:creationId xmlns:a16="http://schemas.microsoft.com/office/drawing/2014/main" id="{446354F4-2DFA-9A2B-BB62-7FBB9925B0FD}"/>
              </a:ext>
            </a:extLst>
          </p:cNvPr>
          <p:cNvPicPr preferRelativeResize="0"/>
          <p:nvPr/>
        </p:nvPicPr>
        <p:blipFill>
          <a:blip r:embed="rId6" cstate="email">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sp>
        <p:nvSpPr>
          <p:cNvPr id="114" name="Google Shape;114;p17">
            <a:extLst>
              <a:ext uri="{FF2B5EF4-FFF2-40B4-BE49-F238E27FC236}">
                <a16:creationId xmlns:a16="http://schemas.microsoft.com/office/drawing/2014/main" id="{AC2291FE-BA37-C71A-46D6-8DF13EC5831D}"/>
              </a:ext>
            </a:extLst>
          </p:cNvPr>
          <p:cNvSpPr txBox="1">
            <a:spLocks noGrp="1"/>
          </p:cNvSpPr>
          <p:nvPr>
            <p:ph type="sldNum" idx="12"/>
          </p:nvPr>
        </p:nvSpPr>
        <p:spPr>
          <a:xfrm>
            <a:off x="311708" y="4663217"/>
            <a:ext cx="548700" cy="393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fld id="{00000000-1234-1234-1234-123412341234}" type="slidenum">
              <a:rPr lang="en"/>
              <a:t>8</a:t>
            </a:fld>
            <a:endParaRPr/>
          </a:p>
        </p:txBody>
      </p:sp>
    </p:spTree>
    <p:extLst>
      <p:ext uri="{BB962C8B-B14F-4D97-AF65-F5344CB8AC3E}">
        <p14:creationId xmlns:p14="http://schemas.microsoft.com/office/powerpoint/2010/main" val="27912006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1651E2-9A2D-2F7C-A48E-B3C7B7F022E2}"/>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3A9CAD3-49E7-A50B-A843-D0FA03DD1AF2}"/>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9</a:t>
            </a:fld>
            <a:endParaRPr lang="en"/>
          </a:p>
        </p:txBody>
      </p:sp>
      <p:sp>
        <p:nvSpPr>
          <p:cNvPr id="5" name="Title 4">
            <a:extLst>
              <a:ext uri="{FF2B5EF4-FFF2-40B4-BE49-F238E27FC236}">
                <a16:creationId xmlns:a16="http://schemas.microsoft.com/office/drawing/2014/main" id="{B874AD9F-31D2-D7ED-5449-E0C8A9BC0F85}"/>
              </a:ext>
            </a:extLst>
          </p:cNvPr>
          <p:cNvSpPr>
            <a:spLocks noGrp="1"/>
          </p:cNvSpPr>
          <p:nvPr>
            <p:ph type="title"/>
          </p:nvPr>
        </p:nvSpPr>
        <p:spPr/>
        <p:txBody>
          <a:bodyPr>
            <a:normAutofit fontScale="90000"/>
          </a:bodyPr>
          <a:lstStyle/>
          <a:p>
            <a:r>
              <a:rPr lang="en-US"/>
              <a:t>Overview of Assembly experience</a:t>
            </a:r>
          </a:p>
        </p:txBody>
      </p:sp>
      <p:pic>
        <p:nvPicPr>
          <p:cNvPr id="6" name="Google Shape;109;p17">
            <a:extLst>
              <a:ext uri="{FF2B5EF4-FFF2-40B4-BE49-F238E27FC236}">
                <a16:creationId xmlns:a16="http://schemas.microsoft.com/office/drawing/2014/main" id="{3E589DF4-ACE1-3BB1-35B3-794D97E740CE}"/>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1193491" y="4948336"/>
            <a:ext cx="1744101" cy="820608"/>
          </a:xfrm>
          <a:prstGeom prst="rect">
            <a:avLst/>
          </a:prstGeom>
          <a:noFill/>
          <a:ln>
            <a:noFill/>
          </a:ln>
        </p:spPr>
      </p:pic>
      <p:pic>
        <p:nvPicPr>
          <p:cNvPr id="7" name="Google Shape;112;p17">
            <a:extLst>
              <a:ext uri="{FF2B5EF4-FFF2-40B4-BE49-F238E27FC236}">
                <a16:creationId xmlns:a16="http://schemas.microsoft.com/office/drawing/2014/main" id="{2AC4DFE9-B889-F4C4-270E-58F250971ACC}"/>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flipH="1">
            <a:off x="6554415" y="330652"/>
            <a:ext cx="1072832" cy="505125"/>
          </a:xfrm>
          <a:prstGeom prst="rect">
            <a:avLst/>
          </a:prstGeom>
          <a:noFill/>
          <a:ln>
            <a:noFill/>
          </a:ln>
        </p:spPr>
      </p:pic>
      <p:pic>
        <p:nvPicPr>
          <p:cNvPr id="8" name="Google Shape;113;p17">
            <a:extLst>
              <a:ext uri="{FF2B5EF4-FFF2-40B4-BE49-F238E27FC236}">
                <a16:creationId xmlns:a16="http://schemas.microsoft.com/office/drawing/2014/main" id="{89CAFD61-18D9-F402-7775-C185A87EB903}"/>
              </a:ext>
            </a:extLst>
          </p:cNvPr>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a:off x="7029475" y="196550"/>
            <a:ext cx="1744100" cy="821170"/>
          </a:xfrm>
          <a:prstGeom prst="rect">
            <a:avLst/>
          </a:prstGeom>
          <a:noFill/>
          <a:ln>
            <a:noFill/>
          </a:ln>
        </p:spPr>
      </p:pic>
      <p:graphicFrame>
        <p:nvGraphicFramePr>
          <p:cNvPr id="11" name="Diagram 10">
            <a:extLst>
              <a:ext uri="{FF2B5EF4-FFF2-40B4-BE49-F238E27FC236}">
                <a16:creationId xmlns:a16="http://schemas.microsoft.com/office/drawing/2014/main" id="{F525F885-073D-6478-E4EB-A98C790A82EE}"/>
              </a:ext>
            </a:extLst>
          </p:cNvPr>
          <p:cNvGraphicFramePr/>
          <p:nvPr/>
        </p:nvGraphicFramePr>
        <p:xfrm>
          <a:off x="860408" y="882950"/>
          <a:ext cx="7474299" cy="40640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2" name="Frame 1">
            <a:extLst>
              <a:ext uri="{FF2B5EF4-FFF2-40B4-BE49-F238E27FC236}">
                <a16:creationId xmlns:a16="http://schemas.microsoft.com/office/drawing/2014/main" id="{1FEED0BB-F012-A28F-2519-8B507AF09987}"/>
              </a:ext>
            </a:extLst>
          </p:cNvPr>
          <p:cNvSpPr/>
          <p:nvPr/>
        </p:nvSpPr>
        <p:spPr>
          <a:xfrm>
            <a:off x="4783667" y="2450234"/>
            <a:ext cx="1600200" cy="2606583"/>
          </a:xfrm>
          <a:prstGeom prst="fram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964109066"/>
      </p:ext>
    </p:extLst>
  </p:cSld>
  <p:clrMapOvr>
    <a:masterClrMapping/>
  </p:clrMapOvr>
</p:sld>
</file>

<file path=ppt/theme/theme1.xml><?xml version="1.0" encoding="utf-8"?>
<a:theme xmlns:a="http://schemas.openxmlformats.org/drawingml/2006/main" name="CDC - Presentation Template">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0EC557A61CA7F409A6FA69762BD4D41" ma:contentTypeVersion="19" ma:contentTypeDescription="Create a new document." ma:contentTypeScope="" ma:versionID="fb5b5241ceb2671a130302c727072dbd">
  <xsd:schema xmlns:xsd="http://www.w3.org/2001/XMLSchema" xmlns:xs="http://www.w3.org/2001/XMLSchema" xmlns:p="http://schemas.microsoft.com/office/2006/metadata/properties" xmlns:ns2="56a78b52-95d7-4ab8-8b6a-475ca5191ab9" xmlns:ns3="afc9d382-737c-4b13-aa20-f7f2008b060a" targetNamespace="http://schemas.microsoft.com/office/2006/metadata/properties" ma:root="true" ma:fieldsID="430f3dfc821ded45e7f43bcdfadc5794" ns2:_="" ns3:_="">
    <xsd:import namespace="56a78b52-95d7-4ab8-8b6a-475ca5191ab9"/>
    <xsd:import namespace="afc9d382-737c-4b13-aa20-f7f2008b060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3:SharedWithUsers" minOccurs="0"/>
                <xsd:element ref="ns3:SharedWithDetail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6a78b52-95d7-4ab8-8b6a-475ca5191ab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dfd38f81-9561-40ce-98eb-cd713668d4d7"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BillingMetadata" ma:index="26"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fc9d382-737c-4b13-aa20-f7f2008b060a"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b0332077-bd96-4a99-a29d-f00b18a3f989}" ma:internalName="TaxCatchAll" ma:showField="CatchAllData" ma:web="afc9d382-737c-4b13-aa20-f7f2008b060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afc9d382-737c-4b13-aa20-f7f2008b060a" xsi:nil="true"/>
    <lcf76f155ced4ddcb4097134ff3c332f xmlns="56a78b52-95d7-4ab8-8b6a-475ca5191ab9">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4E0FF1F-1DAC-43FF-87CE-D0568116AE7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6a78b52-95d7-4ab8-8b6a-475ca5191ab9"/>
    <ds:schemaRef ds:uri="afc9d382-737c-4b13-aa20-f7f2008b060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DC14120-4213-4507-9BAD-53CAFFB93264}">
  <ds:schemaRefs>
    <ds:schemaRef ds:uri="http://purl.org/dc/dcmitype/"/>
    <ds:schemaRef ds:uri="afc9d382-737c-4b13-aa20-f7f2008b060a"/>
    <ds:schemaRef ds:uri="http://schemas.microsoft.com/office/infopath/2007/PartnerControls"/>
    <ds:schemaRef ds:uri="http://www.w3.org/XML/1998/namespace"/>
    <ds:schemaRef ds:uri="http://purl.org/dc/terms/"/>
    <ds:schemaRef ds:uri="http://schemas.microsoft.com/office/2006/metadata/properties"/>
    <ds:schemaRef ds:uri="http://schemas.microsoft.com/office/2006/documentManagement/types"/>
    <ds:schemaRef ds:uri="http://schemas.openxmlformats.org/package/2006/metadata/core-properties"/>
    <ds:schemaRef ds:uri="56a78b52-95d7-4ab8-8b6a-475ca5191ab9"/>
    <ds:schemaRef ds:uri="http://purl.org/dc/elements/1.1/"/>
  </ds:schemaRefs>
</ds:datastoreItem>
</file>

<file path=customXml/itemProps3.xml><?xml version="1.0" encoding="utf-8"?>
<ds:datastoreItem xmlns:ds="http://schemas.openxmlformats.org/officeDocument/2006/customXml" ds:itemID="{4D74484B-644B-4F08-B787-4C8D35B4319A}">
  <ds:schemaRefs>
    <ds:schemaRef ds:uri="http://schemas.microsoft.com/sharepoint/v3/contenttype/forms"/>
  </ds:schemaRefs>
</ds:datastoreItem>
</file>

<file path=docMetadata/LabelInfo.xml><?xml version="1.0" encoding="utf-8"?>
<clbl:labelList xmlns:clbl="http://schemas.microsoft.com/office/2020/mipLabelMetadata">
  <clbl:label id="{53255131-b129-4010-86e1-474bfd7e8076}" enabled="0" method="" siteId="{53255131-b129-4010-86e1-474bfd7e8076}" removed="1"/>
</clbl:labelList>
</file>

<file path=docProps/app.xml><?xml version="1.0" encoding="utf-8"?>
<Properties xmlns="http://schemas.openxmlformats.org/officeDocument/2006/extended-properties" xmlns:vt="http://schemas.openxmlformats.org/officeDocument/2006/docPropsVTypes">
  <TotalTime>207</TotalTime>
  <Words>2164</Words>
  <Application>Microsoft Macintosh PowerPoint</Application>
  <PresentationFormat>On-screen Show (16:9)</PresentationFormat>
  <Paragraphs>337</Paragraphs>
  <Slides>62</Slides>
  <Notes>56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62</vt:i4>
      </vt:variant>
    </vt:vector>
  </HeadingPairs>
  <TitlesOfParts>
    <vt:vector size="69" baseType="lpstr">
      <vt:lpstr>Aptos</vt:lpstr>
      <vt:lpstr>Symbol</vt:lpstr>
      <vt:lpstr>Montserrat</vt:lpstr>
      <vt:lpstr>Arial</vt:lpstr>
      <vt:lpstr>Montserrat Medium</vt:lpstr>
      <vt:lpstr>Calibri</vt:lpstr>
      <vt:lpstr>CDC - Presentation Template</vt:lpstr>
      <vt:lpstr>Liverpool City Region Residents’ Assembly on  Data and AI Innovation</vt:lpstr>
      <vt:lpstr>Morning</vt:lpstr>
      <vt:lpstr>Housekeeping</vt:lpstr>
      <vt:lpstr>People in the room</vt:lpstr>
      <vt:lpstr>Welcome Day 3</vt:lpstr>
      <vt:lpstr>The Assembly Process</vt:lpstr>
      <vt:lpstr>Vision</vt:lpstr>
      <vt:lpstr>Our question to you</vt:lpstr>
      <vt:lpstr>Overview of Assembly experience</vt:lpstr>
      <vt:lpstr>Deliberation</vt:lpstr>
      <vt:lpstr>Ways of working</vt:lpstr>
      <vt:lpstr>Residents Assembly Code of Conduct</vt:lpstr>
      <vt:lpstr>Residents Assembly Code of Conduct</vt:lpstr>
      <vt:lpstr> Table Switch</vt:lpstr>
      <vt:lpstr>Table  Review</vt:lpstr>
      <vt:lpstr>What questions or reflections do you have from last week?</vt:lpstr>
      <vt:lpstr>What is a  data and AI  charter?</vt:lpstr>
      <vt:lpstr>Building a Liverpool City Region Data and AI innovation charter</vt:lpstr>
      <vt:lpstr>Definitions</vt:lpstr>
      <vt:lpstr>Vision</vt:lpstr>
      <vt:lpstr>Who’s signing the charter?</vt:lpstr>
      <vt:lpstr>Examples of what a charter could impact</vt:lpstr>
      <vt:lpstr>What can the Charter guide?</vt:lpstr>
      <vt:lpstr>What can the Charter guide?</vt:lpstr>
      <vt:lpstr>What can the Charter guide?</vt:lpstr>
      <vt:lpstr>What might the Charter guide?</vt:lpstr>
      <vt:lpstr>What WON’T the Charter guide?</vt:lpstr>
      <vt:lpstr>People can expect to live 3 years less in Liverpool compared to England as a whole.</vt:lpstr>
      <vt:lpstr>People can expect to live 3 years less in Liverpool compared to England as a whole.</vt:lpstr>
      <vt:lpstr>Determinants of health – things that determine how healthy people will be  Physical environment Pollution, home, parks, water  </vt:lpstr>
      <vt:lpstr>Determinants of health – things that determine how healthy people will be  Access to good health care  </vt:lpstr>
      <vt:lpstr>Determinants of health – things that determine how healthy people will be  Social things Gender, jobs, poverty, education </vt:lpstr>
      <vt:lpstr>What can the Charter guide?</vt:lpstr>
      <vt:lpstr>People can expect to live 3 years less in Liverpool compared to England as a whole.</vt:lpstr>
      <vt:lpstr>People in the poorest parts of Liverpool will live 17.7 years less in good health than those in the richest.</vt:lpstr>
      <vt:lpstr>Being born in Sandhills vs Mossley Hill – life expectancy increases by 13 years.</vt:lpstr>
      <vt:lpstr>PowerPoint Presentation</vt:lpstr>
      <vt:lpstr>Data and AI projects are just a small part of the system.</vt:lpstr>
      <vt:lpstr>Data and AI projects can help. But only if we know what good and bad looks like for people in the region. You need to set those guidelines.</vt:lpstr>
      <vt:lpstr>Data and AI projects can help. But only if we know what good and bad looks like for people in the region. You need to set those guidelines.</vt:lpstr>
      <vt:lpstr>Exploring other perspectives</vt:lpstr>
      <vt:lpstr>27 charters</vt:lpstr>
      <vt:lpstr>Charter Example 1 – UK Local</vt:lpstr>
      <vt:lpstr>Charter Example 2 – Canada Local </vt:lpstr>
      <vt:lpstr>Other kinds of data guidance</vt:lpstr>
      <vt:lpstr>Other kinds of data guidance</vt:lpstr>
      <vt:lpstr>UK Data Science Ethics Framework</vt:lpstr>
      <vt:lpstr>Clear public benefit</vt:lpstr>
      <vt:lpstr>Keep data secure</vt:lpstr>
      <vt:lpstr>Using data with minimum intrusion necessary</vt:lpstr>
      <vt:lpstr>Be open and accountable</vt:lpstr>
      <vt:lpstr>Create robust data science models</vt:lpstr>
      <vt:lpstr>Diverse perspectives</vt:lpstr>
      <vt:lpstr>“Nothing's gonna change. That's my big concern. So collecting this - all this data - collecting all this information, and then it just festers on a shelf like a book in library…if you went back to that person 12 months later after you've identified what the support needs were, and he went and said, Well, did anything happen? And they said, No… [I] don't want to speak to you ….I'd be really, really annoyed.” -Round ‘Ere Interview ER 1H</vt:lpstr>
      <vt:lpstr>Data and AI projects can help. But only if we know what good and bad looks like for people in the region. You need to set those guidelines.</vt:lpstr>
      <vt:lpstr>Lunch</vt:lpstr>
      <vt:lpstr>Discovery cards: Charters  around the world</vt:lpstr>
      <vt:lpstr>Comparing principles to  hopes and fears</vt:lpstr>
      <vt:lpstr>Break – 15 min</vt:lpstr>
      <vt:lpstr>Design a draft  Data and AI  charter</vt:lpstr>
      <vt:lpstr>Reminders</vt:lpstr>
      <vt:lpstr>Close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Civic Data  Cooperative</dc:title>
  <cp:lastModifiedBy>Rempel, Emily</cp:lastModifiedBy>
  <cp:revision>3</cp:revision>
  <dcterms:modified xsi:type="dcterms:W3CDTF">2025-06-26T12:33:34Z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0x010100F0EC557A61CA7F409A6FA69762BD4D41</vt:lpwstr>
  </property>
  <property fmtid="{D5CDD505-2E9C-101B-9397-08002B2CF9AE}" pid="3" name="MediaServiceImageTags">
    <vt:lpwstr/>
  </property>
</Properties>
</file>