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tags/tag1.xml" ContentType="application/vnd.openxmlformats-officedocument.presentationml.tags+xml"/>
  <Override PartName="/ppt/notesSlides/notesSlide42.xml" ContentType="application/vnd.openxmlformats-officedocument.presentationml.notesSlide+xml"/>
  <Override PartName="/ppt/tags/tag2.xml" ContentType="application/vnd.openxmlformats-officedocument.presentationml.tags+xml"/>
  <Override PartName="/ppt/notesSlides/notesSlide43.xml" ContentType="application/vnd.openxmlformats-officedocument.presentationml.notesSlide+xml"/>
  <Override PartName="/ppt/tags/tag3.xml" ContentType="application/vnd.openxmlformats-officedocument.presentationml.tags+xml"/>
  <Override PartName="/ppt/notesSlides/notesSlide44.xml" ContentType="application/vnd.openxmlformats-officedocument.presentationml.notesSlide+xml"/>
  <Override PartName="/ppt/tags/tag4.xml" ContentType="application/vnd.openxmlformats-officedocument.presentationml.tags+xml"/>
  <Override PartName="/ppt/notesSlides/notesSlide45.xml" ContentType="application/vnd.openxmlformats-officedocument.presentationml.notesSlide+xml"/>
  <Override PartName="/ppt/tags/tag5.xml" ContentType="application/vnd.openxmlformats-officedocument.presentationml.tags+xml"/>
  <Override PartName="/ppt/notesSlides/notesSlide46.xml" ContentType="application/vnd.openxmlformats-officedocument.presentationml.notesSlide+xml"/>
  <Override PartName="/ppt/tags/tag6.xml" ContentType="application/vnd.openxmlformats-officedocument.presentationml.tags+xml"/>
  <Override PartName="/ppt/notesSlides/notesSlide47.xml" ContentType="application/vnd.openxmlformats-officedocument.presentationml.notesSlide+xml"/>
  <Override PartName="/ppt/tags/tag7.xml" ContentType="application/vnd.openxmlformats-officedocument.presentationml.tags+xml"/>
  <Override PartName="/ppt/notesSlides/notesSlide48.xml" ContentType="application/vnd.openxmlformats-officedocument.presentationml.notesSlide+xml"/>
  <Override PartName="/ppt/tags/tag8.xml" ContentType="application/vnd.openxmlformats-officedocument.presentationml.tags+xml"/>
  <Override PartName="/ppt/notesSlides/notesSlide49.xml" ContentType="application/vnd.openxmlformats-officedocument.presentationml.notesSlide+xml"/>
  <Override PartName="/ppt/tags/tag9.xml" ContentType="application/vnd.openxmlformats-officedocument.presentationml.tags+xml"/>
  <Override PartName="/ppt/notesSlides/notesSlide50.xml" ContentType="application/vnd.openxmlformats-officedocument.presentationml.notesSlide+xml"/>
  <Override PartName="/ppt/tags/tag10.xml" ContentType="application/vnd.openxmlformats-officedocument.presentationml.tags+xml"/>
  <Override PartName="/ppt/notesSlides/notesSlide51.xml" ContentType="application/vnd.openxmlformats-officedocument.presentationml.notesSlide+xml"/>
  <Override PartName="/ppt/tags/tag11.xml" ContentType="application/vnd.openxmlformats-officedocument.presentationml.tags+xml"/>
  <Override PartName="/ppt/notesSlides/notesSlide52.xml" ContentType="application/vnd.openxmlformats-officedocument.presentationml.notesSlide+xml"/>
  <Override PartName="/ppt/tags/tag12.xml" ContentType="application/vnd.openxmlformats-officedocument.presentationml.tags+xml"/>
  <Override PartName="/ppt/notesSlides/notesSlide53.xml" ContentType="application/vnd.openxmlformats-officedocument.presentationml.notesSlide+xml"/>
  <Override PartName="/ppt/tags/tag13.xml" ContentType="application/vnd.openxmlformats-officedocument.presentationml.tags+xml"/>
  <Override PartName="/ppt/notesSlides/notesSlide54.xml" ContentType="application/vnd.openxmlformats-officedocument.presentationml.notesSlide+xml"/>
  <Override PartName="/ppt/tags/tag14.xml" ContentType="application/vnd.openxmlformats-officedocument.presentationml.tags+xml"/>
  <Override PartName="/ppt/notesSlides/notesSlide55.xml" ContentType="application/vnd.openxmlformats-officedocument.presentationml.notesSlide+xml"/>
  <Override PartName="/ppt/tags/tag15.xml" ContentType="application/vnd.openxmlformats-officedocument.presentationml.tags+xml"/>
  <Override PartName="/ppt/notesSlides/notesSlide56.xml" ContentType="application/vnd.openxmlformats-officedocument.presentationml.notesSlide+xml"/>
  <Override PartName="/ppt/tags/tag16.xml" ContentType="application/vnd.openxmlformats-officedocument.presentationml.tags+xml"/>
  <Override PartName="/ppt/notesSlides/notesSlide57.xml" ContentType="application/vnd.openxmlformats-officedocument.presentationml.notesSlide+xml"/>
  <Override PartName="/ppt/tags/tag17.xml" ContentType="application/vnd.openxmlformats-officedocument.presentationml.tags+xml"/>
  <Override PartName="/ppt/notesSlides/notesSlide58.xml" ContentType="application/vnd.openxmlformats-officedocument.presentationml.notesSlide+xml"/>
  <Override PartName="/ppt/tags/tag18.xml" ContentType="application/vnd.openxmlformats-officedocument.presentationml.tags+xml"/>
  <Override PartName="/ppt/notesSlides/notesSlide59.xml" ContentType="application/vnd.openxmlformats-officedocument.presentationml.notesSlide+xml"/>
  <Override PartName="/ppt/tags/tag19.xml" ContentType="application/vnd.openxmlformats-officedocument.presentationml.tags+xml"/>
  <Override PartName="/ppt/notesSlides/notesSlide60.xml" ContentType="application/vnd.openxmlformats-officedocument.presentationml.notesSlide+xml"/>
  <Override PartName="/ppt/tags/tag20.xml" ContentType="application/vnd.openxmlformats-officedocument.presentationml.tags+xml"/>
  <Override PartName="/ppt/notesSlides/notesSlide61.xml" ContentType="application/vnd.openxmlformats-officedocument.presentationml.notesSlide+xml"/>
  <Override PartName="/ppt/tags/tag21.xml" ContentType="application/vnd.openxmlformats-officedocument.presentationml.tags+xml"/>
  <Override PartName="/ppt/notesSlides/notesSlide62.xml" ContentType="application/vnd.openxmlformats-officedocument.presentationml.notesSlide+xml"/>
  <Override PartName="/ppt/tags/tag22.xml" ContentType="application/vnd.openxmlformats-officedocument.presentationml.tags+xml"/>
  <Override PartName="/ppt/notesSlides/notesSlide63.xml" ContentType="application/vnd.openxmlformats-officedocument.presentationml.notesSlide+xml"/>
  <Override PartName="/ppt/tags/tag23.xml" ContentType="application/vnd.openxmlformats-officedocument.presentationml.tags+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4"/>
    <p:sldMasterId id="2147483668" r:id="rId5"/>
    <p:sldMasterId id="2147483682" r:id="rId6"/>
    <p:sldMasterId id="2147483685" r:id="rId7"/>
  </p:sldMasterIdLst>
  <p:notesMasterIdLst>
    <p:notesMasterId r:id="rId90"/>
  </p:notesMasterIdLst>
  <p:sldIdLst>
    <p:sldId id="256" r:id="rId8"/>
    <p:sldId id="2076137830" r:id="rId9"/>
    <p:sldId id="2076137791" r:id="rId10"/>
    <p:sldId id="2076137839" r:id="rId11"/>
    <p:sldId id="2076137815" r:id="rId12"/>
    <p:sldId id="2076137813" r:id="rId13"/>
    <p:sldId id="279" r:id="rId14"/>
    <p:sldId id="2076137782" r:id="rId15"/>
    <p:sldId id="2076137812" r:id="rId16"/>
    <p:sldId id="2076137840" r:id="rId17"/>
    <p:sldId id="2076137814" r:id="rId18"/>
    <p:sldId id="2076137790" r:id="rId19"/>
    <p:sldId id="2076137789" r:id="rId20"/>
    <p:sldId id="2076137816" r:id="rId21"/>
    <p:sldId id="258" r:id="rId22"/>
    <p:sldId id="2076137817" r:id="rId23"/>
    <p:sldId id="2076137818" r:id="rId24"/>
    <p:sldId id="2076137832" r:id="rId25"/>
    <p:sldId id="2076137829" r:id="rId26"/>
    <p:sldId id="836" r:id="rId27"/>
    <p:sldId id="824" r:id="rId28"/>
    <p:sldId id="835" r:id="rId29"/>
    <p:sldId id="2076137819" r:id="rId30"/>
    <p:sldId id="669" r:id="rId31"/>
    <p:sldId id="695" r:id="rId32"/>
    <p:sldId id="692" r:id="rId33"/>
    <p:sldId id="706" r:id="rId34"/>
    <p:sldId id="693" r:id="rId35"/>
    <p:sldId id="704" r:id="rId36"/>
    <p:sldId id="700" r:id="rId37"/>
    <p:sldId id="2145708512" r:id="rId38"/>
    <p:sldId id="2145708514" r:id="rId39"/>
    <p:sldId id="2145708513" r:id="rId40"/>
    <p:sldId id="364" r:id="rId41"/>
    <p:sldId id="372" r:id="rId42"/>
    <p:sldId id="348" r:id="rId43"/>
    <p:sldId id="707" r:id="rId44"/>
    <p:sldId id="2076137821" r:id="rId45"/>
    <p:sldId id="2076137820" r:id="rId46"/>
    <p:sldId id="2147471392" r:id="rId47"/>
    <p:sldId id="2147471478" r:id="rId48"/>
    <p:sldId id="2147471476" r:id="rId49"/>
    <p:sldId id="2147471479" r:id="rId50"/>
    <p:sldId id="2147471450" r:id="rId51"/>
    <p:sldId id="2147471445" r:id="rId52"/>
    <p:sldId id="2147471480" r:id="rId53"/>
    <p:sldId id="2076137822" r:id="rId54"/>
    <p:sldId id="2076137823" r:id="rId55"/>
    <p:sldId id="262" r:id="rId56"/>
    <p:sldId id="298" r:id="rId57"/>
    <p:sldId id="299" r:id="rId58"/>
    <p:sldId id="300" r:id="rId59"/>
    <p:sldId id="301" r:id="rId60"/>
    <p:sldId id="319" r:id="rId61"/>
    <p:sldId id="320" r:id="rId62"/>
    <p:sldId id="304" r:id="rId63"/>
    <p:sldId id="302" r:id="rId64"/>
    <p:sldId id="303" r:id="rId65"/>
    <p:sldId id="305" r:id="rId66"/>
    <p:sldId id="306" r:id="rId67"/>
    <p:sldId id="307" r:id="rId68"/>
    <p:sldId id="308" r:id="rId69"/>
    <p:sldId id="309" r:id="rId70"/>
    <p:sldId id="310" r:id="rId71"/>
    <p:sldId id="313" r:id="rId72"/>
    <p:sldId id="314" r:id="rId73"/>
    <p:sldId id="316" r:id="rId74"/>
    <p:sldId id="315" r:id="rId75"/>
    <p:sldId id="317" r:id="rId76"/>
    <p:sldId id="318" r:id="rId77"/>
    <p:sldId id="312" r:id="rId78"/>
    <p:sldId id="311" r:id="rId79"/>
    <p:sldId id="2076137834" r:id="rId80"/>
    <p:sldId id="2076137824" r:id="rId81"/>
    <p:sldId id="2076137841" r:id="rId82"/>
    <p:sldId id="2076137843" r:id="rId83"/>
    <p:sldId id="2076137842" r:id="rId84"/>
    <p:sldId id="2076137837" r:id="rId85"/>
    <p:sldId id="2076137826" r:id="rId86"/>
    <p:sldId id="2076137831" r:id="rId87"/>
    <p:sldId id="2076137825" r:id="rId88"/>
    <p:sldId id="2076137833" r:id="rId89"/>
  </p:sldIdLst>
  <p:sldSz cx="9144000" cy="5143500" type="screen16x9"/>
  <p:notesSz cx="6858000" cy="9144000"/>
  <p:embeddedFontLst>
    <p:embeddedFont>
      <p:font typeface="Avenir Next LT Pro" panose="020B0504020202020204" pitchFamily="34" charset="77"/>
      <p:regular r:id="rId91"/>
      <p:bold r:id="rId92"/>
      <p:italic r:id="rId93"/>
      <p:boldItalic r:id="rId94"/>
    </p:embeddedFont>
    <p:embeddedFont>
      <p:font typeface="Franklin Gothic" panose="020B0603020102020204" pitchFamily="34" charset="0"/>
      <p:regular r:id="rId95"/>
      <p:bold r:id="rId96"/>
      <p:italic r:id="rId97"/>
      <p:boldItalic r:id="rId98"/>
    </p:embeddedFont>
    <p:embeddedFont>
      <p:font typeface="Franklin Gothic Book" panose="020B0503020102020204" pitchFamily="34" charset="0"/>
      <p:regular r:id="rId99"/>
      <p:italic r:id="rId100"/>
    </p:embeddedFont>
    <p:embeddedFont>
      <p:font typeface="Franklin Gothic Medium" panose="020B0603020102020204" pitchFamily="34" charset="0"/>
      <p:regular r:id="rId101"/>
      <p:italic r:id="rId102"/>
    </p:embeddedFont>
    <p:embeddedFont>
      <p:font typeface="Helvetica" pitchFamily="2" charset="0"/>
      <p:regular r:id="rId103"/>
      <p:bold r:id="rId104"/>
      <p:italic r:id="rId105"/>
      <p:boldItalic r:id="rId106"/>
    </p:embeddedFont>
    <p:embeddedFont>
      <p:font typeface="Montserrat" pitchFamily="2" charset="77"/>
      <p:regular r:id="rId107"/>
      <p:bold r:id="rId108"/>
      <p:italic r:id="rId109"/>
      <p:boldItalic r:id="rId110"/>
    </p:embeddedFont>
    <p:embeddedFont>
      <p:font typeface="Montserrat Medium" panose="020F0502020204030204" pitchFamily="34" charset="0"/>
      <p:regular r:id="rId111"/>
      <p:bold r:id="rId112"/>
      <p:italic r:id="rId113"/>
      <p:boldItalic r:id="rId11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3DDE9FE8-9876-F544-A9E7-71DAF21FCBB6}">
          <p14:sldIdLst>
            <p14:sldId id="256"/>
            <p14:sldId id="2076137830"/>
            <p14:sldId id="2076137791"/>
            <p14:sldId id="2076137839"/>
            <p14:sldId id="2076137815"/>
            <p14:sldId id="2076137813"/>
            <p14:sldId id="279"/>
            <p14:sldId id="2076137782"/>
            <p14:sldId id="2076137812"/>
            <p14:sldId id="2076137840"/>
            <p14:sldId id="2076137814"/>
            <p14:sldId id="2076137790"/>
            <p14:sldId id="2076137789"/>
            <p14:sldId id="2076137816"/>
            <p14:sldId id="258"/>
            <p14:sldId id="2076137817"/>
            <p14:sldId id="2076137818"/>
            <p14:sldId id="2076137832"/>
            <p14:sldId id="2076137829"/>
            <p14:sldId id="836"/>
            <p14:sldId id="824"/>
            <p14:sldId id="835"/>
            <p14:sldId id="2076137819"/>
            <p14:sldId id="669"/>
            <p14:sldId id="695"/>
            <p14:sldId id="692"/>
            <p14:sldId id="706"/>
            <p14:sldId id="693"/>
            <p14:sldId id="704"/>
            <p14:sldId id="700"/>
            <p14:sldId id="2145708512"/>
            <p14:sldId id="2145708514"/>
            <p14:sldId id="2145708513"/>
            <p14:sldId id="364"/>
            <p14:sldId id="372"/>
            <p14:sldId id="348"/>
            <p14:sldId id="707"/>
            <p14:sldId id="2076137821"/>
            <p14:sldId id="2076137820"/>
            <p14:sldId id="2147471392"/>
            <p14:sldId id="2147471478"/>
            <p14:sldId id="2147471476"/>
            <p14:sldId id="2147471479"/>
            <p14:sldId id="2147471450"/>
            <p14:sldId id="2147471445"/>
            <p14:sldId id="2147471480"/>
            <p14:sldId id="2076137822"/>
            <p14:sldId id="2076137823"/>
            <p14:sldId id="262"/>
          </p14:sldIdLst>
        </p14:section>
        <p14:section name="Non-Technical Intro" id="{A06A560A-7B6F-3A41-9B2C-243C8FAFE7A9}">
          <p14:sldIdLst>
            <p14:sldId id="298"/>
            <p14:sldId id="299"/>
            <p14:sldId id="300"/>
            <p14:sldId id="301"/>
            <p14:sldId id="319"/>
            <p14:sldId id="320"/>
            <p14:sldId id="304"/>
            <p14:sldId id="302"/>
            <p14:sldId id="303"/>
            <p14:sldId id="305"/>
            <p14:sldId id="306"/>
            <p14:sldId id="307"/>
            <p14:sldId id="308"/>
            <p14:sldId id="309"/>
            <p14:sldId id="310"/>
            <p14:sldId id="313"/>
            <p14:sldId id="314"/>
            <p14:sldId id="316"/>
            <p14:sldId id="315"/>
            <p14:sldId id="317"/>
            <p14:sldId id="318"/>
            <p14:sldId id="312"/>
            <p14:sldId id="311"/>
            <p14:sldId id="2076137834"/>
            <p14:sldId id="2076137824"/>
            <p14:sldId id="2076137841"/>
            <p14:sldId id="2076137843"/>
            <p14:sldId id="2076137842"/>
            <p14:sldId id="2076137837"/>
            <p14:sldId id="2076137826"/>
            <p14:sldId id="2076137831"/>
            <p14:sldId id="2076137825"/>
            <p14:sldId id="2076137833"/>
          </p14:sldIdLst>
        </p14:section>
      </p14:sectionLst>
    </p:ext>
    <p:ext uri="{EFAFB233-063F-42B5-8137-9DF3F51BA10A}">
      <p15:sldGuideLst xmlns:p15="http://schemas.microsoft.com/office/powerpoint/2012/main">
        <p15:guide id="1" orient="horz" pos="1597"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AA756A-2552-A03B-0E85-CDBC302243BD}" v="16" dt="2025-03-04T20:15:44.909"/>
    <p1510:client id="{E10EBDF1-84BC-4D49-9DB3-504952E9D831}" v="113" dt="2025-03-05T12:27:07.7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272"/>
    <p:restoredTop sz="94624"/>
  </p:normalViewPr>
  <p:slideViewPr>
    <p:cSldViewPr snapToGrid="0" showGuides="1">
      <p:cViewPr varScale="1">
        <p:scale>
          <a:sx n="140" d="100"/>
          <a:sy n="140" d="100"/>
        </p:scale>
        <p:origin x="208" y="224"/>
      </p:cViewPr>
      <p:guideLst>
        <p:guide orient="horz" pos="1597"/>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117" Type="http://schemas.openxmlformats.org/officeDocument/2006/relationships/theme" Target="theme/theme1.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slide" Target="slides/slide61.xml"/><Relationship Id="rId84" Type="http://schemas.openxmlformats.org/officeDocument/2006/relationships/slide" Target="slides/slide77.xml"/><Relationship Id="rId89" Type="http://schemas.openxmlformats.org/officeDocument/2006/relationships/slide" Target="slides/slide82.xml"/><Relationship Id="rId112" Type="http://schemas.openxmlformats.org/officeDocument/2006/relationships/font" Target="fonts/font22.fntdata"/><Relationship Id="rId16" Type="http://schemas.openxmlformats.org/officeDocument/2006/relationships/slide" Target="slides/slide9.xml"/><Relationship Id="rId107" Type="http://schemas.openxmlformats.org/officeDocument/2006/relationships/font" Target="fonts/font17.fntdata"/><Relationship Id="rId11" Type="http://schemas.openxmlformats.org/officeDocument/2006/relationships/slide" Target="slides/slide4.xml"/><Relationship Id="rId32" Type="http://schemas.openxmlformats.org/officeDocument/2006/relationships/slide" Target="slides/slide25.xml"/><Relationship Id="rId37" Type="http://schemas.openxmlformats.org/officeDocument/2006/relationships/slide" Target="slides/slide30.xml"/><Relationship Id="rId53" Type="http://schemas.openxmlformats.org/officeDocument/2006/relationships/slide" Target="slides/slide46.xml"/><Relationship Id="rId58" Type="http://schemas.openxmlformats.org/officeDocument/2006/relationships/slide" Target="slides/slide51.xml"/><Relationship Id="rId74" Type="http://schemas.openxmlformats.org/officeDocument/2006/relationships/slide" Target="slides/slide67.xml"/><Relationship Id="rId79" Type="http://schemas.openxmlformats.org/officeDocument/2006/relationships/slide" Target="slides/slide72.xml"/><Relationship Id="rId102" Type="http://schemas.openxmlformats.org/officeDocument/2006/relationships/font" Target="fonts/font12.fntdata"/><Relationship Id="rId5" Type="http://schemas.openxmlformats.org/officeDocument/2006/relationships/slideMaster" Target="slideMasters/slideMaster2.xml"/><Relationship Id="rId90" Type="http://schemas.openxmlformats.org/officeDocument/2006/relationships/notesMaster" Target="notesMasters/notesMaster1.xml"/><Relationship Id="rId95" Type="http://schemas.openxmlformats.org/officeDocument/2006/relationships/font" Target="fonts/font5.fntdata"/><Relationship Id="rId22" Type="http://schemas.openxmlformats.org/officeDocument/2006/relationships/slide" Target="slides/slide15.xml"/><Relationship Id="rId27" Type="http://schemas.openxmlformats.org/officeDocument/2006/relationships/slide" Target="slides/slide20.xml"/><Relationship Id="rId43" Type="http://schemas.openxmlformats.org/officeDocument/2006/relationships/slide" Target="slides/slide36.xml"/><Relationship Id="rId48" Type="http://schemas.openxmlformats.org/officeDocument/2006/relationships/slide" Target="slides/slide41.xml"/><Relationship Id="rId64" Type="http://schemas.openxmlformats.org/officeDocument/2006/relationships/slide" Target="slides/slide57.xml"/><Relationship Id="rId69" Type="http://schemas.openxmlformats.org/officeDocument/2006/relationships/slide" Target="slides/slide62.xml"/><Relationship Id="rId113" Type="http://schemas.openxmlformats.org/officeDocument/2006/relationships/font" Target="fonts/font23.fntdata"/><Relationship Id="rId118" Type="http://schemas.openxmlformats.org/officeDocument/2006/relationships/tableStyles" Target="tableStyles.xml"/><Relationship Id="rId80" Type="http://schemas.openxmlformats.org/officeDocument/2006/relationships/slide" Target="slides/slide73.xml"/><Relationship Id="rId85" Type="http://schemas.openxmlformats.org/officeDocument/2006/relationships/slide" Target="slides/slide78.xml"/><Relationship Id="rId12" Type="http://schemas.openxmlformats.org/officeDocument/2006/relationships/slide" Target="slides/slide5.xml"/><Relationship Id="rId17" Type="http://schemas.openxmlformats.org/officeDocument/2006/relationships/slide" Target="slides/slide10.xml"/><Relationship Id="rId33" Type="http://schemas.openxmlformats.org/officeDocument/2006/relationships/slide" Target="slides/slide26.xml"/><Relationship Id="rId38" Type="http://schemas.openxmlformats.org/officeDocument/2006/relationships/slide" Target="slides/slide31.xml"/><Relationship Id="rId59" Type="http://schemas.openxmlformats.org/officeDocument/2006/relationships/slide" Target="slides/slide52.xml"/><Relationship Id="rId103" Type="http://schemas.openxmlformats.org/officeDocument/2006/relationships/font" Target="fonts/font13.fntdata"/><Relationship Id="rId108" Type="http://schemas.openxmlformats.org/officeDocument/2006/relationships/font" Target="fonts/font18.fntdata"/><Relationship Id="rId54" Type="http://schemas.openxmlformats.org/officeDocument/2006/relationships/slide" Target="slides/slide47.xml"/><Relationship Id="rId70" Type="http://schemas.openxmlformats.org/officeDocument/2006/relationships/slide" Target="slides/slide63.xml"/><Relationship Id="rId75" Type="http://schemas.openxmlformats.org/officeDocument/2006/relationships/slide" Target="slides/slide68.xml"/><Relationship Id="rId91" Type="http://schemas.openxmlformats.org/officeDocument/2006/relationships/font" Target="fonts/font1.fntdata"/><Relationship Id="rId96" Type="http://schemas.openxmlformats.org/officeDocument/2006/relationships/font" Target="fonts/font6.fntdata"/><Relationship Id="rId1" Type="http://schemas.openxmlformats.org/officeDocument/2006/relationships/customXml" Target="../customXml/item1.xml"/><Relationship Id="rId6" Type="http://schemas.openxmlformats.org/officeDocument/2006/relationships/slideMaster" Target="slideMasters/slideMaster3.xml"/><Relationship Id="rId23" Type="http://schemas.openxmlformats.org/officeDocument/2006/relationships/slide" Target="slides/slide16.xml"/><Relationship Id="rId28" Type="http://schemas.openxmlformats.org/officeDocument/2006/relationships/slide" Target="slides/slide21.xml"/><Relationship Id="rId49" Type="http://schemas.openxmlformats.org/officeDocument/2006/relationships/slide" Target="slides/slide42.xml"/><Relationship Id="rId114" Type="http://schemas.openxmlformats.org/officeDocument/2006/relationships/font" Target="fonts/font24.fntdata"/><Relationship Id="rId119" Type="http://schemas.microsoft.com/office/2016/11/relationships/changesInfo" Target="changesInfos/changesInfo1.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openxmlformats.org/officeDocument/2006/relationships/slide" Target="slides/slide66.xml"/><Relationship Id="rId78" Type="http://schemas.openxmlformats.org/officeDocument/2006/relationships/slide" Target="slides/slide71.xml"/><Relationship Id="rId81" Type="http://schemas.openxmlformats.org/officeDocument/2006/relationships/slide" Target="slides/slide74.xml"/><Relationship Id="rId86" Type="http://schemas.openxmlformats.org/officeDocument/2006/relationships/slide" Target="slides/slide79.xml"/><Relationship Id="rId94" Type="http://schemas.openxmlformats.org/officeDocument/2006/relationships/font" Target="fonts/font4.fntdata"/><Relationship Id="rId99" Type="http://schemas.openxmlformats.org/officeDocument/2006/relationships/font" Target="fonts/font9.fntdata"/><Relationship Id="rId101" Type="http://schemas.openxmlformats.org/officeDocument/2006/relationships/font" Target="fonts/font11.fntdata"/><Relationship Id="rId4" Type="http://schemas.openxmlformats.org/officeDocument/2006/relationships/slideMaster" Target="slideMasters/slideMaster1.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109" Type="http://schemas.openxmlformats.org/officeDocument/2006/relationships/font" Target="fonts/font19.fntdata"/><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6" Type="http://schemas.openxmlformats.org/officeDocument/2006/relationships/slide" Target="slides/slide69.xml"/><Relationship Id="rId97" Type="http://schemas.openxmlformats.org/officeDocument/2006/relationships/font" Target="fonts/font7.fntdata"/><Relationship Id="rId104" Type="http://schemas.openxmlformats.org/officeDocument/2006/relationships/font" Target="fonts/font14.fntdata"/><Relationship Id="rId120" Type="http://schemas.microsoft.com/office/2015/10/relationships/revisionInfo" Target="revisionInfo.xml"/><Relationship Id="rId7" Type="http://schemas.openxmlformats.org/officeDocument/2006/relationships/slideMaster" Target="slideMasters/slideMaster4.xml"/><Relationship Id="rId71" Type="http://schemas.openxmlformats.org/officeDocument/2006/relationships/slide" Target="slides/slide64.xml"/><Relationship Id="rId92" Type="http://schemas.openxmlformats.org/officeDocument/2006/relationships/font" Target="fonts/font2.fntdata"/><Relationship Id="rId2" Type="http://schemas.openxmlformats.org/officeDocument/2006/relationships/customXml" Target="../customXml/item2.xml"/><Relationship Id="rId29" Type="http://schemas.openxmlformats.org/officeDocument/2006/relationships/slide" Target="slides/slide22.xml"/><Relationship Id="rId24" Type="http://schemas.openxmlformats.org/officeDocument/2006/relationships/slide" Target="slides/slide17.xml"/><Relationship Id="rId40" Type="http://schemas.openxmlformats.org/officeDocument/2006/relationships/slide" Target="slides/slide33.xml"/><Relationship Id="rId45" Type="http://schemas.openxmlformats.org/officeDocument/2006/relationships/slide" Target="slides/slide38.xml"/><Relationship Id="rId66" Type="http://schemas.openxmlformats.org/officeDocument/2006/relationships/slide" Target="slides/slide59.xml"/><Relationship Id="rId87" Type="http://schemas.openxmlformats.org/officeDocument/2006/relationships/slide" Target="slides/slide80.xml"/><Relationship Id="rId110" Type="http://schemas.openxmlformats.org/officeDocument/2006/relationships/font" Target="fonts/font20.fntdata"/><Relationship Id="rId115" Type="http://schemas.openxmlformats.org/officeDocument/2006/relationships/presProps" Target="presProps.xml"/><Relationship Id="rId61" Type="http://schemas.openxmlformats.org/officeDocument/2006/relationships/slide" Target="slides/slide54.xml"/><Relationship Id="rId82" Type="http://schemas.openxmlformats.org/officeDocument/2006/relationships/slide" Target="slides/slide75.xml"/><Relationship Id="rId19" Type="http://schemas.openxmlformats.org/officeDocument/2006/relationships/slide" Target="slides/slide12.xml"/><Relationship Id="rId14" Type="http://schemas.openxmlformats.org/officeDocument/2006/relationships/slide" Target="slides/slide7.xml"/><Relationship Id="rId30" Type="http://schemas.openxmlformats.org/officeDocument/2006/relationships/slide" Target="slides/slide23.xml"/><Relationship Id="rId35" Type="http://schemas.openxmlformats.org/officeDocument/2006/relationships/slide" Target="slides/slide28.xml"/><Relationship Id="rId56" Type="http://schemas.openxmlformats.org/officeDocument/2006/relationships/slide" Target="slides/slide49.xml"/><Relationship Id="rId77" Type="http://schemas.openxmlformats.org/officeDocument/2006/relationships/slide" Target="slides/slide70.xml"/><Relationship Id="rId100" Type="http://schemas.openxmlformats.org/officeDocument/2006/relationships/font" Target="fonts/font10.fntdata"/><Relationship Id="rId105" Type="http://schemas.openxmlformats.org/officeDocument/2006/relationships/font" Target="fonts/font15.fntdata"/><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93" Type="http://schemas.openxmlformats.org/officeDocument/2006/relationships/font" Target="fonts/font3.fntdata"/><Relationship Id="rId98" Type="http://schemas.openxmlformats.org/officeDocument/2006/relationships/font" Target="fonts/font8.fntdata"/><Relationship Id="rId3" Type="http://schemas.openxmlformats.org/officeDocument/2006/relationships/customXml" Target="../customXml/item3.xml"/><Relationship Id="rId25" Type="http://schemas.openxmlformats.org/officeDocument/2006/relationships/slide" Target="slides/slide18.xml"/><Relationship Id="rId46" Type="http://schemas.openxmlformats.org/officeDocument/2006/relationships/slide" Target="slides/slide39.xml"/><Relationship Id="rId67" Type="http://schemas.openxmlformats.org/officeDocument/2006/relationships/slide" Target="slides/slide60.xml"/><Relationship Id="rId116" Type="http://schemas.openxmlformats.org/officeDocument/2006/relationships/viewProps" Target="viewProps.xml"/><Relationship Id="rId20" Type="http://schemas.openxmlformats.org/officeDocument/2006/relationships/slide" Target="slides/slide13.xml"/><Relationship Id="rId41" Type="http://schemas.openxmlformats.org/officeDocument/2006/relationships/slide" Target="slides/slide34.xml"/><Relationship Id="rId62" Type="http://schemas.openxmlformats.org/officeDocument/2006/relationships/slide" Target="slides/slide55.xml"/><Relationship Id="rId83" Type="http://schemas.openxmlformats.org/officeDocument/2006/relationships/slide" Target="slides/slide76.xml"/><Relationship Id="rId88" Type="http://schemas.openxmlformats.org/officeDocument/2006/relationships/slide" Target="slides/slide81.xml"/><Relationship Id="rId111" Type="http://schemas.openxmlformats.org/officeDocument/2006/relationships/font" Target="fonts/font21.fntdata"/><Relationship Id="rId15" Type="http://schemas.openxmlformats.org/officeDocument/2006/relationships/slide" Target="slides/slide8.xml"/><Relationship Id="rId36" Type="http://schemas.openxmlformats.org/officeDocument/2006/relationships/slide" Target="slides/slide29.xml"/><Relationship Id="rId57" Type="http://schemas.openxmlformats.org/officeDocument/2006/relationships/slide" Target="slides/slide50.xml"/><Relationship Id="rId106" Type="http://schemas.openxmlformats.org/officeDocument/2006/relationships/font" Target="fonts/font16.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mpel, Emily" userId="70c147da-5018-4edc-a236-eb97b57260f6" providerId="ADAL" clId="{E10EBDF1-84BC-4D49-9DB3-504952E9D831}"/>
    <pc:docChg chg="undo custSel addSld delSld modSld sldOrd">
      <pc:chgData name="Rempel, Emily" userId="70c147da-5018-4edc-a236-eb97b57260f6" providerId="ADAL" clId="{E10EBDF1-84BC-4D49-9DB3-504952E9D831}" dt="2025-03-05T12:27:07.715" v="3287"/>
      <pc:docMkLst>
        <pc:docMk/>
      </pc:docMkLst>
      <pc:sldChg chg="addSp delSp modSp mod">
        <pc:chgData name="Rempel, Emily" userId="70c147da-5018-4edc-a236-eb97b57260f6" providerId="ADAL" clId="{E10EBDF1-84BC-4D49-9DB3-504952E9D831}" dt="2025-03-04T11:45:25.761" v="3224"/>
        <pc:sldMkLst>
          <pc:docMk/>
          <pc:sldMk cId="0" sldId="256"/>
        </pc:sldMkLst>
        <pc:spChg chg="add del mod">
          <ac:chgData name="Rempel, Emily" userId="70c147da-5018-4edc-a236-eb97b57260f6" providerId="ADAL" clId="{E10EBDF1-84BC-4D49-9DB3-504952E9D831}" dt="2025-03-04T11:45:25.761" v="3224"/>
          <ac:spMkLst>
            <pc:docMk/>
            <pc:sldMk cId="0" sldId="256"/>
            <ac:spMk id="3" creationId="{5E03C345-4808-2D27-3510-F7730219C4E7}"/>
          </ac:spMkLst>
        </pc:spChg>
        <pc:spChg chg="mod">
          <ac:chgData name="Rempel, Emily" userId="70c147da-5018-4edc-a236-eb97b57260f6" providerId="ADAL" clId="{E10EBDF1-84BC-4D49-9DB3-504952E9D831}" dt="2025-02-14T10:19:29.517" v="606" actId="14100"/>
          <ac:spMkLst>
            <pc:docMk/>
            <pc:sldMk cId="0" sldId="256"/>
            <ac:spMk id="69" creationId="{00000000-0000-0000-0000-000000000000}"/>
          </ac:spMkLst>
        </pc:spChg>
        <pc:picChg chg="add mod">
          <ac:chgData name="Rempel, Emily" userId="70c147da-5018-4edc-a236-eb97b57260f6" providerId="ADAL" clId="{E10EBDF1-84BC-4D49-9DB3-504952E9D831}" dt="2025-02-14T10:16:06.639" v="584" actId="1076"/>
          <ac:picMkLst>
            <pc:docMk/>
            <pc:sldMk cId="0" sldId="256"/>
            <ac:picMk id="2" creationId="{9E4CD0AF-53DB-5FDB-B606-6ECDE361762D}"/>
          </ac:picMkLst>
        </pc:picChg>
      </pc:sldChg>
      <pc:sldChg chg="addSp delSp modSp del mod">
        <pc:chgData name="Rempel, Emily" userId="70c147da-5018-4edc-a236-eb97b57260f6" providerId="ADAL" clId="{E10EBDF1-84BC-4D49-9DB3-504952E9D831}" dt="2025-02-14T11:33:45.474" v="1602" actId="2696"/>
        <pc:sldMkLst>
          <pc:docMk/>
          <pc:sldMk cId="0" sldId="257"/>
        </pc:sldMkLst>
      </pc:sldChg>
      <pc:sldChg chg="addSp modSp mod modNotes">
        <pc:chgData name="Rempel, Emily" userId="70c147da-5018-4edc-a236-eb97b57260f6" providerId="ADAL" clId="{E10EBDF1-84BC-4D49-9DB3-504952E9D831}" dt="2025-02-14T10:23:21.081" v="702" actId="1036"/>
        <pc:sldMkLst>
          <pc:docMk/>
          <pc:sldMk cId="0" sldId="258"/>
        </pc:sldMkLst>
        <pc:spChg chg="mod">
          <ac:chgData name="Rempel, Emily" userId="70c147da-5018-4edc-a236-eb97b57260f6" providerId="ADAL" clId="{E10EBDF1-84BC-4D49-9DB3-504952E9D831}" dt="2025-02-14T09:44:16.651" v="113" actId="20577"/>
          <ac:spMkLst>
            <pc:docMk/>
            <pc:sldMk cId="0" sldId="258"/>
            <ac:spMk id="96" creationId="{00000000-0000-0000-0000-000000000000}"/>
          </ac:spMkLst>
        </pc:spChg>
        <pc:picChg chg="add mod">
          <ac:chgData name="Rempel, Emily" userId="70c147da-5018-4edc-a236-eb97b57260f6" providerId="ADAL" clId="{E10EBDF1-84BC-4D49-9DB3-504952E9D831}" dt="2025-02-14T10:23:12.333" v="680" actId="1038"/>
          <ac:picMkLst>
            <pc:docMk/>
            <pc:sldMk cId="0" sldId="258"/>
            <ac:picMk id="2" creationId="{3DA83703-EE21-5366-2839-CF8ED9AFD24A}"/>
          </ac:picMkLst>
        </pc:picChg>
        <pc:picChg chg="mod">
          <ac:chgData name="Rempel, Emily" userId="70c147da-5018-4edc-a236-eb97b57260f6" providerId="ADAL" clId="{E10EBDF1-84BC-4D49-9DB3-504952E9D831}" dt="2025-02-14T10:23:21.081" v="702" actId="1036"/>
          <ac:picMkLst>
            <pc:docMk/>
            <pc:sldMk cId="0" sldId="258"/>
            <ac:picMk id="97" creationId="{00000000-0000-0000-0000-000000000000}"/>
          </ac:picMkLst>
        </pc:picChg>
        <pc:picChg chg="mod">
          <ac:chgData name="Rempel, Emily" userId="70c147da-5018-4edc-a236-eb97b57260f6" providerId="ADAL" clId="{E10EBDF1-84BC-4D49-9DB3-504952E9D831}" dt="2025-02-14T10:23:21.081" v="702" actId="1036"/>
          <ac:picMkLst>
            <pc:docMk/>
            <pc:sldMk cId="0" sldId="258"/>
            <ac:picMk id="98" creationId="{00000000-0000-0000-0000-000000000000}"/>
          </ac:picMkLst>
        </pc:picChg>
        <pc:picChg chg="mod">
          <ac:chgData name="Rempel, Emily" userId="70c147da-5018-4edc-a236-eb97b57260f6" providerId="ADAL" clId="{E10EBDF1-84BC-4D49-9DB3-504952E9D831}" dt="2025-02-14T10:23:21.081" v="702" actId="1036"/>
          <ac:picMkLst>
            <pc:docMk/>
            <pc:sldMk cId="0" sldId="258"/>
            <ac:picMk id="101" creationId="{00000000-0000-0000-0000-000000000000}"/>
          </ac:picMkLst>
        </pc:picChg>
      </pc:sldChg>
      <pc:sldChg chg="modSp del mod modNotes">
        <pc:chgData name="Rempel, Emily" userId="70c147da-5018-4edc-a236-eb97b57260f6" providerId="ADAL" clId="{E10EBDF1-84BC-4D49-9DB3-504952E9D831}" dt="2025-02-14T11:21:31.362" v="954" actId="2696"/>
        <pc:sldMkLst>
          <pc:docMk/>
          <pc:sldMk cId="0" sldId="259"/>
        </pc:sldMkLst>
      </pc:sldChg>
      <pc:sldChg chg="del modNotes">
        <pc:chgData name="Rempel, Emily" userId="70c147da-5018-4edc-a236-eb97b57260f6" providerId="ADAL" clId="{E10EBDF1-84BC-4D49-9DB3-504952E9D831}" dt="2025-02-14T11:21:32.823" v="955" actId="2696"/>
        <pc:sldMkLst>
          <pc:docMk/>
          <pc:sldMk cId="0" sldId="260"/>
        </pc:sldMkLst>
      </pc:sldChg>
      <pc:sldChg chg="del modNotes">
        <pc:chgData name="Rempel, Emily" userId="70c147da-5018-4edc-a236-eb97b57260f6" providerId="ADAL" clId="{E10EBDF1-84BC-4D49-9DB3-504952E9D831}" dt="2025-02-14T11:21:33.461" v="956" actId="2696"/>
        <pc:sldMkLst>
          <pc:docMk/>
          <pc:sldMk cId="0" sldId="261"/>
        </pc:sldMkLst>
      </pc:sldChg>
      <pc:sldChg chg="del modNotes">
        <pc:chgData name="Rempel, Emily" userId="70c147da-5018-4edc-a236-eb97b57260f6" providerId="ADAL" clId="{E10EBDF1-84BC-4D49-9DB3-504952E9D831}" dt="2025-02-14T11:21:15.742" v="941" actId="2696"/>
        <pc:sldMkLst>
          <pc:docMk/>
          <pc:sldMk cId="0" sldId="262"/>
        </pc:sldMkLst>
      </pc:sldChg>
      <pc:sldChg chg="add del setBg modNotes">
        <pc:chgData name="Rempel, Emily" userId="70c147da-5018-4edc-a236-eb97b57260f6" providerId="ADAL" clId="{E10EBDF1-84BC-4D49-9DB3-504952E9D831}" dt="2025-03-05T12:27:07.647" v="3286"/>
        <pc:sldMkLst>
          <pc:docMk/>
          <pc:sldMk cId="2020681444" sldId="262"/>
        </pc:sldMkLst>
      </pc:sldChg>
      <pc:sldChg chg="del modNotes">
        <pc:chgData name="Rempel, Emily" userId="70c147da-5018-4edc-a236-eb97b57260f6" providerId="ADAL" clId="{E10EBDF1-84BC-4D49-9DB3-504952E9D831}" dt="2025-02-14T11:21:16.157" v="942" actId="2696"/>
        <pc:sldMkLst>
          <pc:docMk/>
          <pc:sldMk cId="0" sldId="263"/>
        </pc:sldMkLst>
      </pc:sldChg>
      <pc:sldChg chg="del modNotes">
        <pc:chgData name="Rempel, Emily" userId="70c147da-5018-4edc-a236-eb97b57260f6" providerId="ADAL" clId="{E10EBDF1-84BC-4D49-9DB3-504952E9D831}" dt="2025-02-14T09:48:30.135" v="534" actId="2696"/>
        <pc:sldMkLst>
          <pc:docMk/>
          <pc:sldMk cId="0" sldId="264"/>
        </pc:sldMkLst>
      </pc:sldChg>
      <pc:sldChg chg="del">
        <pc:chgData name="Rempel, Emily" userId="70c147da-5018-4edc-a236-eb97b57260f6" providerId="ADAL" clId="{E10EBDF1-84BC-4D49-9DB3-504952E9D831}" dt="2025-02-14T09:48:29.317" v="533" actId="2696"/>
        <pc:sldMkLst>
          <pc:docMk/>
          <pc:sldMk cId="0" sldId="265"/>
        </pc:sldMkLst>
      </pc:sldChg>
      <pc:sldChg chg="del">
        <pc:chgData name="Rempel, Emily" userId="70c147da-5018-4edc-a236-eb97b57260f6" providerId="ADAL" clId="{E10EBDF1-84BC-4D49-9DB3-504952E9D831}" dt="2025-02-14T09:48:27.998" v="532" actId="2696"/>
        <pc:sldMkLst>
          <pc:docMk/>
          <pc:sldMk cId="0" sldId="266"/>
        </pc:sldMkLst>
      </pc:sldChg>
      <pc:sldChg chg="del">
        <pc:chgData name="Rempel, Emily" userId="70c147da-5018-4edc-a236-eb97b57260f6" providerId="ADAL" clId="{E10EBDF1-84BC-4D49-9DB3-504952E9D831}" dt="2025-02-14T09:48:27.582" v="531" actId="2696"/>
        <pc:sldMkLst>
          <pc:docMk/>
          <pc:sldMk cId="0" sldId="267"/>
        </pc:sldMkLst>
      </pc:sldChg>
      <pc:sldChg chg="del">
        <pc:chgData name="Rempel, Emily" userId="70c147da-5018-4edc-a236-eb97b57260f6" providerId="ADAL" clId="{E10EBDF1-84BC-4D49-9DB3-504952E9D831}" dt="2025-02-14T09:48:23.248" v="527" actId="2696"/>
        <pc:sldMkLst>
          <pc:docMk/>
          <pc:sldMk cId="0" sldId="268"/>
        </pc:sldMkLst>
      </pc:sldChg>
      <pc:sldChg chg="del">
        <pc:chgData name="Rempel, Emily" userId="70c147da-5018-4edc-a236-eb97b57260f6" providerId="ADAL" clId="{E10EBDF1-84BC-4D49-9DB3-504952E9D831}" dt="2025-02-14T09:48:23.766" v="528" actId="2696"/>
        <pc:sldMkLst>
          <pc:docMk/>
          <pc:sldMk cId="0" sldId="269"/>
        </pc:sldMkLst>
      </pc:sldChg>
      <pc:sldChg chg="del">
        <pc:chgData name="Rempel, Emily" userId="70c147da-5018-4edc-a236-eb97b57260f6" providerId="ADAL" clId="{E10EBDF1-84BC-4D49-9DB3-504952E9D831}" dt="2025-02-14T09:48:24.943" v="529" actId="2696"/>
        <pc:sldMkLst>
          <pc:docMk/>
          <pc:sldMk cId="0" sldId="270"/>
        </pc:sldMkLst>
      </pc:sldChg>
      <pc:sldChg chg="del">
        <pc:chgData name="Rempel, Emily" userId="70c147da-5018-4edc-a236-eb97b57260f6" providerId="ADAL" clId="{E10EBDF1-84BC-4D49-9DB3-504952E9D831}" dt="2025-02-14T09:48:26.785" v="530" actId="2696"/>
        <pc:sldMkLst>
          <pc:docMk/>
          <pc:sldMk cId="0" sldId="271"/>
        </pc:sldMkLst>
      </pc:sldChg>
      <pc:sldChg chg="add">
        <pc:chgData name="Rempel, Emily" userId="70c147da-5018-4edc-a236-eb97b57260f6" providerId="ADAL" clId="{E10EBDF1-84BC-4D49-9DB3-504952E9D831}" dt="2025-02-14T09:36:13.869" v="0"/>
        <pc:sldMkLst>
          <pc:docMk/>
          <pc:sldMk cId="3763967668" sldId="279"/>
        </pc:sldMkLst>
      </pc:sldChg>
      <pc:sldChg chg="add modNotes">
        <pc:chgData name="Rempel, Emily" userId="70c147da-5018-4edc-a236-eb97b57260f6" providerId="ADAL" clId="{E10EBDF1-84BC-4D49-9DB3-504952E9D831}" dt="2025-03-05T12:23:45.077" v="3230"/>
        <pc:sldMkLst>
          <pc:docMk/>
          <pc:sldMk cId="3156305555" sldId="298"/>
        </pc:sldMkLst>
      </pc:sldChg>
      <pc:sldChg chg="add modNotes">
        <pc:chgData name="Rempel, Emily" userId="70c147da-5018-4edc-a236-eb97b57260f6" providerId="ADAL" clId="{E10EBDF1-84BC-4D49-9DB3-504952E9D831}" dt="2025-03-05T12:23:45.077" v="3230"/>
        <pc:sldMkLst>
          <pc:docMk/>
          <pc:sldMk cId="2730091088" sldId="299"/>
        </pc:sldMkLst>
      </pc:sldChg>
      <pc:sldChg chg="add modNotes">
        <pc:chgData name="Rempel, Emily" userId="70c147da-5018-4edc-a236-eb97b57260f6" providerId="ADAL" clId="{E10EBDF1-84BC-4D49-9DB3-504952E9D831}" dt="2025-03-05T12:23:45.077" v="3230"/>
        <pc:sldMkLst>
          <pc:docMk/>
          <pc:sldMk cId="3700777605" sldId="300"/>
        </pc:sldMkLst>
      </pc:sldChg>
      <pc:sldChg chg="add modNotes">
        <pc:chgData name="Rempel, Emily" userId="70c147da-5018-4edc-a236-eb97b57260f6" providerId="ADAL" clId="{E10EBDF1-84BC-4D49-9DB3-504952E9D831}" dt="2025-03-05T12:23:45.077" v="3230"/>
        <pc:sldMkLst>
          <pc:docMk/>
          <pc:sldMk cId="3431516789" sldId="301"/>
        </pc:sldMkLst>
      </pc:sldChg>
      <pc:sldChg chg="add modNotes">
        <pc:chgData name="Rempel, Emily" userId="70c147da-5018-4edc-a236-eb97b57260f6" providerId="ADAL" clId="{E10EBDF1-84BC-4D49-9DB3-504952E9D831}" dt="2025-03-05T12:23:45.077" v="3230"/>
        <pc:sldMkLst>
          <pc:docMk/>
          <pc:sldMk cId="1601957735" sldId="302"/>
        </pc:sldMkLst>
      </pc:sldChg>
      <pc:sldChg chg="add modNotes">
        <pc:chgData name="Rempel, Emily" userId="70c147da-5018-4edc-a236-eb97b57260f6" providerId="ADAL" clId="{E10EBDF1-84BC-4D49-9DB3-504952E9D831}" dt="2025-03-05T12:23:45.077" v="3230"/>
        <pc:sldMkLst>
          <pc:docMk/>
          <pc:sldMk cId="3980634333" sldId="303"/>
        </pc:sldMkLst>
      </pc:sldChg>
      <pc:sldChg chg="add modNotes">
        <pc:chgData name="Rempel, Emily" userId="70c147da-5018-4edc-a236-eb97b57260f6" providerId="ADAL" clId="{E10EBDF1-84BC-4D49-9DB3-504952E9D831}" dt="2025-03-05T12:23:45.077" v="3230"/>
        <pc:sldMkLst>
          <pc:docMk/>
          <pc:sldMk cId="3192812322" sldId="304"/>
        </pc:sldMkLst>
      </pc:sldChg>
      <pc:sldChg chg="add modNotes">
        <pc:chgData name="Rempel, Emily" userId="70c147da-5018-4edc-a236-eb97b57260f6" providerId="ADAL" clId="{E10EBDF1-84BC-4D49-9DB3-504952E9D831}" dt="2025-03-05T12:23:45.077" v="3230"/>
        <pc:sldMkLst>
          <pc:docMk/>
          <pc:sldMk cId="2349468363" sldId="305"/>
        </pc:sldMkLst>
      </pc:sldChg>
      <pc:sldChg chg="add modNotes">
        <pc:chgData name="Rempel, Emily" userId="70c147da-5018-4edc-a236-eb97b57260f6" providerId="ADAL" clId="{E10EBDF1-84BC-4D49-9DB3-504952E9D831}" dt="2025-03-05T12:23:45.077" v="3230"/>
        <pc:sldMkLst>
          <pc:docMk/>
          <pc:sldMk cId="275037244" sldId="306"/>
        </pc:sldMkLst>
      </pc:sldChg>
      <pc:sldChg chg="add modNotes">
        <pc:chgData name="Rempel, Emily" userId="70c147da-5018-4edc-a236-eb97b57260f6" providerId="ADAL" clId="{E10EBDF1-84BC-4D49-9DB3-504952E9D831}" dt="2025-03-05T12:23:45.077" v="3230"/>
        <pc:sldMkLst>
          <pc:docMk/>
          <pc:sldMk cId="2586107829" sldId="307"/>
        </pc:sldMkLst>
      </pc:sldChg>
      <pc:sldChg chg="add modNotes">
        <pc:chgData name="Rempel, Emily" userId="70c147da-5018-4edc-a236-eb97b57260f6" providerId="ADAL" clId="{E10EBDF1-84BC-4D49-9DB3-504952E9D831}" dt="2025-03-05T12:23:45.077" v="3230"/>
        <pc:sldMkLst>
          <pc:docMk/>
          <pc:sldMk cId="3013358071" sldId="308"/>
        </pc:sldMkLst>
      </pc:sldChg>
      <pc:sldChg chg="add modNotes">
        <pc:chgData name="Rempel, Emily" userId="70c147da-5018-4edc-a236-eb97b57260f6" providerId="ADAL" clId="{E10EBDF1-84BC-4D49-9DB3-504952E9D831}" dt="2025-03-05T12:23:45.077" v="3230"/>
        <pc:sldMkLst>
          <pc:docMk/>
          <pc:sldMk cId="412723358" sldId="309"/>
        </pc:sldMkLst>
      </pc:sldChg>
      <pc:sldChg chg="add modNotes">
        <pc:chgData name="Rempel, Emily" userId="70c147da-5018-4edc-a236-eb97b57260f6" providerId="ADAL" clId="{E10EBDF1-84BC-4D49-9DB3-504952E9D831}" dt="2025-03-05T12:23:45.077" v="3230"/>
        <pc:sldMkLst>
          <pc:docMk/>
          <pc:sldMk cId="2568834331" sldId="310"/>
        </pc:sldMkLst>
      </pc:sldChg>
      <pc:sldChg chg="add modNotes">
        <pc:chgData name="Rempel, Emily" userId="70c147da-5018-4edc-a236-eb97b57260f6" providerId="ADAL" clId="{E10EBDF1-84BC-4D49-9DB3-504952E9D831}" dt="2025-03-05T12:23:45.077" v="3230"/>
        <pc:sldMkLst>
          <pc:docMk/>
          <pc:sldMk cId="42403418" sldId="311"/>
        </pc:sldMkLst>
      </pc:sldChg>
      <pc:sldChg chg="add modNotes">
        <pc:chgData name="Rempel, Emily" userId="70c147da-5018-4edc-a236-eb97b57260f6" providerId="ADAL" clId="{E10EBDF1-84BC-4D49-9DB3-504952E9D831}" dt="2025-03-05T12:23:45.077" v="3230"/>
        <pc:sldMkLst>
          <pc:docMk/>
          <pc:sldMk cId="1284042776" sldId="312"/>
        </pc:sldMkLst>
      </pc:sldChg>
      <pc:sldChg chg="add modNotes">
        <pc:chgData name="Rempel, Emily" userId="70c147da-5018-4edc-a236-eb97b57260f6" providerId="ADAL" clId="{E10EBDF1-84BC-4D49-9DB3-504952E9D831}" dt="2025-03-05T12:23:45.077" v="3230"/>
        <pc:sldMkLst>
          <pc:docMk/>
          <pc:sldMk cId="3009459755" sldId="313"/>
        </pc:sldMkLst>
      </pc:sldChg>
      <pc:sldChg chg="add modNotes">
        <pc:chgData name="Rempel, Emily" userId="70c147da-5018-4edc-a236-eb97b57260f6" providerId="ADAL" clId="{E10EBDF1-84BC-4D49-9DB3-504952E9D831}" dt="2025-03-05T12:23:45.077" v="3230"/>
        <pc:sldMkLst>
          <pc:docMk/>
          <pc:sldMk cId="522714527" sldId="314"/>
        </pc:sldMkLst>
      </pc:sldChg>
      <pc:sldChg chg="add modNotes">
        <pc:chgData name="Rempel, Emily" userId="70c147da-5018-4edc-a236-eb97b57260f6" providerId="ADAL" clId="{E10EBDF1-84BC-4D49-9DB3-504952E9D831}" dt="2025-03-05T12:23:45.077" v="3230"/>
        <pc:sldMkLst>
          <pc:docMk/>
          <pc:sldMk cId="1663543792" sldId="315"/>
        </pc:sldMkLst>
      </pc:sldChg>
      <pc:sldChg chg="add modNotes">
        <pc:chgData name="Rempel, Emily" userId="70c147da-5018-4edc-a236-eb97b57260f6" providerId="ADAL" clId="{E10EBDF1-84BC-4D49-9DB3-504952E9D831}" dt="2025-03-05T12:23:45.077" v="3230"/>
        <pc:sldMkLst>
          <pc:docMk/>
          <pc:sldMk cId="1616044686" sldId="316"/>
        </pc:sldMkLst>
      </pc:sldChg>
      <pc:sldChg chg="add modNotes">
        <pc:chgData name="Rempel, Emily" userId="70c147da-5018-4edc-a236-eb97b57260f6" providerId="ADAL" clId="{E10EBDF1-84BC-4D49-9DB3-504952E9D831}" dt="2025-03-05T12:23:45.077" v="3230"/>
        <pc:sldMkLst>
          <pc:docMk/>
          <pc:sldMk cId="2522999311" sldId="317"/>
        </pc:sldMkLst>
      </pc:sldChg>
      <pc:sldChg chg="add modNotes">
        <pc:chgData name="Rempel, Emily" userId="70c147da-5018-4edc-a236-eb97b57260f6" providerId="ADAL" clId="{E10EBDF1-84BC-4D49-9DB3-504952E9D831}" dt="2025-03-05T12:23:45.077" v="3230"/>
        <pc:sldMkLst>
          <pc:docMk/>
          <pc:sldMk cId="3608010707" sldId="318"/>
        </pc:sldMkLst>
      </pc:sldChg>
      <pc:sldChg chg="add modNotes">
        <pc:chgData name="Rempel, Emily" userId="70c147da-5018-4edc-a236-eb97b57260f6" providerId="ADAL" clId="{E10EBDF1-84BC-4D49-9DB3-504952E9D831}" dt="2025-03-05T12:23:45.077" v="3230"/>
        <pc:sldMkLst>
          <pc:docMk/>
          <pc:sldMk cId="2899648619" sldId="319"/>
        </pc:sldMkLst>
      </pc:sldChg>
      <pc:sldChg chg="add modNotes">
        <pc:chgData name="Rempel, Emily" userId="70c147da-5018-4edc-a236-eb97b57260f6" providerId="ADAL" clId="{E10EBDF1-84BC-4D49-9DB3-504952E9D831}" dt="2025-03-05T12:23:45.077" v="3230"/>
        <pc:sldMkLst>
          <pc:docMk/>
          <pc:sldMk cId="3462988514" sldId="320"/>
        </pc:sldMkLst>
      </pc:sldChg>
      <pc:sldChg chg="modSp add del mod">
        <pc:chgData name="Rempel, Emily" userId="70c147da-5018-4edc-a236-eb97b57260f6" providerId="ADAL" clId="{E10EBDF1-84BC-4D49-9DB3-504952E9D831}" dt="2025-02-14T11:46:59.206" v="1986" actId="2696"/>
        <pc:sldMkLst>
          <pc:docMk/>
          <pc:sldMk cId="2006590373" sldId="823"/>
        </pc:sldMkLst>
      </pc:sldChg>
      <pc:sldChg chg="add">
        <pc:chgData name="Rempel, Emily" userId="70c147da-5018-4edc-a236-eb97b57260f6" providerId="ADAL" clId="{E10EBDF1-84BC-4D49-9DB3-504952E9D831}" dt="2025-02-14T11:46:33.943" v="1977"/>
        <pc:sldMkLst>
          <pc:docMk/>
          <pc:sldMk cId="3335540873" sldId="824"/>
        </pc:sldMkLst>
      </pc:sldChg>
      <pc:sldChg chg="add del">
        <pc:chgData name="Rempel, Emily" userId="70c147da-5018-4edc-a236-eb97b57260f6" providerId="ADAL" clId="{E10EBDF1-84BC-4D49-9DB3-504952E9D831}" dt="2025-02-14T11:46:49.205" v="1983" actId="2696"/>
        <pc:sldMkLst>
          <pc:docMk/>
          <pc:sldMk cId="1621680556" sldId="825"/>
        </pc:sldMkLst>
      </pc:sldChg>
      <pc:sldChg chg="modSp add del mod">
        <pc:chgData name="Rempel, Emily" userId="70c147da-5018-4edc-a236-eb97b57260f6" providerId="ADAL" clId="{E10EBDF1-84BC-4D49-9DB3-504952E9D831}" dt="2025-02-14T11:46:43.590" v="1982" actId="2696"/>
        <pc:sldMkLst>
          <pc:docMk/>
          <pc:sldMk cId="403535829" sldId="827"/>
        </pc:sldMkLst>
      </pc:sldChg>
      <pc:sldChg chg="add del">
        <pc:chgData name="Rempel, Emily" userId="70c147da-5018-4edc-a236-eb97b57260f6" providerId="ADAL" clId="{E10EBDF1-84BC-4D49-9DB3-504952E9D831}" dt="2025-02-14T11:47:01.543" v="1987" actId="2696"/>
        <pc:sldMkLst>
          <pc:docMk/>
          <pc:sldMk cId="983233522" sldId="828"/>
        </pc:sldMkLst>
      </pc:sldChg>
      <pc:sldChg chg="add del">
        <pc:chgData name="Rempel, Emily" userId="70c147da-5018-4edc-a236-eb97b57260f6" providerId="ADAL" clId="{E10EBDF1-84BC-4D49-9DB3-504952E9D831}" dt="2025-02-14T11:47:03.772" v="1988" actId="2696"/>
        <pc:sldMkLst>
          <pc:docMk/>
          <pc:sldMk cId="3400853968" sldId="829"/>
        </pc:sldMkLst>
      </pc:sldChg>
      <pc:sldChg chg="modSp add del mod">
        <pc:chgData name="Rempel, Emily" userId="70c147da-5018-4edc-a236-eb97b57260f6" providerId="ADAL" clId="{E10EBDF1-84BC-4D49-9DB3-504952E9D831}" dt="2025-02-14T11:46:53.220" v="1985" actId="2696"/>
        <pc:sldMkLst>
          <pc:docMk/>
          <pc:sldMk cId="1670493619" sldId="832"/>
        </pc:sldMkLst>
      </pc:sldChg>
      <pc:sldChg chg="modSp add mod">
        <pc:chgData name="Rempel, Emily" userId="70c147da-5018-4edc-a236-eb97b57260f6" providerId="ADAL" clId="{E10EBDF1-84BC-4D49-9DB3-504952E9D831}" dt="2025-02-14T11:46:34.017" v="1979" actId="27636"/>
        <pc:sldMkLst>
          <pc:docMk/>
          <pc:sldMk cId="161947982" sldId="835"/>
        </pc:sldMkLst>
        <pc:spChg chg="mod">
          <ac:chgData name="Rempel, Emily" userId="70c147da-5018-4edc-a236-eb97b57260f6" providerId="ADAL" clId="{E10EBDF1-84BC-4D49-9DB3-504952E9D831}" dt="2025-02-14T11:46:34.017" v="1979" actId="27636"/>
          <ac:spMkLst>
            <pc:docMk/>
            <pc:sldMk cId="161947982" sldId="835"/>
            <ac:spMk id="3" creationId="{4A3C4750-EAE2-02A9-DDA6-8DE62FF0F58A}"/>
          </ac:spMkLst>
        </pc:spChg>
      </pc:sldChg>
      <pc:sldChg chg="add">
        <pc:chgData name="Rempel, Emily" userId="70c147da-5018-4edc-a236-eb97b57260f6" providerId="ADAL" clId="{E10EBDF1-84BC-4D49-9DB3-504952E9D831}" dt="2025-02-14T11:46:33.943" v="1977"/>
        <pc:sldMkLst>
          <pc:docMk/>
          <pc:sldMk cId="4153766638" sldId="836"/>
        </pc:sldMkLst>
      </pc:sldChg>
      <pc:sldChg chg="add del">
        <pc:chgData name="Rempel, Emily" userId="70c147da-5018-4edc-a236-eb97b57260f6" providerId="ADAL" clId="{E10EBDF1-84BC-4D49-9DB3-504952E9D831}" dt="2025-02-14T11:46:49.587" v="1984" actId="2696"/>
        <pc:sldMkLst>
          <pc:docMk/>
          <pc:sldMk cId="4094569493" sldId="837"/>
        </pc:sldMkLst>
      </pc:sldChg>
      <pc:sldChg chg="add del">
        <pc:chgData name="Rempel, Emily" userId="70c147da-5018-4edc-a236-eb97b57260f6" providerId="ADAL" clId="{E10EBDF1-84BC-4D49-9DB3-504952E9D831}" dt="2025-02-14T09:39:13.697" v="19" actId="2696"/>
        <pc:sldMkLst>
          <pc:docMk/>
          <pc:sldMk cId="2643379244" sldId="2076137729"/>
        </pc:sldMkLst>
      </pc:sldChg>
      <pc:sldChg chg="add del">
        <pc:chgData name="Rempel, Emily" userId="70c147da-5018-4edc-a236-eb97b57260f6" providerId="ADAL" clId="{E10EBDF1-84BC-4D49-9DB3-504952E9D831}" dt="2025-02-14T09:39:19.021" v="20" actId="2696"/>
        <pc:sldMkLst>
          <pc:docMk/>
          <pc:sldMk cId="2027160184" sldId="2076137735"/>
        </pc:sldMkLst>
      </pc:sldChg>
      <pc:sldChg chg="addSp modSp add del">
        <pc:chgData name="Rempel, Emily" userId="70c147da-5018-4edc-a236-eb97b57260f6" providerId="ADAL" clId="{E10EBDF1-84BC-4D49-9DB3-504952E9D831}" dt="2025-02-17T13:53:51.987" v="2821" actId="2696"/>
        <pc:sldMkLst>
          <pc:docMk/>
          <pc:sldMk cId="724865908" sldId="2076137767"/>
        </pc:sldMkLst>
      </pc:sldChg>
      <pc:sldChg chg="modSp add mod">
        <pc:chgData name="Rempel, Emily" userId="70c147da-5018-4edc-a236-eb97b57260f6" providerId="ADAL" clId="{E10EBDF1-84BC-4D49-9DB3-504952E9D831}" dt="2025-02-27T21:14:56.105" v="2956" actId="27636"/>
        <pc:sldMkLst>
          <pc:docMk/>
          <pc:sldMk cId="2791200626" sldId="2076137782"/>
        </pc:sldMkLst>
        <pc:spChg chg="mod">
          <ac:chgData name="Rempel, Emily" userId="70c147da-5018-4edc-a236-eb97b57260f6" providerId="ADAL" clId="{E10EBDF1-84BC-4D49-9DB3-504952E9D831}" dt="2025-02-27T21:14:56.105" v="2956" actId="27636"/>
          <ac:spMkLst>
            <pc:docMk/>
            <pc:sldMk cId="2791200626" sldId="2076137782"/>
            <ac:spMk id="108" creationId="{2BDE910E-8B4D-41BC-C23F-CA1FF7FD8A76}"/>
          </ac:spMkLst>
        </pc:spChg>
      </pc:sldChg>
      <pc:sldChg chg="modSp add del mod ord">
        <pc:chgData name="Rempel, Emily" userId="70c147da-5018-4edc-a236-eb97b57260f6" providerId="ADAL" clId="{E10EBDF1-84BC-4D49-9DB3-504952E9D831}" dt="2025-02-14T11:34:16.912" v="1608" actId="2696"/>
        <pc:sldMkLst>
          <pc:docMk/>
          <pc:sldMk cId="2207935562" sldId="2076137789"/>
        </pc:sldMkLst>
      </pc:sldChg>
      <pc:sldChg chg="addSp modSp add">
        <pc:chgData name="Rempel, Emily" userId="70c147da-5018-4edc-a236-eb97b57260f6" providerId="ADAL" clId="{E10EBDF1-84BC-4D49-9DB3-504952E9D831}" dt="2025-03-05T11:32:06.242" v="3226"/>
        <pc:sldMkLst>
          <pc:docMk/>
          <pc:sldMk cId="3558203171" sldId="2076137789"/>
        </pc:sldMkLst>
        <pc:picChg chg="add mod">
          <ac:chgData name="Rempel, Emily" userId="70c147da-5018-4edc-a236-eb97b57260f6" providerId="ADAL" clId="{E10EBDF1-84BC-4D49-9DB3-504952E9D831}" dt="2025-03-05T11:32:06.242" v="3226"/>
          <ac:picMkLst>
            <pc:docMk/>
            <pc:sldMk cId="3558203171" sldId="2076137789"/>
            <ac:picMk id="5" creationId="{959CC2EA-B182-187F-C350-FCE25FC3250F}"/>
          </ac:picMkLst>
        </pc:picChg>
      </pc:sldChg>
      <pc:sldChg chg="modSp add del mod ord">
        <pc:chgData name="Rempel, Emily" userId="70c147da-5018-4edc-a236-eb97b57260f6" providerId="ADAL" clId="{E10EBDF1-84BC-4D49-9DB3-504952E9D831}" dt="2025-02-14T11:34:16.912" v="1608" actId="2696"/>
        <pc:sldMkLst>
          <pc:docMk/>
          <pc:sldMk cId="386316869" sldId="2076137790"/>
        </pc:sldMkLst>
      </pc:sldChg>
      <pc:sldChg chg="addSp modSp add">
        <pc:chgData name="Rempel, Emily" userId="70c147da-5018-4edc-a236-eb97b57260f6" providerId="ADAL" clId="{E10EBDF1-84BC-4D49-9DB3-504952E9D831}" dt="2025-03-05T11:32:07.262" v="3227"/>
        <pc:sldMkLst>
          <pc:docMk/>
          <pc:sldMk cId="2820586560" sldId="2076137790"/>
        </pc:sldMkLst>
        <pc:picChg chg="add mod">
          <ac:chgData name="Rempel, Emily" userId="70c147da-5018-4edc-a236-eb97b57260f6" providerId="ADAL" clId="{E10EBDF1-84BC-4D49-9DB3-504952E9D831}" dt="2025-03-05T11:32:07.262" v="3227"/>
          <ac:picMkLst>
            <pc:docMk/>
            <pc:sldMk cId="2820586560" sldId="2076137790"/>
            <ac:picMk id="5" creationId="{E98A4676-EBAE-CB2E-6736-CB9BE0C5E917}"/>
          </ac:picMkLst>
        </pc:picChg>
      </pc:sldChg>
      <pc:sldChg chg="addSp delSp modSp new mod modNotesTx">
        <pc:chgData name="Rempel, Emily" userId="70c147da-5018-4edc-a236-eb97b57260f6" providerId="ADAL" clId="{E10EBDF1-84BC-4D49-9DB3-504952E9D831}" dt="2025-02-14T14:00:30.087" v="2780" actId="20577"/>
        <pc:sldMkLst>
          <pc:docMk/>
          <pc:sldMk cId="688313994" sldId="2076137791"/>
        </pc:sldMkLst>
        <pc:spChg chg="mod">
          <ac:chgData name="Rempel, Emily" userId="70c147da-5018-4edc-a236-eb97b57260f6" providerId="ADAL" clId="{E10EBDF1-84BC-4D49-9DB3-504952E9D831}" dt="2025-02-14T11:13:54.045" v="808" actId="20577"/>
          <ac:spMkLst>
            <pc:docMk/>
            <pc:sldMk cId="688313994" sldId="2076137791"/>
            <ac:spMk id="2" creationId="{395E28C7-CF1D-061B-8900-0A7144FE448C}"/>
          </ac:spMkLst>
        </pc:spChg>
        <pc:spChg chg="add mod">
          <ac:chgData name="Rempel, Emily" userId="70c147da-5018-4edc-a236-eb97b57260f6" providerId="ADAL" clId="{E10EBDF1-84BC-4D49-9DB3-504952E9D831}" dt="2025-02-14T14:00:30.087" v="2780" actId="20577"/>
          <ac:spMkLst>
            <pc:docMk/>
            <pc:sldMk cId="688313994" sldId="2076137791"/>
            <ac:spMk id="7" creationId="{DE3D5769-A67D-4C6D-7601-9CB4BDA39C01}"/>
          </ac:spMkLst>
        </pc:spChg>
        <pc:picChg chg="add mod">
          <ac:chgData name="Rempel, Emily" userId="70c147da-5018-4edc-a236-eb97b57260f6" providerId="ADAL" clId="{E10EBDF1-84BC-4D49-9DB3-504952E9D831}" dt="2025-02-14T10:21:31.402" v="640"/>
          <ac:picMkLst>
            <pc:docMk/>
            <pc:sldMk cId="688313994" sldId="2076137791"/>
            <ac:picMk id="5" creationId="{B033D3C5-579A-4EAE-BA1D-D0A2ACC4DA88}"/>
          </ac:picMkLst>
        </pc:picChg>
        <pc:picChg chg="add mod">
          <ac:chgData name="Rempel, Emily" userId="70c147da-5018-4edc-a236-eb97b57260f6" providerId="ADAL" clId="{E10EBDF1-84BC-4D49-9DB3-504952E9D831}" dt="2025-02-14T10:21:31.402" v="640"/>
          <ac:picMkLst>
            <pc:docMk/>
            <pc:sldMk cId="688313994" sldId="2076137791"/>
            <ac:picMk id="6" creationId="{6A135314-398E-BF7B-2EE2-A24719B6EBD3}"/>
          </ac:picMkLst>
        </pc:picChg>
      </pc:sldChg>
      <pc:sldChg chg="addSp delSp modSp add mod">
        <pc:chgData name="Rempel, Emily" userId="70c147da-5018-4edc-a236-eb97b57260f6" providerId="ADAL" clId="{E10EBDF1-84BC-4D49-9DB3-504952E9D831}" dt="2025-02-14T11:20:19.159" v="931" actId="14861"/>
        <pc:sldMkLst>
          <pc:docMk/>
          <pc:sldMk cId="2902736143" sldId="2076137812"/>
        </pc:sldMkLst>
        <pc:spChg chg="mod">
          <ac:chgData name="Rempel, Emily" userId="70c147da-5018-4edc-a236-eb97b57260f6" providerId="ADAL" clId="{E10EBDF1-84BC-4D49-9DB3-504952E9D831}" dt="2025-02-14T11:12:57.791" v="802" actId="20577"/>
          <ac:spMkLst>
            <pc:docMk/>
            <pc:sldMk cId="2902736143" sldId="2076137812"/>
            <ac:spMk id="107" creationId="{87C6F108-87C1-05A5-72C0-04F2FACC5997}"/>
          </ac:spMkLst>
        </pc:spChg>
        <pc:picChg chg="add mod">
          <ac:chgData name="Rempel, Emily" userId="70c147da-5018-4edc-a236-eb97b57260f6" providerId="ADAL" clId="{E10EBDF1-84BC-4D49-9DB3-504952E9D831}" dt="2025-02-14T11:20:09.506" v="928" actId="1076"/>
          <ac:picMkLst>
            <pc:docMk/>
            <pc:sldMk cId="2902736143" sldId="2076137812"/>
            <ac:picMk id="2" creationId="{245A473B-1EF3-AA28-EDC0-CB73752389AC}"/>
          </ac:picMkLst>
        </pc:picChg>
        <pc:picChg chg="add mod">
          <ac:chgData name="Rempel, Emily" userId="70c147da-5018-4edc-a236-eb97b57260f6" providerId="ADAL" clId="{E10EBDF1-84BC-4D49-9DB3-504952E9D831}" dt="2025-02-14T11:20:19.159" v="931" actId="14861"/>
          <ac:picMkLst>
            <pc:docMk/>
            <pc:sldMk cId="2902736143" sldId="2076137812"/>
            <ac:picMk id="4" creationId="{FACC012C-9F90-9042-862A-4CA77375391C}"/>
          </ac:picMkLst>
        </pc:picChg>
      </pc:sldChg>
      <pc:sldChg chg="addSp delSp modSp add mod">
        <pc:chgData name="Rempel, Emily" userId="70c147da-5018-4edc-a236-eb97b57260f6" providerId="ADAL" clId="{E10EBDF1-84BC-4D49-9DB3-504952E9D831}" dt="2025-02-14T10:21:34.233" v="641"/>
        <pc:sldMkLst>
          <pc:docMk/>
          <pc:sldMk cId="2417483685" sldId="2076137813"/>
        </pc:sldMkLst>
        <pc:spChg chg="mod">
          <ac:chgData name="Rempel, Emily" userId="70c147da-5018-4edc-a236-eb97b57260f6" providerId="ADAL" clId="{E10EBDF1-84BC-4D49-9DB3-504952E9D831}" dt="2025-02-14T09:39:32.407" v="41" actId="20577"/>
          <ac:spMkLst>
            <pc:docMk/>
            <pc:sldMk cId="2417483685" sldId="2076137813"/>
            <ac:spMk id="2" creationId="{17C18F1A-D3BF-3CD0-91CF-ED6FD4C899FB}"/>
          </ac:spMkLst>
        </pc:spChg>
        <pc:picChg chg="add mod">
          <ac:chgData name="Rempel, Emily" userId="70c147da-5018-4edc-a236-eb97b57260f6" providerId="ADAL" clId="{E10EBDF1-84BC-4D49-9DB3-504952E9D831}" dt="2025-02-14T10:21:34.233" v="641"/>
          <ac:picMkLst>
            <pc:docMk/>
            <pc:sldMk cId="2417483685" sldId="2076137813"/>
            <ac:picMk id="5" creationId="{2594B78D-4819-0ACB-C3CA-934478C03564}"/>
          </ac:picMkLst>
        </pc:picChg>
        <pc:picChg chg="add mod">
          <ac:chgData name="Rempel, Emily" userId="70c147da-5018-4edc-a236-eb97b57260f6" providerId="ADAL" clId="{E10EBDF1-84BC-4D49-9DB3-504952E9D831}" dt="2025-02-14T10:21:34.233" v="641"/>
          <ac:picMkLst>
            <pc:docMk/>
            <pc:sldMk cId="2417483685" sldId="2076137813"/>
            <ac:picMk id="6" creationId="{B553A50E-DE4D-DC8C-9190-9ED0174D53C5}"/>
          </ac:picMkLst>
        </pc:picChg>
      </pc:sldChg>
      <pc:sldChg chg="add">
        <pc:chgData name="Rempel, Emily" userId="70c147da-5018-4edc-a236-eb97b57260f6" providerId="ADAL" clId="{E10EBDF1-84BC-4D49-9DB3-504952E9D831}" dt="2025-02-14T11:34:19.198" v="1609"/>
        <pc:sldMkLst>
          <pc:docMk/>
          <pc:sldMk cId="1189558718" sldId="2076137814"/>
        </pc:sldMkLst>
      </pc:sldChg>
      <pc:sldChg chg="addSp modSp add del mod ord">
        <pc:chgData name="Rempel, Emily" userId="70c147da-5018-4edc-a236-eb97b57260f6" providerId="ADAL" clId="{E10EBDF1-84BC-4D49-9DB3-504952E9D831}" dt="2025-02-14T11:34:16.912" v="1608" actId="2696"/>
        <pc:sldMkLst>
          <pc:docMk/>
          <pc:sldMk cId="2285054323" sldId="2076137814"/>
        </pc:sldMkLst>
      </pc:sldChg>
      <pc:sldChg chg="addSp delSp modSp new mod ord">
        <pc:chgData name="Rempel, Emily" userId="70c147da-5018-4edc-a236-eb97b57260f6" providerId="ADAL" clId="{E10EBDF1-84BC-4D49-9DB3-504952E9D831}" dt="2025-02-14T11:34:03.459" v="1605" actId="20578"/>
        <pc:sldMkLst>
          <pc:docMk/>
          <pc:sldMk cId="748290824" sldId="2076137815"/>
        </pc:sldMkLst>
        <pc:spChg chg="mod">
          <ac:chgData name="Rempel, Emily" userId="70c147da-5018-4edc-a236-eb97b57260f6" providerId="ADAL" clId="{E10EBDF1-84BC-4D49-9DB3-504952E9D831}" dt="2025-02-14T10:22:24.681" v="665" actId="20577"/>
          <ac:spMkLst>
            <pc:docMk/>
            <pc:sldMk cId="748290824" sldId="2076137815"/>
            <ac:spMk id="2" creationId="{80AF9691-6C38-E982-070C-0F9D5C41E77C}"/>
          </ac:spMkLst>
        </pc:spChg>
        <pc:picChg chg="add mod">
          <ac:chgData name="Rempel, Emily" userId="70c147da-5018-4edc-a236-eb97b57260f6" providerId="ADAL" clId="{E10EBDF1-84BC-4D49-9DB3-504952E9D831}" dt="2025-02-14T10:23:26.736" v="704"/>
          <ac:picMkLst>
            <pc:docMk/>
            <pc:sldMk cId="748290824" sldId="2076137815"/>
            <ac:picMk id="6" creationId="{FB8AFD6B-0397-6FD9-723F-A8BBB5DD07AC}"/>
          </ac:picMkLst>
        </pc:picChg>
        <pc:picChg chg="add mod">
          <ac:chgData name="Rempel, Emily" userId="70c147da-5018-4edc-a236-eb97b57260f6" providerId="ADAL" clId="{E10EBDF1-84BC-4D49-9DB3-504952E9D831}" dt="2025-02-14T10:24:05.188" v="719"/>
          <ac:picMkLst>
            <pc:docMk/>
            <pc:sldMk cId="748290824" sldId="2076137815"/>
            <ac:picMk id="7" creationId="{6C4962AC-AD1F-5461-B699-1F1C8028CB17}"/>
          </ac:picMkLst>
        </pc:picChg>
        <pc:picChg chg="add mod">
          <ac:chgData name="Rempel, Emily" userId="70c147da-5018-4edc-a236-eb97b57260f6" providerId="ADAL" clId="{E10EBDF1-84BC-4D49-9DB3-504952E9D831}" dt="2025-02-14T10:24:05.188" v="719"/>
          <ac:picMkLst>
            <pc:docMk/>
            <pc:sldMk cId="748290824" sldId="2076137815"/>
            <ac:picMk id="8" creationId="{896EE7D6-6110-206E-E453-144B33670580}"/>
          </ac:picMkLst>
        </pc:picChg>
        <pc:picChg chg="add mod">
          <ac:chgData name="Rempel, Emily" userId="70c147da-5018-4edc-a236-eb97b57260f6" providerId="ADAL" clId="{E10EBDF1-84BC-4D49-9DB3-504952E9D831}" dt="2025-02-14T10:24:05.188" v="719"/>
          <ac:picMkLst>
            <pc:docMk/>
            <pc:sldMk cId="748290824" sldId="2076137815"/>
            <ac:picMk id="9" creationId="{8D8532A8-A0FF-F01B-464F-ADB6C4DF88F4}"/>
          </ac:picMkLst>
        </pc:picChg>
        <pc:picChg chg="add mod">
          <ac:chgData name="Rempel, Emily" userId="70c147da-5018-4edc-a236-eb97b57260f6" providerId="ADAL" clId="{E10EBDF1-84BC-4D49-9DB3-504952E9D831}" dt="2025-02-14T10:24:16.022" v="721"/>
          <ac:picMkLst>
            <pc:docMk/>
            <pc:sldMk cId="748290824" sldId="2076137815"/>
            <ac:picMk id="11" creationId="{996D6F79-1B3E-5A5E-E670-306FB73160B6}"/>
          </ac:picMkLst>
        </pc:picChg>
        <pc:picChg chg="add mod">
          <ac:chgData name="Rempel, Emily" userId="70c147da-5018-4edc-a236-eb97b57260f6" providerId="ADAL" clId="{E10EBDF1-84BC-4D49-9DB3-504952E9D831}" dt="2025-02-14T10:24:16.022" v="721"/>
          <ac:picMkLst>
            <pc:docMk/>
            <pc:sldMk cId="748290824" sldId="2076137815"/>
            <ac:picMk id="12" creationId="{2933C717-2A5D-CA60-2E08-544711AE21A4}"/>
          </ac:picMkLst>
        </pc:picChg>
      </pc:sldChg>
      <pc:sldChg chg="addSp delSp modSp add mod ord">
        <pc:chgData name="Rempel, Emily" userId="70c147da-5018-4edc-a236-eb97b57260f6" providerId="ADAL" clId="{E10EBDF1-84BC-4D49-9DB3-504952E9D831}" dt="2025-02-14T11:13:37.979" v="805" actId="20578"/>
        <pc:sldMkLst>
          <pc:docMk/>
          <pc:sldMk cId="595516552" sldId="2076137816"/>
        </pc:sldMkLst>
        <pc:spChg chg="mod">
          <ac:chgData name="Rempel, Emily" userId="70c147da-5018-4edc-a236-eb97b57260f6" providerId="ADAL" clId="{E10EBDF1-84BC-4D49-9DB3-504952E9D831}" dt="2025-02-14T09:45:42.164" v="270" actId="20577"/>
          <ac:spMkLst>
            <pc:docMk/>
            <pc:sldMk cId="595516552" sldId="2076137816"/>
            <ac:spMk id="96" creationId="{FF2A9E97-303F-E550-6513-A3695E58B56E}"/>
          </ac:spMkLst>
        </pc:spChg>
        <pc:picChg chg="add mod">
          <ac:chgData name="Rempel, Emily" userId="70c147da-5018-4edc-a236-eb97b57260f6" providerId="ADAL" clId="{E10EBDF1-84BC-4D49-9DB3-504952E9D831}" dt="2025-02-14T10:23:39.028" v="708"/>
          <ac:picMkLst>
            <pc:docMk/>
            <pc:sldMk cId="595516552" sldId="2076137816"/>
            <ac:picMk id="2" creationId="{59EC6999-C47A-31C0-83F5-DE1ABBA9791F}"/>
          </ac:picMkLst>
        </pc:picChg>
        <pc:picChg chg="add mod">
          <ac:chgData name="Rempel, Emily" userId="70c147da-5018-4edc-a236-eb97b57260f6" providerId="ADAL" clId="{E10EBDF1-84BC-4D49-9DB3-504952E9D831}" dt="2025-02-14T10:23:39.028" v="708"/>
          <ac:picMkLst>
            <pc:docMk/>
            <pc:sldMk cId="595516552" sldId="2076137816"/>
            <ac:picMk id="3" creationId="{2A7F49B8-6B03-9DFA-9537-98BCB930ED9A}"/>
          </ac:picMkLst>
        </pc:picChg>
        <pc:picChg chg="add mod">
          <ac:chgData name="Rempel, Emily" userId="70c147da-5018-4edc-a236-eb97b57260f6" providerId="ADAL" clId="{E10EBDF1-84BC-4D49-9DB3-504952E9D831}" dt="2025-02-14T10:23:39.028" v="708"/>
          <ac:picMkLst>
            <pc:docMk/>
            <pc:sldMk cId="595516552" sldId="2076137816"/>
            <ac:picMk id="4" creationId="{DD2C1942-88A1-20D6-EECE-6B177252CD9F}"/>
          </ac:picMkLst>
        </pc:picChg>
        <pc:picChg chg="add mod">
          <ac:chgData name="Rempel, Emily" userId="70c147da-5018-4edc-a236-eb97b57260f6" providerId="ADAL" clId="{E10EBDF1-84BC-4D49-9DB3-504952E9D831}" dt="2025-02-14T10:23:39.028" v="708"/>
          <ac:picMkLst>
            <pc:docMk/>
            <pc:sldMk cId="595516552" sldId="2076137816"/>
            <ac:picMk id="5" creationId="{40111953-0A4E-57A6-E8AC-37BB1ADC864C}"/>
          </ac:picMkLst>
        </pc:picChg>
      </pc:sldChg>
      <pc:sldChg chg="addSp delSp modSp add mod">
        <pc:chgData name="Rempel, Emily" userId="70c147da-5018-4edc-a236-eb97b57260f6" providerId="ADAL" clId="{E10EBDF1-84BC-4D49-9DB3-504952E9D831}" dt="2025-02-14T10:23:47.128" v="710"/>
        <pc:sldMkLst>
          <pc:docMk/>
          <pc:sldMk cId="1110762808" sldId="2076137817"/>
        </pc:sldMkLst>
        <pc:spChg chg="mod">
          <ac:chgData name="Rempel, Emily" userId="70c147da-5018-4edc-a236-eb97b57260f6" providerId="ADAL" clId="{E10EBDF1-84BC-4D49-9DB3-504952E9D831}" dt="2025-02-14T09:44:55.339" v="172" actId="20577"/>
          <ac:spMkLst>
            <pc:docMk/>
            <pc:sldMk cId="1110762808" sldId="2076137817"/>
            <ac:spMk id="96" creationId="{C62A86B1-B033-CB33-CC7E-9560254CF997}"/>
          </ac:spMkLst>
        </pc:spChg>
        <pc:picChg chg="add mod">
          <ac:chgData name="Rempel, Emily" userId="70c147da-5018-4edc-a236-eb97b57260f6" providerId="ADAL" clId="{E10EBDF1-84BC-4D49-9DB3-504952E9D831}" dt="2025-02-14T10:23:47.128" v="710"/>
          <ac:picMkLst>
            <pc:docMk/>
            <pc:sldMk cId="1110762808" sldId="2076137817"/>
            <ac:picMk id="2" creationId="{63F7CBFA-33C2-2A71-6CA6-C7C0E8F36B33}"/>
          </ac:picMkLst>
        </pc:picChg>
        <pc:picChg chg="add mod">
          <ac:chgData name="Rempel, Emily" userId="70c147da-5018-4edc-a236-eb97b57260f6" providerId="ADAL" clId="{E10EBDF1-84BC-4D49-9DB3-504952E9D831}" dt="2025-02-14T10:23:47.128" v="710"/>
          <ac:picMkLst>
            <pc:docMk/>
            <pc:sldMk cId="1110762808" sldId="2076137817"/>
            <ac:picMk id="3" creationId="{EF99F6DD-A134-2743-DE11-F5FBA060EC6D}"/>
          </ac:picMkLst>
        </pc:picChg>
        <pc:picChg chg="add mod">
          <ac:chgData name="Rempel, Emily" userId="70c147da-5018-4edc-a236-eb97b57260f6" providerId="ADAL" clId="{E10EBDF1-84BC-4D49-9DB3-504952E9D831}" dt="2025-02-14T10:23:47.128" v="710"/>
          <ac:picMkLst>
            <pc:docMk/>
            <pc:sldMk cId="1110762808" sldId="2076137817"/>
            <ac:picMk id="4" creationId="{21CD810A-CB94-E658-1CBF-5FD221BA58D0}"/>
          </ac:picMkLst>
        </pc:picChg>
        <pc:picChg chg="add mod">
          <ac:chgData name="Rempel, Emily" userId="70c147da-5018-4edc-a236-eb97b57260f6" providerId="ADAL" clId="{E10EBDF1-84BC-4D49-9DB3-504952E9D831}" dt="2025-02-14T10:23:47.128" v="710"/>
          <ac:picMkLst>
            <pc:docMk/>
            <pc:sldMk cId="1110762808" sldId="2076137817"/>
            <ac:picMk id="5" creationId="{167AE1D1-9676-CAE1-9631-107227672A9B}"/>
          </ac:picMkLst>
        </pc:picChg>
      </pc:sldChg>
      <pc:sldChg chg="addSp delSp modSp add mod">
        <pc:chgData name="Rempel, Emily" userId="70c147da-5018-4edc-a236-eb97b57260f6" providerId="ADAL" clId="{E10EBDF1-84BC-4D49-9DB3-504952E9D831}" dt="2025-02-14T10:23:52.549" v="714"/>
        <pc:sldMkLst>
          <pc:docMk/>
          <pc:sldMk cId="3788147201" sldId="2076137818"/>
        </pc:sldMkLst>
        <pc:spChg chg="mod">
          <ac:chgData name="Rempel, Emily" userId="70c147da-5018-4edc-a236-eb97b57260f6" providerId="ADAL" clId="{E10EBDF1-84BC-4D49-9DB3-504952E9D831}" dt="2025-02-14T09:45:03.564" v="190" actId="20577"/>
          <ac:spMkLst>
            <pc:docMk/>
            <pc:sldMk cId="3788147201" sldId="2076137818"/>
            <ac:spMk id="96" creationId="{52212EBE-6494-64C2-6237-3FBAA3E21B80}"/>
          </ac:spMkLst>
        </pc:spChg>
        <pc:picChg chg="add mod">
          <ac:chgData name="Rempel, Emily" userId="70c147da-5018-4edc-a236-eb97b57260f6" providerId="ADAL" clId="{E10EBDF1-84BC-4D49-9DB3-504952E9D831}" dt="2025-02-14T10:23:52.549" v="714"/>
          <ac:picMkLst>
            <pc:docMk/>
            <pc:sldMk cId="3788147201" sldId="2076137818"/>
            <ac:picMk id="2" creationId="{46A36173-35B0-9C28-859D-CE6B1AF9EA18}"/>
          </ac:picMkLst>
        </pc:picChg>
        <pc:picChg chg="add mod">
          <ac:chgData name="Rempel, Emily" userId="70c147da-5018-4edc-a236-eb97b57260f6" providerId="ADAL" clId="{E10EBDF1-84BC-4D49-9DB3-504952E9D831}" dt="2025-02-14T10:23:52.549" v="714"/>
          <ac:picMkLst>
            <pc:docMk/>
            <pc:sldMk cId="3788147201" sldId="2076137818"/>
            <ac:picMk id="3" creationId="{76CB555D-9E06-C122-09A0-72C44DA4409E}"/>
          </ac:picMkLst>
        </pc:picChg>
        <pc:picChg chg="add mod">
          <ac:chgData name="Rempel, Emily" userId="70c147da-5018-4edc-a236-eb97b57260f6" providerId="ADAL" clId="{E10EBDF1-84BC-4D49-9DB3-504952E9D831}" dt="2025-02-14T10:23:52.549" v="714"/>
          <ac:picMkLst>
            <pc:docMk/>
            <pc:sldMk cId="3788147201" sldId="2076137818"/>
            <ac:picMk id="4" creationId="{F49814E9-A741-65E4-CE73-BE456E46736A}"/>
          </ac:picMkLst>
        </pc:picChg>
        <pc:picChg chg="add mod">
          <ac:chgData name="Rempel, Emily" userId="70c147da-5018-4edc-a236-eb97b57260f6" providerId="ADAL" clId="{E10EBDF1-84BC-4D49-9DB3-504952E9D831}" dt="2025-02-14T10:23:52.549" v="714"/>
          <ac:picMkLst>
            <pc:docMk/>
            <pc:sldMk cId="3788147201" sldId="2076137818"/>
            <ac:picMk id="5" creationId="{28A4D5E2-AC65-A4BA-E88C-0CE711EB7FFD}"/>
          </ac:picMkLst>
        </pc:picChg>
      </pc:sldChg>
      <pc:sldChg chg="addSp delSp modSp add mod ord">
        <pc:chgData name="Rempel, Emily" userId="70c147da-5018-4edc-a236-eb97b57260f6" providerId="ADAL" clId="{E10EBDF1-84BC-4D49-9DB3-504952E9D831}" dt="2025-02-14T10:23:57.417" v="718"/>
        <pc:sldMkLst>
          <pc:docMk/>
          <pc:sldMk cId="301570074" sldId="2076137819"/>
        </pc:sldMkLst>
        <pc:spChg chg="mod">
          <ac:chgData name="Rempel, Emily" userId="70c147da-5018-4edc-a236-eb97b57260f6" providerId="ADAL" clId="{E10EBDF1-84BC-4D49-9DB3-504952E9D831}" dt="2025-02-14T09:46:19.498" v="359" actId="20577"/>
          <ac:spMkLst>
            <pc:docMk/>
            <pc:sldMk cId="301570074" sldId="2076137819"/>
            <ac:spMk id="96" creationId="{D8931F8B-9408-33CC-2FAE-C317F56963EB}"/>
          </ac:spMkLst>
        </pc:spChg>
        <pc:picChg chg="add mod">
          <ac:chgData name="Rempel, Emily" userId="70c147da-5018-4edc-a236-eb97b57260f6" providerId="ADAL" clId="{E10EBDF1-84BC-4D49-9DB3-504952E9D831}" dt="2025-02-14T10:23:57.417" v="718"/>
          <ac:picMkLst>
            <pc:docMk/>
            <pc:sldMk cId="301570074" sldId="2076137819"/>
            <ac:picMk id="2" creationId="{FB9AE30E-B941-1EE0-ED55-A2DC404FC20B}"/>
          </ac:picMkLst>
        </pc:picChg>
        <pc:picChg chg="add mod">
          <ac:chgData name="Rempel, Emily" userId="70c147da-5018-4edc-a236-eb97b57260f6" providerId="ADAL" clId="{E10EBDF1-84BC-4D49-9DB3-504952E9D831}" dt="2025-02-14T10:23:57.417" v="718"/>
          <ac:picMkLst>
            <pc:docMk/>
            <pc:sldMk cId="301570074" sldId="2076137819"/>
            <ac:picMk id="3" creationId="{346EFFF9-7AE9-5942-D9A9-6920A902E76D}"/>
          </ac:picMkLst>
        </pc:picChg>
        <pc:picChg chg="add mod">
          <ac:chgData name="Rempel, Emily" userId="70c147da-5018-4edc-a236-eb97b57260f6" providerId="ADAL" clId="{E10EBDF1-84BC-4D49-9DB3-504952E9D831}" dt="2025-02-14T10:23:57.417" v="718"/>
          <ac:picMkLst>
            <pc:docMk/>
            <pc:sldMk cId="301570074" sldId="2076137819"/>
            <ac:picMk id="4" creationId="{67D3831E-C80F-B504-D868-11F6DF94BB93}"/>
          </ac:picMkLst>
        </pc:picChg>
        <pc:picChg chg="add mod">
          <ac:chgData name="Rempel, Emily" userId="70c147da-5018-4edc-a236-eb97b57260f6" providerId="ADAL" clId="{E10EBDF1-84BC-4D49-9DB3-504952E9D831}" dt="2025-02-14T10:23:57.417" v="718"/>
          <ac:picMkLst>
            <pc:docMk/>
            <pc:sldMk cId="301570074" sldId="2076137819"/>
            <ac:picMk id="5" creationId="{4A54EB24-6617-EF3E-988E-F39EEA56AE0E}"/>
          </ac:picMkLst>
        </pc:picChg>
      </pc:sldChg>
      <pc:sldChg chg="addSp delSp modSp add mod">
        <pc:chgData name="Rempel, Emily" userId="70c147da-5018-4edc-a236-eb97b57260f6" providerId="ADAL" clId="{E10EBDF1-84BC-4D49-9DB3-504952E9D831}" dt="2025-03-05T12:25:38.527" v="3280" actId="20577"/>
        <pc:sldMkLst>
          <pc:docMk/>
          <pc:sldMk cId="3894213138" sldId="2076137820"/>
        </pc:sldMkLst>
        <pc:spChg chg="mod">
          <ac:chgData name="Rempel, Emily" userId="70c147da-5018-4edc-a236-eb97b57260f6" providerId="ADAL" clId="{E10EBDF1-84BC-4D49-9DB3-504952E9D831}" dt="2025-03-05T12:25:38.527" v="3280" actId="20577"/>
          <ac:spMkLst>
            <pc:docMk/>
            <pc:sldMk cId="3894213138" sldId="2076137820"/>
            <ac:spMk id="96" creationId="{5ECA6B53-4A62-AA34-DBD1-96AB8D672DC5}"/>
          </ac:spMkLst>
        </pc:spChg>
        <pc:picChg chg="add del mod">
          <ac:chgData name="Rempel, Emily" userId="70c147da-5018-4edc-a236-eb97b57260f6" providerId="ADAL" clId="{E10EBDF1-84BC-4D49-9DB3-504952E9D831}" dt="2025-03-05T12:25:34.638" v="3276" actId="478"/>
          <ac:picMkLst>
            <pc:docMk/>
            <pc:sldMk cId="3894213138" sldId="2076137820"/>
            <ac:picMk id="2" creationId="{9382C178-CDD6-ABE8-9B3B-12200294F5B7}"/>
          </ac:picMkLst>
        </pc:picChg>
        <pc:picChg chg="add mod">
          <ac:chgData name="Rempel, Emily" userId="70c147da-5018-4edc-a236-eb97b57260f6" providerId="ADAL" clId="{E10EBDF1-84BC-4D49-9DB3-504952E9D831}" dt="2025-02-14T10:24:47.011" v="737"/>
          <ac:picMkLst>
            <pc:docMk/>
            <pc:sldMk cId="3894213138" sldId="2076137820"/>
            <ac:picMk id="3" creationId="{DAED5312-90BF-177A-4F89-EA719C84D07C}"/>
          </ac:picMkLst>
        </pc:picChg>
        <pc:picChg chg="add mod">
          <ac:chgData name="Rempel, Emily" userId="70c147da-5018-4edc-a236-eb97b57260f6" providerId="ADAL" clId="{E10EBDF1-84BC-4D49-9DB3-504952E9D831}" dt="2025-02-14T10:24:47.011" v="737"/>
          <ac:picMkLst>
            <pc:docMk/>
            <pc:sldMk cId="3894213138" sldId="2076137820"/>
            <ac:picMk id="4" creationId="{67C26959-5C18-6EBE-A012-F1B57C55A2E6}"/>
          </ac:picMkLst>
        </pc:picChg>
        <pc:picChg chg="add mod">
          <ac:chgData name="Rempel, Emily" userId="70c147da-5018-4edc-a236-eb97b57260f6" providerId="ADAL" clId="{E10EBDF1-84BC-4D49-9DB3-504952E9D831}" dt="2025-02-14T10:24:47.011" v="737"/>
          <ac:picMkLst>
            <pc:docMk/>
            <pc:sldMk cId="3894213138" sldId="2076137820"/>
            <ac:picMk id="5" creationId="{C7EAC13E-6147-ADDB-1DF3-6A36E7B11890}"/>
          </ac:picMkLst>
        </pc:picChg>
      </pc:sldChg>
      <pc:sldChg chg="addSp modSp add mod">
        <pc:chgData name="Rempel, Emily" userId="70c147da-5018-4edc-a236-eb97b57260f6" providerId="ADAL" clId="{E10EBDF1-84BC-4D49-9DB3-504952E9D831}" dt="2025-02-14T10:21:42.020" v="643"/>
        <pc:sldMkLst>
          <pc:docMk/>
          <pc:sldMk cId="3868200446" sldId="2076137821"/>
        </pc:sldMkLst>
        <pc:spChg chg="mod">
          <ac:chgData name="Rempel, Emily" userId="70c147da-5018-4edc-a236-eb97b57260f6" providerId="ADAL" clId="{E10EBDF1-84BC-4D49-9DB3-504952E9D831}" dt="2025-02-14T09:46:29.367" v="366" actId="20577"/>
          <ac:spMkLst>
            <pc:docMk/>
            <pc:sldMk cId="3868200446" sldId="2076137821"/>
            <ac:spMk id="2" creationId="{216C37AE-35F6-F3C3-1706-ABFD490700E0}"/>
          </ac:spMkLst>
        </pc:spChg>
        <pc:picChg chg="add mod">
          <ac:chgData name="Rempel, Emily" userId="70c147da-5018-4edc-a236-eb97b57260f6" providerId="ADAL" clId="{E10EBDF1-84BC-4D49-9DB3-504952E9D831}" dt="2025-02-14T10:21:42.020" v="643"/>
          <ac:picMkLst>
            <pc:docMk/>
            <pc:sldMk cId="3868200446" sldId="2076137821"/>
            <ac:picMk id="4" creationId="{AAE0A1F4-A6DD-C46B-4E12-A1A99A79FFD8}"/>
          </ac:picMkLst>
        </pc:picChg>
        <pc:picChg chg="add mod">
          <ac:chgData name="Rempel, Emily" userId="70c147da-5018-4edc-a236-eb97b57260f6" providerId="ADAL" clId="{E10EBDF1-84BC-4D49-9DB3-504952E9D831}" dt="2025-02-14T10:21:42.020" v="643"/>
          <ac:picMkLst>
            <pc:docMk/>
            <pc:sldMk cId="3868200446" sldId="2076137821"/>
            <ac:picMk id="5" creationId="{19E61797-F2CE-B249-8587-749E3C2DEFCC}"/>
          </ac:picMkLst>
        </pc:picChg>
      </pc:sldChg>
      <pc:sldChg chg="addSp delSp modSp add mod">
        <pc:chgData name="Rempel, Emily" userId="70c147da-5018-4edc-a236-eb97b57260f6" providerId="ADAL" clId="{E10EBDF1-84BC-4D49-9DB3-504952E9D831}" dt="2025-02-14T11:20:47.325" v="937" actId="478"/>
        <pc:sldMkLst>
          <pc:docMk/>
          <pc:sldMk cId="2347495297" sldId="2076137822"/>
        </pc:sldMkLst>
        <pc:spChg chg="mod">
          <ac:chgData name="Rempel, Emily" userId="70c147da-5018-4edc-a236-eb97b57260f6" providerId="ADAL" clId="{E10EBDF1-84BC-4D49-9DB3-504952E9D831}" dt="2025-02-14T11:20:43.759" v="936" actId="20577"/>
          <ac:spMkLst>
            <pc:docMk/>
            <pc:sldMk cId="2347495297" sldId="2076137822"/>
            <ac:spMk id="96" creationId="{524ABE9A-1C48-D3D3-EA4B-789C47D5F9F3}"/>
          </ac:spMkLst>
        </pc:spChg>
        <pc:picChg chg="add mod">
          <ac:chgData name="Rempel, Emily" userId="70c147da-5018-4edc-a236-eb97b57260f6" providerId="ADAL" clId="{E10EBDF1-84BC-4D49-9DB3-504952E9D831}" dt="2025-02-14T10:24:48.950" v="738"/>
          <ac:picMkLst>
            <pc:docMk/>
            <pc:sldMk cId="2347495297" sldId="2076137822"/>
            <ac:picMk id="2" creationId="{BBC3AF48-D5D9-6E63-A0DF-0B0602BD86F1}"/>
          </ac:picMkLst>
        </pc:picChg>
        <pc:picChg chg="add mod">
          <ac:chgData name="Rempel, Emily" userId="70c147da-5018-4edc-a236-eb97b57260f6" providerId="ADAL" clId="{E10EBDF1-84BC-4D49-9DB3-504952E9D831}" dt="2025-02-14T10:24:48.950" v="738"/>
          <ac:picMkLst>
            <pc:docMk/>
            <pc:sldMk cId="2347495297" sldId="2076137822"/>
            <ac:picMk id="4" creationId="{C417A5D3-06E2-5838-791E-800C57B7F004}"/>
          </ac:picMkLst>
        </pc:picChg>
        <pc:picChg chg="add mod">
          <ac:chgData name="Rempel, Emily" userId="70c147da-5018-4edc-a236-eb97b57260f6" providerId="ADAL" clId="{E10EBDF1-84BC-4D49-9DB3-504952E9D831}" dt="2025-02-14T10:24:48.950" v="738"/>
          <ac:picMkLst>
            <pc:docMk/>
            <pc:sldMk cId="2347495297" sldId="2076137822"/>
            <ac:picMk id="5" creationId="{7259ABD6-51FC-0A61-C7B6-0843F5603C24}"/>
          </ac:picMkLst>
        </pc:picChg>
      </pc:sldChg>
      <pc:sldChg chg="addSp delSp modSp add mod ord">
        <pc:chgData name="Rempel, Emily" userId="70c147da-5018-4edc-a236-eb97b57260f6" providerId="ADAL" clId="{E10EBDF1-84BC-4D49-9DB3-504952E9D831}" dt="2025-02-14T10:24:49.786" v="739"/>
        <pc:sldMkLst>
          <pc:docMk/>
          <pc:sldMk cId="664029666" sldId="2076137823"/>
        </pc:sldMkLst>
        <pc:spChg chg="mod">
          <ac:chgData name="Rempel, Emily" userId="70c147da-5018-4edc-a236-eb97b57260f6" providerId="ADAL" clId="{E10EBDF1-84BC-4D49-9DB3-504952E9D831}" dt="2025-02-14T09:47:43.148" v="475" actId="20577"/>
          <ac:spMkLst>
            <pc:docMk/>
            <pc:sldMk cId="664029666" sldId="2076137823"/>
            <ac:spMk id="96" creationId="{C64F3114-CAFD-8F95-BD65-812C014BD16C}"/>
          </ac:spMkLst>
        </pc:spChg>
        <pc:picChg chg="add mod">
          <ac:chgData name="Rempel, Emily" userId="70c147da-5018-4edc-a236-eb97b57260f6" providerId="ADAL" clId="{E10EBDF1-84BC-4D49-9DB3-504952E9D831}" dt="2025-02-14T10:24:49.786" v="739"/>
          <ac:picMkLst>
            <pc:docMk/>
            <pc:sldMk cId="664029666" sldId="2076137823"/>
            <ac:picMk id="2" creationId="{2F7E6A72-D325-CD1B-08EF-88CCFE1535D4}"/>
          </ac:picMkLst>
        </pc:picChg>
        <pc:picChg chg="add mod">
          <ac:chgData name="Rempel, Emily" userId="70c147da-5018-4edc-a236-eb97b57260f6" providerId="ADAL" clId="{E10EBDF1-84BC-4D49-9DB3-504952E9D831}" dt="2025-02-14T10:24:49.786" v="739"/>
          <ac:picMkLst>
            <pc:docMk/>
            <pc:sldMk cId="664029666" sldId="2076137823"/>
            <ac:picMk id="3" creationId="{31C01476-DE2F-17D7-6183-419E809259FD}"/>
          </ac:picMkLst>
        </pc:picChg>
        <pc:picChg chg="add mod">
          <ac:chgData name="Rempel, Emily" userId="70c147da-5018-4edc-a236-eb97b57260f6" providerId="ADAL" clId="{E10EBDF1-84BC-4D49-9DB3-504952E9D831}" dt="2025-02-14T10:24:49.786" v="739"/>
          <ac:picMkLst>
            <pc:docMk/>
            <pc:sldMk cId="664029666" sldId="2076137823"/>
            <ac:picMk id="4" creationId="{401C7CA5-C246-A337-5E3A-20B357175FAB}"/>
          </ac:picMkLst>
        </pc:picChg>
        <pc:picChg chg="add mod">
          <ac:chgData name="Rempel, Emily" userId="70c147da-5018-4edc-a236-eb97b57260f6" providerId="ADAL" clId="{E10EBDF1-84BC-4D49-9DB3-504952E9D831}" dt="2025-02-14T10:24:49.786" v="739"/>
          <ac:picMkLst>
            <pc:docMk/>
            <pc:sldMk cId="664029666" sldId="2076137823"/>
            <ac:picMk id="5" creationId="{42DCB0D2-7F8D-DA71-D57E-9BEAB36EA0FD}"/>
          </ac:picMkLst>
        </pc:picChg>
      </pc:sldChg>
      <pc:sldChg chg="addSp delSp modSp add mod">
        <pc:chgData name="Rempel, Emily" userId="70c147da-5018-4edc-a236-eb97b57260f6" providerId="ADAL" clId="{E10EBDF1-84BC-4D49-9DB3-504952E9D831}" dt="2025-02-14T10:24:50.551" v="740"/>
        <pc:sldMkLst>
          <pc:docMk/>
          <pc:sldMk cId="2134328590" sldId="2076137824"/>
        </pc:sldMkLst>
        <pc:spChg chg="mod">
          <ac:chgData name="Rempel, Emily" userId="70c147da-5018-4edc-a236-eb97b57260f6" providerId="ADAL" clId="{E10EBDF1-84BC-4D49-9DB3-504952E9D831}" dt="2025-02-14T09:48:04.993" v="504" actId="20577"/>
          <ac:spMkLst>
            <pc:docMk/>
            <pc:sldMk cId="2134328590" sldId="2076137824"/>
            <ac:spMk id="96" creationId="{F49984EB-E292-16BE-25C5-FE7318526874}"/>
          </ac:spMkLst>
        </pc:spChg>
        <pc:picChg chg="add mod">
          <ac:chgData name="Rempel, Emily" userId="70c147da-5018-4edc-a236-eb97b57260f6" providerId="ADAL" clId="{E10EBDF1-84BC-4D49-9DB3-504952E9D831}" dt="2025-02-14T10:24:50.551" v="740"/>
          <ac:picMkLst>
            <pc:docMk/>
            <pc:sldMk cId="2134328590" sldId="2076137824"/>
            <ac:picMk id="2" creationId="{5563B9D3-89B8-42BE-CA10-802047DA7D5E}"/>
          </ac:picMkLst>
        </pc:picChg>
        <pc:picChg chg="add mod">
          <ac:chgData name="Rempel, Emily" userId="70c147da-5018-4edc-a236-eb97b57260f6" providerId="ADAL" clId="{E10EBDF1-84BC-4D49-9DB3-504952E9D831}" dt="2025-02-14T10:24:50.551" v="740"/>
          <ac:picMkLst>
            <pc:docMk/>
            <pc:sldMk cId="2134328590" sldId="2076137824"/>
            <ac:picMk id="3" creationId="{24B53A90-D006-B7AD-4766-F0C6D8B612E2}"/>
          </ac:picMkLst>
        </pc:picChg>
        <pc:picChg chg="add mod">
          <ac:chgData name="Rempel, Emily" userId="70c147da-5018-4edc-a236-eb97b57260f6" providerId="ADAL" clId="{E10EBDF1-84BC-4D49-9DB3-504952E9D831}" dt="2025-02-14T10:24:50.551" v="740"/>
          <ac:picMkLst>
            <pc:docMk/>
            <pc:sldMk cId="2134328590" sldId="2076137824"/>
            <ac:picMk id="4" creationId="{789C319D-9D40-3EA2-EF68-AEEAAFCF68B7}"/>
          </ac:picMkLst>
        </pc:picChg>
        <pc:picChg chg="add mod">
          <ac:chgData name="Rempel, Emily" userId="70c147da-5018-4edc-a236-eb97b57260f6" providerId="ADAL" clId="{E10EBDF1-84BC-4D49-9DB3-504952E9D831}" dt="2025-02-14T10:24:50.551" v="740"/>
          <ac:picMkLst>
            <pc:docMk/>
            <pc:sldMk cId="2134328590" sldId="2076137824"/>
            <ac:picMk id="5" creationId="{44890B4B-B0F5-28BA-22E5-F5C0BC1A48D4}"/>
          </ac:picMkLst>
        </pc:picChg>
      </pc:sldChg>
      <pc:sldChg chg="addSp modSp add mod">
        <pc:chgData name="Rempel, Emily" userId="70c147da-5018-4edc-a236-eb97b57260f6" providerId="ADAL" clId="{E10EBDF1-84BC-4D49-9DB3-504952E9D831}" dt="2025-02-14T10:21:44.012" v="644"/>
        <pc:sldMkLst>
          <pc:docMk/>
          <pc:sldMk cId="3597538924" sldId="2076137825"/>
        </pc:sldMkLst>
        <pc:spChg chg="mod">
          <ac:chgData name="Rempel, Emily" userId="70c147da-5018-4edc-a236-eb97b57260f6" providerId="ADAL" clId="{E10EBDF1-84BC-4D49-9DB3-504952E9D831}" dt="2025-02-14T09:48:11.880" v="510" actId="20577"/>
          <ac:spMkLst>
            <pc:docMk/>
            <pc:sldMk cId="3597538924" sldId="2076137825"/>
            <ac:spMk id="2" creationId="{5597F5BA-5A0B-0033-4382-64F070518EBE}"/>
          </ac:spMkLst>
        </pc:spChg>
        <pc:picChg chg="add mod">
          <ac:chgData name="Rempel, Emily" userId="70c147da-5018-4edc-a236-eb97b57260f6" providerId="ADAL" clId="{E10EBDF1-84BC-4D49-9DB3-504952E9D831}" dt="2025-02-14T10:21:44.012" v="644"/>
          <ac:picMkLst>
            <pc:docMk/>
            <pc:sldMk cId="3597538924" sldId="2076137825"/>
            <ac:picMk id="4" creationId="{3487EDA5-EBD6-3352-D82E-EF2D26818A8D}"/>
          </ac:picMkLst>
        </pc:picChg>
        <pc:picChg chg="add mod">
          <ac:chgData name="Rempel, Emily" userId="70c147da-5018-4edc-a236-eb97b57260f6" providerId="ADAL" clId="{E10EBDF1-84BC-4D49-9DB3-504952E9D831}" dt="2025-02-14T10:21:44.012" v="644"/>
          <ac:picMkLst>
            <pc:docMk/>
            <pc:sldMk cId="3597538924" sldId="2076137825"/>
            <ac:picMk id="5" creationId="{112CD768-2458-3748-B95B-FE08D497FB64}"/>
          </ac:picMkLst>
        </pc:picChg>
      </pc:sldChg>
      <pc:sldChg chg="addSp delSp modSp add mod">
        <pc:chgData name="Rempel, Emily" userId="70c147da-5018-4edc-a236-eb97b57260f6" providerId="ADAL" clId="{E10EBDF1-84BC-4D49-9DB3-504952E9D831}" dt="2025-02-14T10:24:51.243" v="741"/>
        <pc:sldMkLst>
          <pc:docMk/>
          <pc:sldMk cId="251967237" sldId="2076137826"/>
        </pc:sldMkLst>
        <pc:spChg chg="mod">
          <ac:chgData name="Rempel, Emily" userId="70c147da-5018-4edc-a236-eb97b57260f6" providerId="ADAL" clId="{E10EBDF1-84BC-4D49-9DB3-504952E9D831}" dt="2025-02-14T09:48:16.463" v="526" actId="20577"/>
          <ac:spMkLst>
            <pc:docMk/>
            <pc:sldMk cId="251967237" sldId="2076137826"/>
            <ac:spMk id="96" creationId="{ADC229D9-2C9B-EA80-FA4A-C501B73C144F}"/>
          </ac:spMkLst>
        </pc:spChg>
        <pc:picChg chg="add mod">
          <ac:chgData name="Rempel, Emily" userId="70c147da-5018-4edc-a236-eb97b57260f6" providerId="ADAL" clId="{E10EBDF1-84BC-4D49-9DB3-504952E9D831}" dt="2025-02-14T10:24:51.243" v="741"/>
          <ac:picMkLst>
            <pc:docMk/>
            <pc:sldMk cId="251967237" sldId="2076137826"/>
            <ac:picMk id="2" creationId="{AD40177D-8F26-8707-6A89-4CD7696E07F7}"/>
          </ac:picMkLst>
        </pc:picChg>
        <pc:picChg chg="add mod">
          <ac:chgData name="Rempel, Emily" userId="70c147da-5018-4edc-a236-eb97b57260f6" providerId="ADAL" clId="{E10EBDF1-84BC-4D49-9DB3-504952E9D831}" dt="2025-02-14T10:24:51.243" v="741"/>
          <ac:picMkLst>
            <pc:docMk/>
            <pc:sldMk cId="251967237" sldId="2076137826"/>
            <ac:picMk id="3" creationId="{55D28DA3-1E15-396B-997B-AF04D5361BEB}"/>
          </ac:picMkLst>
        </pc:picChg>
        <pc:picChg chg="add mod">
          <ac:chgData name="Rempel, Emily" userId="70c147da-5018-4edc-a236-eb97b57260f6" providerId="ADAL" clId="{E10EBDF1-84BC-4D49-9DB3-504952E9D831}" dt="2025-02-14T10:24:51.243" v="741"/>
          <ac:picMkLst>
            <pc:docMk/>
            <pc:sldMk cId="251967237" sldId="2076137826"/>
            <ac:picMk id="4" creationId="{F7F9337D-6D2B-8F68-7B97-B338A6A766E2}"/>
          </ac:picMkLst>
        </pc:picChg>
        <pc:picChg chg="add mod">
          <ac:chgData name="Rempel, Emily" userId="70c147da-5018-4edc-a236-eb97b57260f6" providerId="ADAL" clId="{E10EBDF1-84BC-4D49-9DB3-504952E9D831}" dt="2025-02-14T10:24:51.243" v="741"/>
          <ac:picMkLst>
            <pc:docMk/>
            <pc:sldMk cId="251967237" sldId="2076137826"/>
            <ac:picMk id="5" creationId="{C44E9BC1-F244-CD83-BF5D-B503C49EF5D1}"/>
          </ac:picMkLst>
        </pc:picChg>
      </pc:sldChg>
      <pc:sldChg chg="modSp add del mod">
        <pc:chgData name="Rempel, Emily" userId="70c147da-5018-4edc-a236-eb97b57260f6" providerId="ADAL" clId="{E10EBDF1-84BC-4D49-9DB3-504952E9D831}" dt="2025-02-14T11:13:19.684" v="804" actId="2696"/>
        <pc:sldMkLst>
          <pc:docMk/>
          <pc:sldMk cId="2417616210" sldId="2076137827"/>
        </pc:sldMkLst>
      </pc:sldChg>
      <pc:sldChg chg="add del">
        <pc:chgData name="Rempel, Emily" userId="70c147da-5018-4edc-a236-eb97b57260f6" providerId="ADAL" clId="{E10EBDF1-84BC-4D49-9DB3-504952E9D831}" dt="2025-02-14T09:50:07.703" v="538" actId="2696"/>
        <pc:sldMkLst>
          <pc:docMk/>
          <pc:sldMk cId="3420050477" sldId="2076137827"/>
        </pc:sldMkLst>
      </pc:sldChg>
      <pc:sldChg chg="modSp add del mod">
        <pc:chgData name="Rempel, Emily" userId="70c147da-5018-4edc-a236-eb97b57260f6" providerId="ADAL" clId="{E10EBDF1-84BC-4D49-9DB3-504952E9D831}" dt="2025-02-27T22:08:38.370" v="3100" actId="2696"/>
        <pc:sldMkLst>
          <pc:docMk/>
          <pc:sldMk cId="3443373327" sldId="2076137827"/>
        </pc:sldMkLst>
      </pc:sldChg>
      <pc:sldChg chg="add del">
        <pc:chgData name="Rempel, Emily" userId="70c147da-5018-4edc-a236-eb97b57260f6" providerId="ADAL" clId="{E10EBDF1-84BC-4D49-9DB3-504952E9D831}" dt="2025-02-14T11:48:10.237" v="1998" actId="2696"/>
        <pc:sldMkLst>
          <pc:docMk/>
          <pc:sldMk cId="1484120319" sldId="2076137828"/>
        </pc:sldMkLst>
      </pc:sldChg>
      <pc:sldChg chg="new del">
        <pc:chgData name="Rempel, Emily" userId="70c147da-5018-4edc-a236-eb97b57260f6" providerId="ADAL" clId="{E10EBDF1-84BC-4D49-9DB3-504952E9D831}" dt="2025-02-14T10:37:53.994" v="754" actId="2696"/>
        <pc:sldMkLst>
          <pc:docMk/>
          <pc:sldMk cId="1578181409" sldId="2076137828"/>
        </pc:sldMkLst>
      </pc:sldChg>
      <pc:sldChg chg="delSp modSp add mod">
        <pc:chgData name="Rempel, Emily" userId="70c147da-5018-4edc-a236-eb97b57260f6" providerId="ADAL" clId="{E10EBDF1-84BC-4D49-9DB3-504952E9D831}" dt="2025-02-27T21:15:47.313" v="2957" actId="15"/>
        <pc:sldMkLst>
          <pc:docMk/>
          <pc:sldMk cId="571063792" sldId="2076137829"/>
        </pc:sldMkLst>
        <pc:spChg chg="mod">
          <ac:chgData name="Rempel, Emily" userId="70c147da-5018-4edc-a236-eb97b57260f6" providerId="ADAL" clId="{E10EBDF1-84BC-4D49-9DB3-504952E9D831}" dt="2025-02-14T11:45:21.922" v="1976" actId="20577"/>
          <ac:spMkLst>
            <pc:docMk/>
            <pc:sldMk cId="571063792" sldId="2076137829"/>
            <ac:spMk id="119" creationId="{D08700ED-EC61-A675-4E90-3296C15C64E4}"/>
          </ac:spMkLst>
        </pc:spChg>
        <pc:spChg chg="mod">
          <ac:chgData name="Rempel, Emily" userId="70c147da-5018-4edc-a236-eb97b57260f6" providerId="ADAL" clId="{E10EBDF1-84BC-4D49-9DB3-504952E9D831}" dt="2025-02-27T21:15:47.313" v="2957" actId="15"/>
          <ac:spMkLst>
            <pc:docMk/>
            <pc:sldMk cId="571063792" sldId="2076137829"/>
            <ac:spMk id="120" creationId="{E556690B-F244-7F47-58C1-2B6DF2D42FBC}"/>
          </ac:spMkLst>
        </pc:spChg>
      </pc:sldChg>
      <pc:sldChg chg="addSp delSp modSp add mod">
        <pc:chgData name="Rempel, Emily" userId="70c147da-5018-4edc-a236-eb97b57260f6" providerId="ADAL" clId="{E10EBDF1-84BC-4D49-9DB3-504952E9D831}" dt="2025-02-17T13:58:07.938" v="2912" actId="27636"/>
        <pc:sldMkLst>
          <pc:docMk/>
          <pc:sldMk cId="2375591985" sldId="2076137830"/>
        </pc:sldMkLst>
        <pc:spChg chg="add mod">
          <ac:chgData name="Rempel, Emily" userId="70c147da-5018-4edc-a236-eb97b57260f6" providerId="ADAL" clId="{E10EBDF1-84BC-4D49-9DB3-504952E9D831}" dt="2025-02-14T11:31:09.513" v="1481" actId="20577"/>
          <ac:spMkLst>
            <pc:docMk/>
            <pc:sldMk cId="2375591985" sldId="2076137830"/>
            <ac:spMk id="8" creationId="{310A77B2-9BA4-E98A-9DFA-EB1B3A5F71EF}"/>
          </ac:spMkLst>
        </pc:spChg>
        <pc:spChg chg="add mod">
          <ac:chgData name="Rempel, Emily" userId="70c147da-5018-4edc-a236-eb97b57260f6" providerId="ADAL" clId="{E10EBDF1-84BC-4D49-9DB3-504952E9D831}" dt="2025-02-17T13:57:34.481" v="2893"/>
          <ac:spMkLst>
            <pc:docMk/>
            <pc:sldMk cId="2375591985" sldId="2076137830"/>
            <ac:spMk id="9" creationId="{85EFA891-58C0-ABA5-D4BD-877F234AC5F8}"/>
          </ac:spMkLst>
        </pc:spChg>
        <pc:spChg chg="add mod">
          <ac:chgData name="Rempel, Emily" userId="70c147da-5018-4edc-a236-eb97b57260f6" providerId="ADAL" clId="{E10EBDF1-84BC-4D49-9DB3-504952E9D831}" dt="2025-02-14T12:05:41.090" v="2693" actId="113"/>
          <ac:spMkLst>
            <pc:docMk/>
            <pc:sldMk cId="2375591985" sldId="2076137830"/>
            <ac:spMk id="11" creationId="{2D9A721F-4C75-A066-F786-08A48CEA946F}"/>
          </ac:spMkLst>
        </pc:spChg>
        <pc:spChg chg="add del mod">
          <ac:chgData name="Rempel, Emily" userId="70c147da-5018-4edc-a236-eb97b57260f6" providerId="ADAL" clId="{E10EBDF1-84BC-4D49-9DB3-504952E9D831}" dt="2025-02-14T11:31:24.163" v="1484" actId="1076"/>
          <ac:spMkLst>
            <pc:docMk/>
            <pc:sldMk cId="2375591985" sldId="2076137830"/>
            <ac:spMk id="133" creationId="{17A28989-CCF8-254D-CB53-4987B427E9E7}"/>
          </ac:spMkLst>
        </pc:spChg>
        <pc:spChg chg="add del mod">
          <ac:chgData name="Rempel, Emily" userId="70c147da-5018-4edc-a236-eb97b57260f6" providerId="ADAL" clId="{E10EBDF1-84BC-4D49-9DB3-504952E9D831}" dt="2025-02-17T13:58:07.938" v="2912" actId="27636"/>
          <ac:spMkLst>
            <pc:docMk/>
            <pc:sldMk cId="2375591985" sldId="2076137830"/>
            <ac:spMk id="134" creationId="{98D8C82D-991B-F279-F0B4-64500EDF4483}"/>
          </ac:spMkLst>
        </pc:spChg>
        <pc:picChg chg="add mod">
          <ac:chgData name="Rempel, Emily" userId="70c147da-5018-4edc-a236-eb97b57260f6" providerId="ADAL" clId="{E10EBDF1-84BC-4D49-9DB3-504952E9D831}" dt="2025-02-14T11:33:42.118" v="1601" actId="1076"/>
          <ac:picMkLst>
            <pc:docMk/>
            <pc:sldMk cId="2375591985" sldId="2076137830"/>
            <ac:picMk id="10" creationId="{32BAF89D-0015-D078-CB6D-01AE57F808B5}"/>
          </ac:picMkLst>
        </pc:picChg>
      </pc:sldChg>
      <pc:sldChg chg="add del">
        <pc:chgData name="Rempel, Emily" userId="70c147da-5018-4edc-a236-eb97b57260f6" providerId="ADAL" clId="{E10EBDF1-84BC-4D49-9DB3-504952E9D831}" dt="2025-02-14T11:29:59.544" v="1445" actId="2696"/>
        <pc:sldMkLst>
          <pc:docMk/>
          <pc:sldMk cId="3796961139" sldId="2076137830"/>
        </pc:sldMkLst>
      </pc:sldChg>
      <pc:sldChg chg="modSp add mod">
        <pc:chgData name="Rempel, Emily" userId="70c147da-5018-4edc-a236-eb97b57260f6" providerId="ADAL" clId="{E10EBDF1-84BC-4D49-9DB3-504952E9D831}" dt="2025-02-17T14:09:30.736" v="2930" actId="20577"/>
        <pc:sldMkLst>
          <pc:docMk/>
          <pc:sldMk cId="1786941693" sldId="2076137831"/>
        </pc:sldMkLst>
        <pc:spChg chg="mod">
          <ac:chgData name="Rempel, Emily" userId="70c147da-5018-4edc-a236-eb97b57260f6" providerId="ADAL" clId="{E10EBDF1-84BC-4D49-9DB3-504952E9D831}" dt="2025-02-14T11:21:28.466" v="953" actId="20577"/>
          <ac:spMkLst>
            <pc:docMk/>
            <pc:sldMk cId="1786941693" sldId="2076137831"/>
            <ac:spMk id="107" creationId="{76D79670-7FD5-CBC6-110A-0234D8FFF053}"/>
          </ac:spMkLst>
        </pc:spChg>
        <pc:spChg chg="mod">
          <ac:chgData name="Rempel, Emily" userId="70c147da-5018-4edc-a236-eb97b57260f6" providerId="ADAL" clId="{E10EBDF1-84BC-4D49-9DB3-504952E9D831}" dt="2025-02-17T14:09:30.736" v="2930" actId="20577"/>
          <ac:spMkLst>
            <pc:docMk/>
            <pc:sldMk cId="1786941693" sldId="2076137831"/>
            <ac:spMk id="108" creationId="{22F7C817-378D-AF50-19AA-6866A76DC51D}"/>
          </ac:spMkLst>
        </pc:spChg>
      </pc:sldChg>
      <pc:sldChg chg="modSp add mod">
        <pc:chgData name="Rempel, Emily" userId="70c147da-5018-4edc-a236-eb97b57260f6" providerId="ADAL" clId="{E10EBDF1-84BC-4D49-9DB3-504952E9D831}" dt="2025-02-14T11:47:48.347" v="1997" actId="20577"/>
        <pc:sldMkLst>
          <pc:docMk/>
          <pc:sldMk cId="4126079419" sldId="2076137832"/>
        </pc:sldMkLst>
        <pc:spChg chg="mod">
          <ac:chgData name="Rempel, Emily" userId="70c147da-5018-4edc-a236-eb97b57260f6" providerId="ADAL" clId="{E10EBDF1-84BC-4D49-9DB3-504952E9D831}" dt="2025-02-14T11:47:48.347" v="1997" actId="20577"/>
          <ac:spMkLst>
            <pc:docMk/>
            <pc:sldMk cId="4126079419" sldId="2076137832"/>
            <ac:spMk id="107" creationId="{E142C3C8-28B4-EDBD-45E9-CBA2DAAE893A}"/>
          </ac:spMkLst>
        </pc:spChg>
        <pc:spChg chg="mod">
          <ac:chgData name="Rempel, Emily" userId="70c147da-5018-4edc-a236-eb97b57260f6" providerId="ADAL" clId="{E10EBDF1-84BC-4D49-9DB3-504952E9D831}" dt="2025-02-14T11:47:39.644" v="1992" actId="20577"/>
          <ac:spMkLst>
            <pc:docMk/>
            <pc:sldMk cId="4126079419" sldId="2076137832"/>
            <ac:spMk id="108" creationId="{00C79433-D54E-DE5C-40B2-814485268B40}"/>
          </ac:spMkLst>
        </pc:spChg>
      </pc:sldChg>
      <pc:sldChg chg="modSp add del mod">
        <pc:chgData name="Rempel, Emily" userId="70c147da-5018-4edc-a236-eb97b57260f6" providerId="ADAL" clId="{E10EBDF1-84BC-4D49-9DB3-504952E9D831}" dt="2025-02-14T11:48:43.923" v="2046" actId="2696"/>
        <pc:sldMkLst>
          <pc:docMk/>
          <pc:sldMk cId="2115620136" sldId="2076137833"/>
        </pc:sldMkLst>
      </pc:sldChg>
      <pc:sldChg chg="add">
        <pc:chgData name="Rempel, Emily" userId="70c147da-5018-4edc-a236-eb97b57260f6" providerId="ADAL" clId="{E10EBDF1-84BC-4D49-9DB3-504952E9D831}" dt="2025-02-14T11:48:46.220" v="2047"/>
        <pc:sldMkLst>
          <pc:docMk/>
          <pc:sldMk cId="3163841031" sldId="2076137833"/>
        </pc:sldMkLst>
      </pc:sldChg>
      <pc:sldChg chg="add del">
        <pc:chgData name="Rempel, Emily" userId="70c147da-5018-4edc-a236-eb97b57260f6" providerId="ADAL" clId="{E10EBDF1-84BC-4D49-9DB3-504952E9D831}" dt="2025-02-14T11:49:33.158" v="2095"/>
        <pc:sldMkLst>
          <pc:docMk/>
          <pc:sldMk cId="3011113132" sldId="2076137834"/>
        </pc:sldMkLst>
      </pc:sldChg>
      <pc:sldChg chg="modSp add mod">
        <pc:chgData name="Rempel, Emily" userId="70c147da-5018-4edc-a236-eb97b57260f6" providerId="ADAL" clId="{E10EBDF1-84BC-4D49-9DB3-504952E9D831}" dt="2025-02-14T11:49:40.397" v="2111" actId="20577"/>
        <pc:sldMkLst>
          <pc:docMk/>
          <pc:sldMk cId="4008921543" sldId="2076137834"/>
        </pc:sldMkLst>
        <pc:spChg chg="mod">
          <ac:chgData name="Rempel, Emily" userId="70c147da-5018-4edc-a236-eb97b57260f6" providerId="ADAL" clId="{E10EBDF1-84BC-4D49-9DB3-504952E9D831}" dt="2025-02-14T11:49:40.397" v="2111" actId="20577"/>
          <ac:spMkLst>
            <pc:docMk/>
            <pc:sldMk cId="4008921543" sldId="2076137834"/>
            <ac:spMk id="2" creationId="{79541DB8-3DB9-B790-DF06-2D986BF8C4B4}"/>
          </ac:spMkLst>
        </pc:spChg>
      </pc:sldChg>
      <pc:sldChg chg="add del">
        <pc:chgData name="Rempel, Emily" userId="70c147da-5018-4edc-a236-eb97b57260f6" providerId="ADAL" clId="{E10EBDF1-84BC-4D49-9DB3-504952E9D831}" dt="2025-02-14T11:49:55.786" v="2132" actId="2696"/>
        <pc:sldMkLst>
          <pc:docMk/>
          <pc:sldMk cId="2800989578" sldId="2076137835"/>
        </pc:sldMkLst>
      </pc:sldChg>
      <pc:sldChg chg="modSp add del mod">
        <pc:chgData name="Rempel, Emily" userId="70c147da-5018-4edc-a236-eb97b57260f6" providerId="ADAL" clId="{E10EBDF1-84BC-4D49-9DB3-504952E9D831}" dt="2025-02-27T21:46:44.240" v="2965" actId="2696"/>
        <pc:sldMkLst>
          <pc:docMk/>
          <pc:sldMk cId="3160658110" sldId="2076137836"/>
        </pc:sldMkLst>
      </pc:sldChg>
      <pc:sldChg chg="delSp modSp add del mod">
        <pc:chgData name="Rempel, Emily" userId="70c147da-5018-4edc-a236-eb97b57260f6" providerId="ADAL" clId="{E10EBDF1-84BC-4D49-9DB3-504952E9D831}" dt="2025-03-04T10:51:59.242" v="3221" actId="14100"/>
        <pc:sldMkLst>
          <pc:docMk/>
          <pc:sldMk cId="2583691337" sldId="2076137837"/>
        </pc:sldMkLst>
        <pc:spChg chg="mod">
          <ac:chgData name="Rempel, Emily" userId="70c147da-5018-4edc-a236-eb97b57260f6" providerId="ADAL" clId="{E10EBDF1-84BC-4D49-9DB3-504952E9D831}" dt="2025-03-04T10:23:35.757" v="3153"/>
          <ac:spMkLst>
            <pc:docMk/>
            <pc:sldMk cId="2583691337" sldId="2076137837"/>
            <ac:spMk id="119" creationId="{FEBFCF10-6F5F-51A4-E44E-E99E41A0830C}"/>
          </ac:spMkLst>
        </pc:spChg>
        <pc:spChg chg="mod">
          <ac:chgData name="Rempel, Emily" userId="70c147da-5018-4edc-a236-eb97b57260f6" providerId="ADAL" clId="{E10EBDF1-84BC-4D49-9DB3-504952E9D831}" dt="2025-03-04T10:51:59.242" v="3221" actId="14100"/>
          <ac:spMkLst>
            <pc:docMk/>
            <pc:sldMk cId="2583691337" sldId="2076137837"/>
            <ac:spMk id="120" creationId="{F8709607-1E98-88BA-D340-40657E12E427}"/>
          </ac:spMkLst>
        </pc:spChg>
        <pc:spChg chg="mod">
          <ac:chgData name="Rempel, Emily" userId="70c147da-5018-4edc-a236-eb97b57260f6" providerId="ADAL" clId="{E10EBDF1-84BC-4D49-9DB3-504952E9D831}" dt="2025-03-04T10:24:43.669" v="3195" actId="14100"/>
          <ac:spMkLst>
            <pc:docMk/>
            <pc:sldMk cId="2583691337" sldId="2076137837"/>
            <ac:spMk id="125" creationId="{4EB359C8-9892-D330-5EA2-0671F0CD76AE}"/>
          </ac:spMkLst>
        </pc:spChg>
        <pc:picChg chg="del">
          <ac:chgData name="Rempel, Emily" userId="70c147da-5018-4edc-a236-eb97b57260f6" providerId="ADAL" clId="{E10EBDF1-84BC-4D49-9DB3-504952E9D831}" dt="2025-03-04T10:24:45.750" v="3196" actId="478"/>
          <ac:picMkLst>
            <pc:docMk/>
            <pc:sldMk cId="2583691337" sldId="2076137837"/>
            <ac:picMk id="124" creationId="{3C16E052-3FEF-E165-52BE-C37AF908E559}"/>
          </ac:picMkLst>
        </pc:picChg>
      </pc:sldChg>
      <pc:sldChg chg="modSp add del mod ord">
        <pc:chgData name="Rempel, Emily" userId="70c147da-5018-4edc-a236-eb97b57260f6" providerId="ADAL" clId="{E10EBDF1-84BC-4D49-9DB3-504952E9D831}" dt="2025-03-04T10:25:51.411" v="3213" actId="2696"/>
        <pc:sldMkLst>
          <pc:docMk/>
          <pc:sldMk cId="17534046" sldId="2076137838"/>
        </pc:sldMkLst>
        <pc:spChg chg="mod">
          <ac:chgData name="Rempel, Emily" userId="70c147da-5018-4edc-a236-eb97b57260f6" providerId="ADAL" clId="{E10EBDF1-84BC-4D49-9DB3-504952E9D831}" dt="2025-03-04T10:19:02.014" v="3112" actId="20577"/>
          <ac:spMkLst>
            <pc:docMk/>
            <pc:sldMk cId="17534046" sldId="2076137838"/>
            <ac:spMk id="119" creationId="{9B3CC449-6876-461B-E3E5-C49A553ECDE8}"/>
          </ac:spMkLst>
        </pc:spChg>
      </pc:sldChg>
      <pc:sldChg chg="modSp add mod ord">
        <pc:chgData name="Rempel, Emily" userId="70c147da-5018-4edc-a236-eb97b57260f6" providerId="ADAL" clId="{E10EBDF1-84BC-4D49-9DB3-504952E9D831}" dt="2025-03-05T11:31:45.628" v="3225" actId="20577"/>
        <pc:sldMkLst>
          <pc:docMk/>
          <pc:sldMk cId="3713436018" sldId="2076137839"/>
        </pc:sldMkLst>
        <pc:spChg chg="mod">
          <ac:chgData name="Rempel, Emily" userId="70c147da-5018-4edc-a236-eb97b57260f6" providerId="ADAL" clId="{E10EBDF1-84BC-4D49-9DB3-504952E9D831}" dt="2025-02-14T12:05:09.153" v="2590" actId="20577"/>
          <ac:spMkLst>
            <pc:docMk/>
            <pc:sldMk cId="3713436018" sldId="2076137839"/>
            <ac:spMk id="2" creationId="{8BD8540A-336B-7609-BB91-35C7143398E8}"/>
          </ac:spMkLst>
        </pc:spChg>
        <pc:spChg chg="mod">
          <ac:chgData name="Rempel, Emily" userId="70c147da-5018-4edc-a236-eb97b57260f6" providerId="ADAL" clId="{E10EBDF1-84BC-4D49-9DB3-504952E9D831}" dt="2025-03-05T11:31:45.628" v="3225" actId="20577"/>
          <ac:spMkLst>
            <pc:docMk/>
            <pc:sldMk cId="3713436018" sldId="2076137839"/>
            <ac:spMk id="7" creationId="{1BA148FD-8895-2DE2-8C74-6DFAA275CBBC}"/>
          </ac:spMkLst>
        </pc:spChg>
      </pc:sldChg>
      <pc:sldChg chg="add">
        <pc:chgData name="Rempel, Emily" userId="70c147da-5018-4edc-a236-eb97b57260f6" providerId="ADAL" clId="{E10EBDF1-84BC-4D49-9DB3-504952E9D831}" dt="2025-02-17T13:53:50.578" v="2820"/>
        <pc:sldMkLst>
          <pc:docMk/>
          <pc:sldMk cId="964109066" sldId="2076137840"/>
        </pc:sldMkLst>
      </pc:sldChg>
      <pc:sldChg chg="add del">
        <pc:chgData name="Rempel, Emily" userId="70c147da-5018-4edc-a236-eb97b57260f6" providerId="ADAL" clId="{E10EBDF1-84BC-4D49-9DB3-504952E9D831}" dt="2025-02-14T13:58:06.658" v="2697"/>
        <pc:sldMkLst>
          <pc:docMk/>
          <pc:sldMk cId="3232336513" sldId="2076137840"/>
        </pc:sldMkLst>
      </pc:sldChg>
      <pc:sldChg chg="modSp add mod">
        <pc:chgData name="Rempel, Emily" userId="70c147da-5018-4edc-a236-eb97b57260f6" providerId="ADAL" clId="{E10EBDF1-84BC-4D49-9DB3-504952E9D831}" dt="2025-02-27T21:58:16.811" v="3026" actId="12"/>
        <pc:sldMkLst>
          <pc:docMk/>
          <pc:sldMk cId="1904564096" sldId="2076137841"/>
        </pc:sldMkLst>
        <pc:spChg chg="mod">
          <ac:chgData name="Rempel, Emily" userId="70c147da-5018-4edc-a236-eb97b57260f6" providerId="ADAL" clId="{E10EBDF1-84BC-4D49-9DB3-504952E9D831}" dt="2025-02-27T21:56:53.543" v="3008" actId="1076"/>
          <ac:spMkLst>
            <pc:docMk/>
            <pc:sldMk cId="1904564096" sldId="2076137841"/>
            <ac:spMk id="119" creationId="{FEBFCF10-6F5F-51A4-E44E-E99E41A0830C}"/>
          </ac:spMkLst>
        </pc:spChg>
        <pc:spChg chg="mod">
          <ac:chgData name="Rempel, Emily" userId="70c147da-5018-4edc-a236-eb97b57260f6" providerId="ADAL" clId="{E10EBDF1-84BC-4D49-9DB3-504952E9D831}" dt="2025-02-27T21:57:57.576" v="3018" actId="1076"/>
          <ac:spMkLst>
            <pc:docMk/>
            <pc:sldMk cId="1904564096" sldId="2076137841"/>
            <ac:spMk id="120" creationId="{F8709607-1E98-88BA-D340-40657E12E427}"/>
          </ac:spMkLst>
        </pc:spChg>
        <pc:spChg chg="mod">
          <ac:chgData name="Rempel, Emily" userId="70c147da-5018-4edc-a236-eb97b57260f6" providerId="ADAL" clId="{E10EBDF1-84BC-4D49-9DB3-504952E9D831}" dt="2025-02-27T21:58:16.811" v="3026" actId="12"/>
          <ac:spMkLst>
            <pc:docMk/>
            <pc:sldMk cId="1904564096" sldId="2076137841"/>
            <ac:spMk id="125" creationId="{4EB359C8-9892-D330-5EA2-0671F0CD76AE}"/>
          </ac:spMkLst>
        </pc:spChg>
      </pc:sldChg>
      <pc:sldChg chg="modSp add mod">
        <pc:chgData name="Rempel, Emily" userId="70c147da-5018-4edc-a236-eb97b57260f6" providerId="ADAL" clId="{E10EBDF1-84BC-4D49-9DB3-504952E9D831}" dt="2025-02-27T22:07:24.500" v="3069" actId="255"/>
        <pc:sldMkLst>
          <pc:docMk/>
          <pc:sldMk cId="4175774300" sldId="2076137842"/>
        </pc:sldMkLst>
        <pc:spChg chg="mod">
          <ac:chgData name="Rempel, Emily" userId="70c147da-5018-4edc-a236-eb97b57260f6" providerId="ADAL" clId="{E10EBDF1-84BC-4D49-9DB3-504952E9D831}" dt="2025-02-27T21:46:30.702" v="2962"/>
          <ac:spMkLst>
            <pc:docMk/>
            <pc:sldMk cId="4175774300" sldId="2076137842"/>
            <ac:spMk id="119" creationId="{70FE8D33-ADE6-448B-6677-6A973774C0E1}"/>
          </ac:spMkLst>
        </pc:spChg>
        <pc:spChg chg="mod">
          <ac:chgData name="Rempel, Emily" userId="70c147da-5018-4edc-a236-eb97b57260f6" providerId="ADAL" clId="{E10EBDF1-84BC-4D49-9DB3-504952E9D831}" dt="2025-02-27T22:07:24.500" v="3069" actId="255"/>
          <ac:spMkLst>
            <pc:docMk/>
            <pc:sldMk cId="4175774300" sldId="2076137842"/>
            <ac:spMk id="120" creationId="{1C66C178-BA98-380A-A805-FE47B33835D6}"/>
          </ac:spMkLst>
        </pc:spChg>
        <pc:spChg chg="mod">
          <ac:chgData name="Rempel, Emily" userId="70c147da-5018-4edc-a236-eb97b57260f6" providerId="ADAL" clId="{E10EBDF1-84BC-4D49-9DB3-504952E9D831}" dt="2025-02-27T22:06:53.133" v="3045" actId="255"/>
          <ac:spMkLst>
            <pc:docMk/>
            <pc:sldMk cId="4175774300" sldId="2076137842"/>
            <ac:spMk id="125" creationId="{00EC6A15-743B-D368-D046-955447BFF98F}"/>
          </ac:spMkLst>
        </pc:spChg>
      </pc:sldChg>
      <pc:sldChg chg="modSp add mod">
        <pc:chgData name="Rempel, Emily" userId="70c147da-5018-4edc-a236-eb97b57260f6" providerId="ADAL" clId="{E10EBDF1-84BC-4D49-9DB3-504952E9D831}" dt="2025-03-04T10:50:50.293" v="3216" actId="14100"/>
        <pc:sldMkLst>
          <pc:docMk/>
          <pc:sldMk cId="1330739046" sldId="2076137843"/>
        </pc:sldMkLst>
        <pc:spChg chg="mod">
          <ac:chgData name="Rempel, Emily" userId="70c147da-5018-4edc-a236-eb97b57260f6" providerId="ADAL" clId="{E10EBDF1-84BC-4D49-9DB3-504952E9D831}" dt="2025-03-04T10:21:59.092" v="3116" actId="14100"/>
          <ac:spMkLst>
            <pc:docMk/>
            <pc:sldMk cId="1330739046" sldId="2076137843"/>
            <ac:spMk id="119" creationId="{FEBFCF10-6F5F-51A4-E44E-E99E41A0830C}"/>
          </ac:spMkLst>
        </pc:spChg>
        <pc:spChg chg="mod">
          <ac:chgData name="Rempel, Emily" userId="70c147da-5018-4edc-a236-eb97b57260f6" providerId="ADAL" clId="{E10EBDF1-84BC-4D49-9DB3-504952E9D831}" dt="2025-03-04T10:50:50.293" v="3216" actId="14100"/>
          <ac:spMkLst>
            <pc:docMk/>
            <pc:sldMk cId="1330739046" sldId="2076137843"/>
            <ac:spMk id="120" creationId="{F8709607-1E98-88BA-D340-40657E12E427}"/>
          </ac:spMkLst>
        </pc:spChg>
        <pc:spChg chg="mod">
          <ac:chgData name="Rempel, Emily" userId="70c147da-5018-4edc-a236-eb97b57260f6" providerId="ADAL" clId="{E10EBDF1-84BC-4D49-9DB3-504952E9D831}" dt="2025-03-04T10:25:02.697" v="3212" actId="20577"/>
          <ac:spMkLst>
            <pc:docMk/>
            <pc:sldMk cId="1330739046" sldId="2076137843"/>
            <ac:spMk id="125" creationId="{4EB359C8-9892-D330-5EA2-0671F0CD76AE}"/>
          </ac:spMkLst>
        </pc:spChg>
      </pc:sldChg>
      <pc:sldChg chg="modSp add del mod">
        <pc:chgData name="Rempel, Emily" userId="70c147da-5018-4edc-a236-eb97b57260f6" providerId="ADAL" clId="{E10EBDF1-84BC-4D49-9DB3-504952E9D831}" dt="2025-03-05T12:27:07.715" v="3287"/>
        <pc:sldMkLst>
          <pc:docMk/>
          <pc:sldMk cId="2868203051" sldId="2147471392"/>
        </pc:sldMkLst>
        <pc:spChg chg="mod">
          <ac:chgData name="Rempel, Emily" userId="70c147da-5018-4edc-a236-eb97b57260f6" providerId="ADAL" clId="{E10EBDF1-84BC-4D49-9DB3-504952E9D831}" dt="2025-03-05T12:27:07.647" v="3286"/>
          <ac:spMkLst>
            <pc:docMk/>
            <pc:sldMk cId="2868203051" sldId="2147471392"/>
            <ac:spMk id="4" creationId="{7B4F5D4C-DC9E-DE09-08C0-3AB5AE3C9E4C}"/>
          </ac:spMkLst>
        </pc:spChg>
      </pc:sldChg>
      <pc:sldChg chg="add del">
        <pc:chgData name="Rempel, Emily" userId="70c147da-5018-4edc-a236-eb97b57260f6" providerId="ADAL" clId="{E10EBDF1-84BC-4D49-9DB3-504952E9D831}" dt="2025-03-05T12:27:07.715" v="3287"/>
        <pc:sldMkLst>
          <pc:docMk/>
          <pc:sldMk cId="778628997" sldId="2147471445"/>
        </pc:sldMkLst>
      </pc:sldChg>
      <pc:sldChg chg="add del setBg modNotes">
        <pc:chgData name="Rempel, Emily" userId="70c147da-5018-4edc-a236-eb97b57260f6" providerId="ADAL" clId="{E10EBDF1-84BC-4D49-9DB3-504952E9D831}" dt="2025-03-05T12:27:07.715" v="3287"/>
        <pc:sldMkLst>
          <pc:docMk/>
          <pc:sldMk cId="3858725580" sldId="2147471450"/>
        </pc:sldMkLst>
      </pc:sldChg>
      <pc:sldChg chg="modSp add del mod">
        <pc:chgData name="Rempel, Emily" userId="70c147da-5018-4edc-a236-eb97b57260f6" providerId="ADAL" clId="{E10EBDF1-84BC-4D49-9DB3-504952E9D831}" dt="2025-03-05T12:27:07.715" v="3287"/>
        <pc:sldMkLst>
          <pc:docMk/>
          <pc:sldMk cId="2026115142" sldId="2147471476"/>
        </pc:sldMkLst>
        <pc:spChg chg="mod">
          <ac:chgData name="Rempel, Emily" userId="70c147da-5018-4edc-a236-eb97b57260f6" providerId="ADAL" clId="{E10EBDF1-84BC-4D49-9DB3-504952E9D831}" dt="2025-03-05T12:27:07.647" v="3286"/>
          <ac:spMkLst>
            <pc:docMk/>
            <pc:sldMk cId="2026115142" sldId="2147471476"/>
            <ac:spMk id="3" creationId="{6435683E-C5B8-7127-39E4-FFE572B928ED}"/>
          </ac:spMkLst>
        </pc:spChg>
      </pc:sldChg>
      <pc:sldChg chg="modSp add del mod">
        <pc:chgData name="Rempel, Emily" userId="70c147da-5018-4edc-a236-eb97b57260f6" providerId="ADAL" clId="{E10EBDF1-84BC-4D49-9DB3-504952E9D831}" dt="2025-03-05T12:27:07.715" v="3287"/>
        <pc:sldMkLst>
          <pc:docMk/>
          <pc:sldMk cId="3005435646" sldId="2147471478"/>
        </pc:sldMkLst>
        <pc:spChg chg="mod">
          <ac:chgData name="Rempel, Emily" userId="70c147da-5018-4edc-a236-eb97b57260f6" providerId="ADAL" clId="{E10EBDF1-84BC-4D49-9DB3-504952E9D831}" dt="2025-03-05T12:27:07.647" v="3286"/>
          <ac:spMkLst>
            <pc:docMk/>
            <pc:sldMk cId="3005435646" sldId="2147471478"/>
            <ac:spMk id="3" creationId="{BABA3A17-2EA8-1C18-A7DE-0051AD5ACBE5}"/>
          </ac:spMkLst>
        </pc:spChg>
      </pc:sldChg>
      <pc:sldChg chg="add del">
        <pc:chgData name="Rempel, Emily" userId="70c147da-5018-4edc-a236-eb97b57260f6" providerId="ADAL" clId="{E10EBDF1-84BC-4D49-9DB3-504952E9D831}" dt="2025-03-05T12:27:07.715" v="3287"/>
        <pc:sldMkLst>
          <pc:docMk/>
          <pc:sldMk cId="1068696189" sldId="2147471479"/>
        </pc:sldMkLst>
      </pc:sldChg>
      <pc:sldChg chg="add del">
        <pc:chgData name="Rempel, Emily" userId="70c147da-5018-4edc-a236-eb97b57260f6" providerId="ADAL" clId="{E10EBDF1-84BC-4D49-9DB3-504952E9D831}" dt="2025-03-05T12:27:07.715" v="3287"/>
        <pc:sldMkLst>
          <pc:docMk/>
          <pc:sldMk cId="487974007" sldId="2147471480"/>
        </pc:sldMkLst>
      </pc:sldChg>
      <pc:sldMasterChg chg="delSldLayout">
        <pc:chgData name="Rempel, Emily" userId="70c147da-5018-4edc-a236-eb97b57260f6" providerId="ADAL" clId="{E10EBDF1-84BC-4D49-9DB3-504952E9D831}" dt="2025-02-14T11:29:59.544" v="1445" actId="2696"/>
        <pc:sldMasterMkLst>
          <pc:docMk/>
          <pc:sldMasterMk cId="0" sldId="2147483660"/>
        </pc:sldMasterMkLst>
        <pc:sldLayoutChg chg="del">
          <pc:chgData name="Rempel, Emily" userId="70c147da-5018-4edc-a236-eb97b57260f6" providerId="ADAL" clId="{E10EBDF1-84BC-4D49-9DB3-504952E9D831}" dt="2025-02-14T11:29:59.544" v="1445" actId="2696"/>
          <pc:sldLayoutMkLst>
            <pc:docMk/>
            <pc:sldMasterMk cId="0" sldId="2147483660"/>
            <pc:sldLayoutMk cId="0" sldId="2147483656"/>
          </pc:sldLayoutMkLst>
        </pc:sldLayoutChg>
      </pc:sldMasterChg>
    </pc:docChg>
  </pc:docChgLst>
  <pc:docChgLst>
    <pc:chgData name="Leeming, Gary" userId="S::leemingg@liverpool.ac.uk::a10b3529-7dbb-4286-8c38-d5fc90776185" providerId="AD" clId="Web-{8A7A3D6A-7492-6D4C-60BB-19B258FE3418}"/>
    <pc:docChg chg="modSld">
      <pc:chgData name="Leeming, Gary" userId="S::leemingg@liverpool.ac.uk::a10b3529-7dbb-4286-8c38-d5fc90776185" providerId="AD" clId="Web-{8A7A3D6A-7492-6D4C-60BB-19B258FE3418}" dt="2025-02-28T10:34:15.034" v="39" actId="20577"/>
      <pc:docMkLst>
        <pc:docMk/>
      </pc:docMkLst>
      <pc:sldChg chg="modSp">
        <pc:chgData name="Leeming, Gary" userId="S::leemingg@liverpool.ac.uk::a10b3529-7dbb-4286-8c38-d5fc90776185" providerId="AD" clId="Web-{8A7A3D6A-7492-6D4C-60BB-19B258FE3418}" dt="2025-02-28T10:34:15.034" v="39" actId="20577"/>
        <pc:sldMkLst>
          <pc:docMk/>
          <pc:sldMk cId="4175774300" sldId="2076137842"/>
        </pc:sldMkLst>
        <pc:spChg chg="mod">
          <ac:chgData name="Leeming, Gary" userId="S::leemingg@liverpool.ac.uk::a10b3529-7dbb-4286-8c38-d5fc90776185" providerId="AD" clId="Web-{8A7A3D6A-7492-6D4C-60BB-19B258FE3418}" dt="2025-02-28T10:34:15.034" v="39" actId="20577"/>
          <ac:spMkLst>
            <pc:docMk/>
            <pc:sldMk cId="4175774300" sldId="2076137842"/>
            <ac:spMk id="125" creationId="{00EC6A15-743B-D368-D046-955447BFF98F}"/>
          </ac:spMkLst>
        </pc:spChg>
      </pc:sldChg>
    </pc:docChg>
  </pc:docChgLst>
  <pc:docChgLst>
    <pc:chgData name="Reed, Grace" userId="S::gracer@liverpool.ac.uk::91410e7e-3406-4cbd-a876-4f395c3c206b" providerId="AD" clId="Web-{CDAA756A-2552-A03B-0E85-CDBC302243BD}"/>
    <pc:docChg chg="addSld modSld addMainMaster">
      <pc:chgData name="Reed, Grace" userId="S::gracer@liverpool.ac.uk::91410e7e-3406-4cbd-a876-4f395c3c206b" providerId="AD" clId="Web-{CDAA756A-2552-A03B-0E85-CDBC302243BD}" dt="2025-03-04T20:15:44.909" v="15"/>
      <pc:docMkLst>
        <pc:docMk/>
      </pc:docMkLst>
      <pc:sldChg chg="add">
        <pc:chgData name="Reed, Grace" userId="S::gracer@liverpool.ac.uk::91410e7e-3406-4cbd-a876-4f395c3c206b" providerId="AD" clId="Web-{CDAA756A-2552-A03B-0E85-CDBC302243BD}" dt="2025-03-04T20:15:34.205" v="14"/>
        <pc:sldMkLst>
          <pc:docMk/>
          <pc:sldMk cId="231789971" sldId="348"/>
        </pc:sldMkLst>
      </pc:sldChg>
      <pc:sldChg chg="add">
        <pc:chgData name="Reed, Grace" userId="S::gracer@liverpool.ac.uk::91410e7e-3406-4cbd-a876-4f395c3c206b" providerId="AD" clId="Web-{CDAA756A-2552-A03B-0E85-CDBC302243BD}" dt="2025-03-04T20:15:19.923" v="12"/>
        <pc:sldMkLst>
          <pc:docMk/>
          <pc:sldMk cId="3070972477" sldId="364"/>
        </pc:sldMkLst>
      </pc:sldChg>
      <pc:sldChg chg="add">
        <pc:chgData name="Reed, Grace" userId="S::gracer@liverpool.ac.uk::91410e7e-3406-4cbd-a876-4f395c3c206b" providerId="AD" clId="Web-{CDAA756A-2552-A03B-0E85-CDBC302243BD}" dt="2025-03-04T20:15:27.111" v="13"/>
        <pc:sldMkLst>
          <pc:docMk/>
          <pc:sldMk cId="3153210869" sldId="372"/>
        </pc:sldMkLst>
      </pc:sldChg>
      <pc:sldChg chg="add">
        <pc:chgData name="Reed, Grace" userId="S::gracer@liverpool.ac.uk::91410e7e-3406-4cbd-a876-4f395c3c206b" providerId="AD" clId="Web-{CDAA756A-2552-A03B-0E85-CDBC302243BD}" dt="2025-03-04T20:13:20.279" v="2"/>
        <pc:sldMkLst>
          <pc:docMk/>
          <pc:sldMk cId="3685419270" sldId="669"/>
        </pc:sldMkLst>
      </pc:sldChg>
      <pc:sldChg chg="add">
        <pc:chgData name="Reed, Grace" userId="S::gracer@liverpool.ac.uk::91410e7e-3406-4cbd-a876-4f395c3c206b" providerId="AD" clId="Web-{CDAA756A-2552-A03B-0E85-CDBC302243BD}" dt="2025-03-04T20:13:38.546" v="4"/>
        <pc:sldMkLst>
          <pc:docMk/>
          <pc:sldMk cId="327978550" sldId="692"/>
        </pc:sldMkLst>
      </pc:sldChg>
      <pc:sldChg chg="add">
        <pc:chgData name="Reed, Grace" userId="S::gracer@liverpool.ac.uk::91410e7e-3406-4cbd-a876-4f395c3c206b" providerId="AD" clId="Web-{CDAA756A-2552-A03B-0E85-CDBC302243BD}" dt="2025-03-04T20:14:21.141" v="6"/>
        <pc:sldMkLst>
          <pc:docMk/>
          <pc:sldMk cId="2800927612" sldId="693"/>
        </pc:sldMkLst>
      </pc:sldChg>
      <pc:sldChg chg="add">
        <pc:chgData name="Reed, Grace" userId="S::gracer@liverpool.ac.uk::91410e7e-3406-4cbd-a876-4f395c3c206b" providerId="AD" clId="Web-{CDAA756A-2552-A03B-0E85-CDBC302243BD}" dt="2025-03-04T20:13:28.545" v="3"/>
        <pc:sldMkLst>
          <pc:docMk/>
          <pc:sldMk cId="403015383" sldId="695"/>
        </pc:sldMkLst>
      </pc:sldChg>
      <pc:sldChg chg="add">
        <pc:chgData name="Reed, Grace" userId="S::gracer@liverpool.ac.uk::91410e7e-3406-4cbd-a876-4f395c3c206b" providerId="AD" clId="Web-{CDAA756A-2552-A03B-0E85-CDBC302243BD}" dt="2025-03-04T20:14:41.672" v="8"/>
        <pc:sldMkLst>
          <pc:docMk/>
          <pc:sldMk cId="2075569002" sldId="700"/>
        </pc:sldMkLst>
      </pc:sldChg>
      <pc:sldChg chg="add">
        <pc:chgData name="Reed, Grace" userId="S::gracer@liverpool.ac.uk::91410e7e-3406-4cbd-a876-4f395c3c206b" providerId="AD" clId="Web-{CDAA756A-2552-A03B-0E85-CDBC302243BD}" dt="2025-03-04T20:14:28.750" v="7"/>
        <pc:sldMkLst>
          <pc:docMk/>
          <pc:sldMk cId="2520068375" sldId="704"/>
        </pc:sldMkLst>
      </pc:sldChg>
      <pc:sldChg chg="add">
        <pc:chgData name="Reed, Grace" userId="S::gracer@liverpool.ac.uk::91410e7e-3406-4cbd-a876-4f395c3c206b" providerId="AD" clId="Web-{CDAA756A-2552-A03B-0E85-CDBC302243BD}" dt="2025-03-04T20:14:03.312" v="5"/>
        <pc:sldMkLst>
          <pc:docMk/>
          <pc:sldMk cId="3143583860" sldId="706"/>
        </pc:sldMkLst>
      </pc:sldChg>
      <pc:sldChg chg="add">
        <pc:chgData name="Reed, Grace" userId="S::gracer@liverpool.ac.uk::91410e7e-3406-4cbd-a876-4f395c3c206b" providerId="AD" clId="Web-{CDAA756A-2552-A03B-0E85-CDBC302243BD}" dt="2025-03-04T20:15:44.909" v="15"/>
        <pc:sldMkLst>
          <pc:docMk/>
          <pc:sldMk cId="2270444198" sldId="707"/>
        </pc:sldMkLst>
      </pc:sldChg>
      <pc:sldChg chg="modSp">
        <pc:chgData name="Reed, Grace" userId="S::gracer@liverpool.ac.uk::91410e7e-3406-4cbd-a876-4f395c3c206b" providerId="AD" clId="Web-{CDAA756A-2552-A03B-0E85-CDBC302243BD}" dt="2025-03-04T20:13:15.514" v="1" actId="20577"/>
        <pc:sldMkLst>
          <pc:docMk/>
          <pc:sldMk cId="301570074" sldId="2076137819"/>
        </pc:sldMkLst>
        <pc:spChg chg="mod">
          <ac:chgData name="Reed, Grace" userId="S::gracer@liverpool.ac.uk::91410e7e-3406-4cbd-a876-4f395c3c206b" providerId="AD" clId="Web-{CDAA756A-2552-A03B-0E85-CDBC302243BD}" dt="2025-03-04T20:13:15.514" v="1" actId="20577"/>
          <ac:spMkLst>
            <pc:docMk/>
            <pc:sldMk cId="301570074" sldId="2076137819"/>
            <ac:spMk id="96" creationId="{D8931F8B-9408-33CC-2FAE-C317F56963EB}"/>
          </ac:spMkLst>
        </pc:spChg>
      </pc:sldChg>
      <pc:sldChg chg="add">
        <pc:chgData name="Reed, Grace" userId="S::gracer@liverpool.ac.uk::91410e7e-3406-4cbd-a876-4f395c3c206b" providerId="AD" clId="Web-{CDAA756A-2552-A03B-0E85-CDBC302243BD}" dt="2025-03-04T20:14:51.923" v="9"/>
        <pc:sldMkLst>
          <pc:docMk/>
          <pc:sldMk cId="2255479403" sldId="2145708512"/>
        </pc:sldMkLst>
      </pc:sldChg>
      <pc:sldChg chg="add">
        <pc:chgData name="Reed, Grace" userId="S::gracer@liverpool.ac.uk::91410e7e-3406-4cbd-a876-4f395c3c206b" providerId="AD" clId="Web-{CDAA756A-2552-A03B-0E85-CDBC302243BD}" dt="2025-03-04T20:15:13.767" v="11"/>
        <pc:sldMkLst>
          <pc:docMk/>
          <pc:sldMk cId="661040278" sldId="2145708513"/>
        </pc:sldMkLst>
      </pc:sldChg>
      <pc:sldChg chg="add">
        <pc:chgData name="Reed, Grace" userId="S::gracer@liverpool.ac.uk::91410e7e-3406-4cbd-a876-4f395c3c206b" providerId="AD" clId="Web-{CDAA756A-2552-A03B-0E85-CDBC302243BD}" dt="2025-03-04T20:14:59.923" v="10"/>
        <pc:sldMkLst>
          <pc:docMk/>
          <pc:sldMk cId="3620495151" sldId="2145708514"/>
        </pc:sldMkLst>
      </pc:sldChg>
      <pc:sldMasterChg chg="add addSldLayout">
        <pc:chgData name="Reed, Grace" userId="S::gracer@liverpool.ac.uk::91410e7e-3406-4cbd-a876-4f395c3c206b" providerId="AD" clId="Web-{CDAA756A-2552-A03B-0E85-CDBC302243BD}" dt="2025-03-04T20:13:20.279" v="2"/>
        <pc:sldMasterMkLst>
          <pc:docMk/>
          <pc:sldMasterMk cId="3410309336" sldId="2147483668"/>
        </pc:sldMasterMkLst>
        <pc:sldLayoutChg chg="add">
          <pc:chgData name="Reed, Grace" userId="S::gracer@liverpool.ac.uk::91410e7e-3406-4cbd-a876-4f395c3c206b" providerId="AD" clId="Web-{CDAA756A-2552-A03B-0E85-CDBC302243BD}" dt="2025-03-04T20:13:20.279" v="2"/>
          <pc:sldLayoutMkLst>
            <pc:docMk/>
            <pc:sldMasterMk cId="3410309336" sldId="2147483668"/>
            <pc:sldLayoutMk cId="2946561065" sldId="2147483665"/>
          </pc:sldLayoutMkLst>
        </pc:sldLayoutChg>
        <pc:sldLayoutChg chg="add">
          <pc:chgData name="Reed, Grace" userId="S::gracer@liverpool.ac.uk::91410e7e-3406-4cbd-a876-4f395c3c206b" providerId="AD" clId="Web-{CDAA756A-2552-A03B-0E85-CDBC302243BD}" dt="2025-03-04T20:13:20.279" v="2"/>
          <pc:sldLayoutMkLst>
            <pc:docMk/>
            <pc:sldMasterMk cId="3410309336" sldId="2147483668"/>
            <pc:sldLayoutMk cId="191427093" sldId="2147483671"/>
          </pc:sldLayoutMkLst>
        </pc:sldLayoutChg>
        <pc:sldLayoutChg chg="add">
          <pc:chgData name="Reed, Grace" userId="S::gracer@liverpool.ac.uk::91410e7e-3406-4cbd-a876-4f395c3c206b" providerId="AD" clId="Web-{CDAA756A-2552-A03B-0E85-CDBC302243BD}" dt="2025-03-04T20:13:20.279" v="2"/>
          <pc:sldLayoutMkLst>
            <pc:docMk/>
            <pc:sldMasterMk cId="3410309336" sldId="2147483668"/>
            <pc:sldLayoutMk cId="836618041" sldId="2147483678"/>
          </pc:sldLayoutMkLst>
        </pc:sldLayoutChg>
        <pc:sldLayoutChg chg="add">
          <pc:chgData name="Reed, Grace" userId="S::gracer@liverpool.ac.uk::91410e7e-3406-4cbd-a876-4f395c3c206b" providerId="AD" clId="Web-{CDAA756A-2552-A03B-0E85-CDBC302243BD}" dt="2025-03-04T20:13:20.279" v="2"/>
          <pc:sldLayoutMkLst>
            <pc:docMk/>
            <pc:sldMasterMk cId="3410309336" sldId="2147483668"/>
            <pc:sldLayoutMk cId="2500845698" sldId="2147483679"/>
          </pc:sldLayoutMkLst>
        </pc:sldLayoutChg>
        <pc:sldLayoutChg chg="add">
          <pc:chgData name="Reed, Grace" userId="S::gracer@liverpool.ac.uk::91410e7e-3406-4cbd-a876-4f395c3c206b" providerId="AD" clId="Web-{CDAA756A-2552-A03B-0E85-CDBC302243BD}" dt="2025-03-04T20:13:20.279" v="2"/>
          <pc:sldLayoutMkLst>
            <pc:docMk/>
            <pc:sldMasterMk cId="3410309336" sldId="2147483668"/>
            <pc:sldLayoutMk cId="1543050542" sldId="2147483680"/>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2FB0E3-465D-214D-A204-FCEFCA248DFD}" type="doc">
      <dgm:prSet loTypeId="urn:microsoft.com/office/officeart/2005/8/layout/hProcess11" loCatId="" qsTypeId="urn:microsoft.com/office/officeart/2005/8/quickstyle/simple1" qsCatId="simple" csTypeId="urn:microsoft.com/office/officeart/2005/8/colors/colorful5" csCatId="colorful" phldr="1"/>
      <dgm:spPr/>
    </dgm:pt>
    <dgm:pt modelId="{49C7E951-8EB5-C948-87F7-47703C9FAB82}">
      <dgm:prSet phldrT="[Text]"/>
      <dgm:spPr/>
      <dgm:t>
        <a:bodyPr/>
        <a:lstStyle/>
        <a:p>
          <a:r>
            <a:rPr lang="en-GB" b="1"/>
            <a:t>From Feb 25</a:t>
          </a:r>
        </a:p>
        <a:p>
          <a:r>
            <a:rPr lang="en-GB" b="1"/>
            <a:t>1-hour induction</a:t>
          </a:r>
        </a:p>
      </dgm:t>
    </dgm:pt>
    <dgm:pt modelId="{9CB838B2-56AD-DD44-8E2E-5924810DA2D7}" type="parTrans" cxnId="{E3B184D9-F1BA-AE42-B592-4006E22FF16E}">
      <dgm:prSet/>
      <dgm:spPr/>
      <dgm:t>
        <a:bodyPr/>
        <a:lstStyle/>
        <a:p>
          <a:endParaRPr lang="en-GB"/>
        </a:p>
      </dgm:t>
    </dgm:pt>
    <dgm:pt modelId="{A280D923-4CBC-9941-8274-5201F2CA7639}" type="sibTrans" cxnId="{E3B184D9-F1BA-AE42-B592-4006E22FF16E}">
      <dgm:prSet/>
      <dgm:spPr/>
      <dgm:t>
        <a:bodyPr/>
        <a:lstStyle/>
        <a:p>
          <a:endParaRPr lang="en-GB"/>
        </a:p>
      </dgm:t>
    </dgm:pt>
    <dgm:pt modelId="{B2D0C70E-164D-2942-A2F1-CE9EC52E3982}">
      <dgm:prSet phldrT="[Text]"/>
      <dgm:spPr/>
      <dgm:t>
        <a:bodyPr/>
        <a:lstStyle/>
        <a:p>
          <a:r>
            <a:rPr lang="en-GB" b="1"/>
            <a:t>March 6-7</a:t>
          </a:r>
        </a:p>
        <a:p>
          <a:r>
            <a:rPr lang="en-GB" b="1"/>
            <a:t>2 in-person sessions </a:t>
          </a:r>
          <a:r>
            <a:rPr lang="en-GB" b="0"/>
            <a:t>focused on learning</a:t>
          </a:r>
        </a:p>
      </dgm:t>
    </dgm:pt>
    <dgm:pt modelId="{CBF9BDFB-F94C-144B-AB33-E1EA660B4345}" type="parTrans" cxnId="{BE2E08A9-66C1-8340-A57D-BA3AF1D36195}">
      <dgm:prSet/>
      <dgm:spPr/>
      <dgm:t>
        <a:bodyPr/>
        <a:lstStyle/>
        <a:p>
          <a:endParaRPr lang="en-GB"/>
        </a:p>
      </dgm:t>
    </dgm:pt>
    <dgm:pt modelId="{EE56F7AC-DC6A-A34F-90CD-6E95B5A5A33C}" type="sibTrans" cxnId="{BE2E08A9-66C1-8340-A57D-BA3AF1D36195}">
      <dgm:prSet/>
      <dgm:spPr/>
      <dgm:t>
        <a:bodyPr/>
        <a:lstStyle/>
        <a:p>
          <a:endParaRPr lang="en-GB"/>
        </a:p>
      </dgm:t>
    </dgm:pt>
    <dgm:pt modelId="{75A95284-CE92-A74F-A77E-5566A5B2805D}">
      <dgm:prSet phldrT="[Text]"/>
      <dgm:spPr/>
      <dgm:t>
        <a:bodyPr/>
        <a:lstStyle/>
        <a:p>
          <a:r>
            <a:rPr lang="en-GB" b="1"/>
            <a:t>Optional debrief </a:t>
          </a:r>
          <a:r>
            <a:rPr lang="en-GB"/>
            <a:t>and further opportunities</a:t>
          </a:r>
        </a:p>
      </dgm:t>
    </dgm:pt>
    <dgm:pt modelId="{7C7E44F1-1AD1-4B4C-8AD9-8FE385A06CB7}" type="parTrans" cxnId="{E880F6CD-8480-8241-A480-21FEB5954726}">
      <dgm:prSet/>
      <dgm:spPr/>
      <dgm:t>
        <a:bodyPr/>
        <a:lstStyle/>
        <a:p>
          <a:endParaRPr lang="en-GB"/>
        </a:p>
      </dgm:t>
    </dgm:pt>
    <dgm:pt modelId="{271087F0-B0C3-844F-A6A0-061245B800D6}" type="sibTrans" cxnId="{E880F6CD-8480-8241-A480-21FEB5954726}">
      <dgm:prSet/>
      <dgm:spPr/>
      <dgm:t>
        <a:bodyPr/>
        <a:lstStyle/>
        <a:p>
          <a:endParaRPr lang="en-GB"/>
        </a:p>
      </dgm:t>
    </dgm:pt>
    <dgm:pt modelId="{9817AA53-A4AD-B948-B0F4-BA278ADB9A5B}">
      <dgm:prSet phldrT="[Text]"/>
      <dgm:spPr/>
      <dgm:t>
        <a:bodyPr/>
        <a:lstStyle/>
        <a:p>
          <a:r>
            <a:rPr lang="en-GB" b="1"/>
            <a:t>Stimulus materials</a:t>
          </a:r>
        </a:p>
      </dgm:t>
    </dgm:pt>
    <dgm:pt modelId="{95A4362D-BB9C-9A41-8702-915EDD7A8F78}" type="parTrans" cxnId="{4714C96E-8700-5E44-B128-39859C60AF19}">
      <dgm:prSet/>
      <dgm:spPr/>
      <dgm:t>
        <a:bodyPr/>
        <a:lstStyle/>
        <a:p>
          <a:endParaRPr lang="en-GB"/>
        </a:p>
      </dgm:t>
    </dgm:pt>
    <dgm:pt modelId="{A3EFB147-F75E-4F43-9C23-03DA2547B8F1}" type="sibTrans" cxnId="{4714C96E-8700-5E44-B128-39859C60AF19}">
      <dgm:prSet/>
      <dgm:spPr/>
      <dgm:t>
        <a:bodyPr/>
        <a:lstStyle/>
        <a:p>
          <a:endParaRPr lang="en-GB"/>
        </a:p>
      </dgm:t>
    </dgm:pt>
    <dgm:pt modelId="{90AE6727-32DC-8F4D-A234-217754600F0C}">
      <dgm:prSet/>
      <dgm:spPr/>
      <dgm:t>
        <a:bodyPr/>
        <a:lstStyle/>
        <a:p>
          <a:r>
            <a:rPr lang="en-GB" b="1"/>
            <a:t>March 13-14</a:t>
          </a:r>
        </a:p>
        <a:p>
          <a:r>
            <a:rPr lang="en-GB" b="1"/>
            <a:t>2 in-person sessions </a:t>
          </a:r>
          <a:r>
            <a:rPr lang="en-GB"/>
            <a:t>focused on deliberation</a:t>
          </a:r>
        </a:p>
        <a:p>
          <a:r>
            <a:rPr lang="en-GB"/>
            <a:t>Audio Recordings Taken</a:t>
          </a:r>
        </a:p>
      </dgm:t>
    </dgm:pt>
    <dgm:pt modelId="{009DE733-21AD-9B45-9F4C-DAD53FC8BC70}" type="parTrans" cxnId="{EE8E14E6-CD06-504A-9795-2F545BEDF1DB}">
      <dgm:prSet/>
      <dgm:spPr/>
      <dgm:t>
        <a:bodyPr/>
        <a:lstStyle/>
        <a:p>
          <a:endParaRPr lang="en-GB"/>
        </a:p>
      </dgm:t>
    </dgm:pt>
    <dgm:pt modelId="{26EA0EB7-3933-6C4D-9F70-6E8109785460}" type="sibTrans" cxnId="{EE8E14E6-CD06-504A-9795-2F545BEDF1DB}">
      <dgm:prSet/>
      <dgm:spPr/>
      <dgm:t>
        <a:bodyPr/>
        <a:lstStyle/>
        <a:p>
          <a:endParaRPr lang="en-GB"/>
        </a:p>
      </dgm:t>
    </dgm:pt>
    <dgm:pt modelId="{9901C7A6-030D-5540-8188-217CFD85BF8D}" type="pres">
      <dgm:prSet presAssocID="{BD2FB0E3-465D-214D-A204-FCEFCA248DFD}" presName="Name0" presStyleCnt="0">
        <dgm:presLayoutVars>
          <dgm:dir/>
          <dgm:resizeHandles val="exact"/>
        </dgm:presLayoutVars>
      </dgm:prSet>
      <dgm:spPr/>
    </dgm:pt>
    <dgm:pt modelId="{2F8E4B24-3E23-364D-AE10-926873571098}" type="pres">
      <dgm:prSet presAssocID="{BD2FB0E3-465D-214D-A204-FCEFCA248DFD}" presName="arrow" presStyleLbl="bgShp" presStyleIdx="0" presStyleCnt="1"/>
      <dgm:spPr/>
    </dgm:pt>
    <dgm:pt modelId="{CFD8B14E-C3EF-F149-B20E-8422DE645465}" type="pres">
      <dgm:prSet presAssocID="{BD2FB0E3-465D-214D-A204-FCEFCA248DFD}" presName="points" presStyleCnt="0"/>
      <dgm:spPr/>
    </dgm:pt>
    <dgm:pt modelId="{F2E65679-9DDE-D14B-AD4C-99E727C05146}" type="pres">
      <dgm:prSet presAssocID="{49C7E951-8EB5-C948-87F7-47703C9FAB82}" presName="compositeA" presStyleCnt="0"/>
      <dgm:spPr/>
    </dgm:pt>
    <dgm:pt modelId="{64832CFA-D65A-8A44-83AE-D374FFDA359B}" type="pres">
      <dgm:prSet presAssocID="{49C7E951-8EB5-C948-87F7-47703C9FAB82}" presName="textA" presStyleLbl="revTx" presStyleIdx="0" presStyleCnt="5">
        <dgm:presLayoutVars>
          <dgm:bulletEnabled val="1"/>
        </dgm:presLayoutVars>
      </dgm:prSet>
      <dgm:spPr/>
    </dgm:pt>
    <dgm:pt modelId="{A606B5B3-AC80-E74A-ACF4-848042B43108}" type="pres">
      <dgm:prSet presAssocID="{49C7E951-8EB5-C948-87F7-47703C9FAB82}" presName="circleA" presStyleLbl="node1" presStyleIdx="0" presStyleCnt="5"/>
      <dgm:spPr/>
    </dgm:pt>
    <dgm:pt modelId="{3A2618B8-4013-7447-A5F6-4282AD0077E3}" type="pres">
      <dgm:prSet presAssocID="{49C7E951-8EB5-C948-87F7-47703C9FAB82}" presName="spaceA" presStyleCnt="0"/>
      <dgm:spPr/>
    </dgm:pt>
    <dgm:pt modelId="{E2BB6440-0502-2D48-A2FA-C77FD0CFAACE}" type="pres">
      <dgm:prSet presAssocID="{A280D923-4CBC-9941-8274-5201F2CA7639}" presName="space" presStyleCnt="0"/>
      <dgm:spPr/>
    </dgm:pt>
    <dgm:pt modelId="{00AA5C3E-16C1-AA42-AEE9-D44AD3AC9168}" type="pres">
      <dgm:prSet presAssocID="{9817AA53-A4AD-B948-B0F4-BA278ADB9A5B}" presName="compositeB" presStyleCnt="0"/>
      <dgm:spPr/>
    </dgm:pt>
    <dgm:pt modelId="{58DCBA58-0C5F-6549-BE2A-35A264CC2DF4}" type="pres">
      <dgm:prSet presAssocID="{9817AA53-A4AD-B948-B0F4-BA278ADB9A5B}" presName="textB" presStyleLbl="revTx" presStyleIdx="1" presStyleCnt="5">
        <dgm:presLayoutVars>
          <dgm:bulletEnabled val="1"/>
        </dgm:presLayoutVars>
      </dgm:prSet>
      <dgm:spPr/>
    </dgm:pt>
    <dgm:pt modelId="{760F2B84-5974-5F4F-8392-7662CB99CD14}" type="pres">
      <dgm:prSet presAssocID="{9817AA53-A4AD-B948-B0F4-BA278ADB9A5B}" presName="circleB" presStyleLbl="node1" presStyleIdx="1" presStyleCnt="5"/>
      <dgm:spPr/>
    </dgm:pt>
    <dgm:pt modelId="{A57CEA68-B445-6543-8F78-0E814C9224D3}" type="pres">
      <dgm:prSet presAssocID="{9817AA53-A4AD-B948-B0F4-BA278ADB9A5B}" presName="spaceB" presStyleCnt="0"/>
      <dgm:spPr/>
    </dgm:pt>
    <dgm:pt modelId="{919FD5AA-0026-024F-AFF1-8E992DC5ACC3}" type="pres">
      <dgm:prSet presAssocID="{A3EFB147-F75E-4F43-9C23-03DA2547B8F1}" presName="space" presStyleCnt="0"/>
      <dgm:spPr/>
    </dgm:pt>
    <dgm:pt modelId="{99123527-6F13-9347-97A9-592F018AE174}" type="pres">
      <dgm:prSet presAssocID="{B2D0C70E-164D-2942-A2F1-CE9EC52E3982}" presName="compositeA" presStyleCnt="0"/>
      <dgm:spPr/>
    </dgm:pt>
    <dgm:pt modelId="{20559F34-D325-FD44-928F-5346BB469DF5}" type="pres">
      <dgm:prSet presAssocID="{B2D0C70E-164D-2942-A2F1-CE9EC52E3982}" presName="textA" presStyleLbl="revTx" presStyleIdx="2" presStyleCnt="5">
        <dgm:presLayoutVars>
          <dgm:bulletEnabled val="1"/>
        </dgm:presLayoutVars>
      </dgm:prSet>
      <dgm:spPr/>
    </dgm:pt>
    <dgm:pt modelId="{164883B9-D4D2-7441-B101-8E4E585DFC4E}" type="pres">
      <dgm:prSet presAssocID="{B2D0C70E-164D-2942-A2F1-CE9EC52E3982}" presName="circleA" presStyleLbl="node1" presStyleIdx="2" presStyleCnt="5"/>
      <dgm:spPr/>
    </dgm:pt>
    <dgm:pt modelId="{F1AF3B47-499A-F04F-8199-402E216168BB}" type="pres">
      <dgm:prSet presAssocID="{B2D0C70E-164D-2942-A2F1-CE9EC52E3982}" presName="spaceA" presStyleCnt="0"/>
      <dgm:spPr/>
    </dgm:pt>
    <dgm:pt modelId="{1813E9DB-A812-B744-B86C-C390B527A318}" type="pres">
      <dgm:prSet presAssocID="{EE56F7AC-DC6A-A34F-90CD-6E95B5A5A33C}" presName="space" presStyleCnt="0"/>
      <dgm:spPr/>
    </dgm:pt>
    <dgm:pt modelId="{D849846C-D42E-E84A-AAF7-218ED7A7484F}" type="pres">
      <dgm:prSet presAssocID="{90AE6727-32DC-8F4D-A234-217754600F0C}" presName="compositeB" presStyleCnt="0"/>
      <dgm:spPr/>
    </dgm:pt>
    <dgm:pt modelId="{B21D722D-8CB9-D445-BEC9-008A468B8699}" type="pres">
      <dgm:prSet presAssocID="{90AE6727-32DC-8F4D-A234-217754600F0C}" presName="textB" presStyleLbl="revTx" presStyleIdx="3" presStyleCnt="5">
        <dgm:presLayoutVars>
          <dgm:bulletEnabled val="1"/>
        </dgm:presLayoutVars>
      </dgm:prSet>
      <dgm:spPr/>
    </dgm:pt>
    <dgm:pt modelId="{1D99FDED-BB70-0740-80D7-769EA1911926}" type="pres">
      <dgm:prSet presAssocID="{90AE6727-32DC-8F4D-A234-217754600F0C}" presName="circleB" presStyleLbl="node1" presStyleIdx="3" presStyleCnt="5"/>
      <dgm:spPr/>
    </dgm:pt>
    <dgm:pt modelId="{5FF23547-9D9F-3149-9962-5649357CC03C}" type="pres">
      <dgm:prSet presAssocID="{90AE6727-32DC-8F4D-A234-217754600F0C}" presName="spaceB" presStyleCnt="0"/>
      <dgm:spPr/>
    </dgm:pt>
    <dgm:pt modelId="{AB932DA0-1C4B-F14E-A0C3-223A4D44008A}" type="pres">
      <dgm:prSet presAssocID="{26EA0EB7-3933-6C4D-9F70-6E8109785460}" presName="space" presStyleCnt="0"/>
      <dgm:spPr/>
    </dgm:pt>
    <dgm:pt modelId="{2677C224-852C-2C48-9820-335DAC64D311}" type="pres">
      <dgm:prSet presAssocID="{75A95284-CE92-A74F-A77E-5566A5B2805D}" presName="compositeA" presStyleCnt="0"/>
      <dgm:spPr/>
    </dgm:pt>
    <dgm:pt modelId="{C696F6F5-FBB5-CF42-BBC9-0B5A760EFBE2}" type="pres">
      <dgm:prSet presAssocID="{75A95284-CE92-A74F-A77E-5566A5B2805D}" presName="textA" presStyleLbl="revTx" presStyleIdx="4" presStyleCnt="5">
        <dgm:presLayoutVars>
          <dgm:bulletEnabled val="1"/>
        </dgm:presLayoutVars>
      </dgm:prSet>
      <dgm:spPr/>
    </dgm:pt>
    <dgm:pt modelId="{5A68A7CA-7154-F548-A2FA-A990B864691A}" type="pres">
      <dgm:prSet presAssocID="{75A95284-CE92-A74F-A77E-5566A5B2805D}" presName="circleA" presStyleLbl="node1" presStyleIdx="4" presStyleCnt="5"/>
      <dgm:spPr/>
    </dgm:pt>
    <dgm:pt modelId="{2A7D0464-EE40-E441-9224-57CD61D6B640}" type="pres">
      <dgm:prSet presAssocID="{75A95284-CE92-A74F-A77E-5566A5B2805D}" presName="spaceA" presStyleCnt="0"/>
      <dgm:spPr/>
    </dgm:pt>
  </dgm:ptLst>
  <dgm:cxnLst>
    <dgm:cxn modelId="{50947305-B0DF-3345-AE89-ECCFC91B8D8B}" type="presOf" srcId="{90AE6727-32DC-8F4D-A234-217754600F0C}" destId="{B21D722D-8CB9-D445-BEC9-008A468B8699}" srcOrd="0" destOrd="0" presId="urn:microsoft.com/office/officeart/2005/8/layout/hProcess11"/>
    <dgm:cxn modelId="{2B92DA2A-AED1-254A-851F-F9AFDA0FF604}" type="presOf" srcId="{BD2FB0E3-465D-214D-A204-FCEFCA248DFD}" destId="{9901C7A6-030D-5540-8188-217CFD85BF8D}" srcOrd="0" destOrd="0" presId="urn:microsoft.com/office/officeart/2005/8/layout/hProcess11"/>
    <dgm:cxn modelId="{4714C96E-8700-5E44-B128-39859C60AF19}" srcId="{BD2FB0E3-465D-214D-A204-FCEFCA248DFD}" destId="{9817AA53-A4AD-B948-B0F4-BA278ADB9A5B}" srcOrd="1" destOrd="0" parTransId="{95A4362D-BB9C-9A41-8702-915EDD7A8F78}" sibTransId="{A3EFB147-F75E-4F43-9C23-03DA2547B8F1}"/>
    <dgm:cxn modelId="{79B6297C-B547-634B-AE08-F84A4790C8B7}" type="presOf" srcId="{9817AA53-A4AD-B948-B0F4-BA278ADB9A5B}" destId="{58DCBA58-0C5F-6549-BE2A-35A264CC2DF4}" srcOrd="0" destOrd="0" presId="urn:microsoft.com/office/officeart/2005/8/layout/hProcess11"/>
    <dgm:cxn modelId="{52E3E486-64E8-C14E-87B0-064835611B1B}" type="presOf" srcId="{B2D0C70E-164D-2942-A2F1-CE9EC52E3982}" destId="{20559F34-D325-FD44-928F-5346BB469DF5}" srcOrd="0" destOrd="0" presId="urn:microsoft.com/office/officeart/2005/8/layout/hProcess11"/>
    <dgm:cxn modelId="{BE2E08A9-66C1-8340-A57D-BA3AF1D36195}" srcId="{BD2FB0E3-465D-214D-A204-FCEFCA248DFD}" destId="{B2D0C70E-164D-2942-A2F1-CE9EC52E3982}" srcOrd="2" destOrd="0" parTransId="{CBF9BDFB-F94C-144B-AB33-E1EA660B4345}" sibTransId="{EE56F7AC-DC6A-A34F-90CD-6E95B5A5A33C}"/>
    <dgm:cxn modelId="{E880F6CD-8480-8241-A480-21FEB5954726}" srcId="{BD2FB0E3-465D-214D-A204-FCEFCA248DFD}" destId="{75A95284-CE92-A74F-A77E-5566A5B2805D}" srcOrd="4" destOrd="0" parTransId="{7C7E44F1-1AD1-4B4C-8AD9-8FE385A06CB7}" sibTransId="{271087F0-B0C3-844F-A6A0-061245B800D6}"/>
    <dgm:cxn modelId="{E3B184D9-F1BA-AE42-B592-4006E22FF16E}" srcId="{BD2FB0E3-465D-214D-A204-FCEFCA248DFD}" destId="{49C7E951-8EB5-C948-87F7-47703C9FAB82}" srcOrd="0" destOrd="0" parTransId="{9CB838B2-56AD-DD44-8E2E-5924810DA2D7}" sibTransId="{A280D923-4CBC-9941-8274-5201F2CA7639}"/>
    <dgm:cxn modelId="{661137E5-856E-0840-B6C8-1970FD85D5F1}" type="presOf" srcId="{49C7E951-8EB5-C948-87F7-47703C9FAB82}" destId="{64832CFA-D65A-8A44-83AE-D374FFDA359B}" srcOrd="0" destOrd="0" presId="urn:microsoft.com/office/officeart/2005/8/layout/hProcess11"/>
    <dgm:cxn modelId="{EE8E14E6-CD06-504A-9795-2F545BEDF1DB}" srcId="{BD2FB0E3-465D-214D-A204-FCEFCA248DFD}" destId="{90AE6727-32DC-8F4D-A234-217754600F0C}" srcOrd="3" destOrd="0" parTransId="{009DE733-21AD-9B45-9F4C-DAD53FC8BC70}" sibTransId="{26EA0EB7-3933-6C4D-9F70-6E8109785460}"/>
    <dgm:cxn modelId="{8E2D6AE6-6C51-0D49-A7B3-F19CA454EBE9}" type="presOf" srcId="{75A95284-CE92-A74F-A77E-5566A5B2805D}" destId="{C696F6F5-FBB5-CF42-BBC9-0B5A760EFBE2}" srcOrd="0" destOrd="0" presId="urn:microsoft.com/office/officeart/2005/8/layout/hProcess11"/>
    <dgm:cxn modelId="{B8AE6928-22AC-8646-A7C3-3F99AF0CDA09}" type="presParOf" srcId="{9901C7A6-030D-5540-8188-217CFD85BF8D}" destId="{2F8E4B24-3E23-364D-AE10-926873571098}" srcOrd="0" destOrd="0" presId="urn:microsoft.com/office/officeart/2005/8/layout/hProcess11"/>
    <dgm:cxn modelId="{FD9852A6-CCC4-034B-B7F9-2896713D82DE}" type="presParOf" srcId="{9901C7A6-030D-5540-8188-217CFD85BF8D}" destId="{CFD8B14E-C3EF-F149-B20E-8422DE645465}" srcOrd="1" destOrd="0" presId="urn:microsoft.com/office/officeart/2005/8/layout/hProcess11"/>
    <dgm:cxn modelId="{2C76F7B4-2702-414C-9098-7EDBE0FA8BC6}" type="presParOf" srcId="{CFD8B14E-C3EF-F149-B20E-8422DE645465}" destId="{F2E65679-9DDE-D14B-AD4C-99E727C05146}" srcOrd="0" destOrd="0" presId="urn:microsoft.com/office/officeart/2005/8/layout/hProcess11"/>
    <dgm:cxn modelId="{035CD588-2890-7A4F-8D4C-F9E31543E6CC}" type="presParOf" srcId="{F2E65679-9DDE-D14B-AD4C-99E727C05146}" destId="{64832CFA-D65A-8A44-83AE-D374FFDA359B}" srcOrd="0" destOrd="0" presId="urn:microsoft.com/office/officeart/2005/8/layout/hProcess11"/>
    <dgm:cxn modelId="{F7EE082A-9D23-0E4A-8E8C-623AF5022261}" type="presParOf" srcId="{F2E65679-9DDE-D14B-AD4C-99E727C05146}" destId="{A606B5B3-AC80-E74A-ACF4-848042B43108}" srcOrd="1" destOrd="0" presId="urn:microsoft.com/office/officeart/2005/8/layout/hProcess11"/>
    <dgm:cxn modelId="{88B3A9BB-4420-4147-9490-654354AA21EF}" type="presParOf" srcId="{F2E65679-9DDE-D14B-AD4C-99E727C05146}" destId="{3A2618B8-4013-7447-A5F6-4282AD0077E3}" srcOrd="2" destOrd="0" presId="urn:microsoft.com/office/officeart/2005/8/layout/hProcess11"/>
    <dgm:cxn modelId="{B47D0F80-EB4F-4449-A64C-F998F97424CB}" type="presParOf" srcId="{CFD8B14E-C3EF-F149-B20E-8422DE645465}" destId="{E2BB6440-0502-2D48-A2FA-C77FD0CFAACE}" srcOrd="1" destOrd="0" presId="urn:microsoft.com/office/officeart/2005/8/layout/hProcess11"/>
    <dgm:cxn modelId="{FE94BAC8-A526-E547-9FFD-6066C2080698}" type="presParOf" srcId="{CFD8B14E-C3EF-F149-B20E-8422DE645465}" destId="{00AA5C3E-16C1-AA42-AEE9-D44AD3AC9168}" srcOrd="2" destOrd="0" presId="urn:microsoft.com/office/officeart/2005/8/layout/hProcess11"/>
    <dgm:cxn modelId="{488DB55F-1E0D-E147-837E-FB43A03D04F8}" type="presParOf" srcId="{00AA5C3E-16C1-AA42-AEE9-D44AD3AC9168}" destId="{58DCBA58-0C5F-6549-BE2A-35A264CC2DF4}" srcOrd="0" destOrd="0" presId="urn:microsoft.com/office/officeart/2005/8/layout/hProcess11"/>
    <dgm:cxn modelId="{6F72BBAD-029C-2C4D-BC9D-4BFF5B2A81DE}" type="presParOf" srcId="{00AA5C3E-16C1-AA42-AEE9-D44AD3AC9168}" destId="{760F2B84-5974-5F4F-8392-7662CB99CD14}" srcOrd="1" destOrd="0" presId="urn:microsoft.com/office/officeart/2005/8/layout/hProcess11"/>
    <dgm:cxn modelId="{843817C8-4618-734C-90F5-7B0EA2E07C49}" type="presParOf" srcId="{00AA5C3E-16C1-AA42-AEE9-D44AD3AC9168}" destId="{A57CEA68-B445-6543-8F78-0E814C9224D3}" srcOrd="2" destOrd="0" presId="urn:microsoft.com/office/officeart/2005/8/layout/hProcess11"/>
    <dgm:cxn modelId="{C0B279C8-995C-9242-AF82-2F43D9E7B6A9}" type="presParOf" srcId="{CFD8B14E-C3EF-F149-B20E-8422DE645465}" destId="{919FD5AA-0026-024F-AFF1-8E992DC5ACC3}" srcOrd="3" destOrd="0" presId="urn:microsoft.com/office/officeart/2005/8/layout/hProcess11"/>
    <dgm:cxn modelId="{9FF80CF3-AEBC-1E47-8059-F95DDC5B7EAF}" type="presParOf" srcId="{CFD8B14E-C3EF-F149-B20E-8422DE645465}" destId="{99123527-6F13-9347-97A9-592F018AE174}" srcOrd="4" destOrd="0" presId="urn:microsoft.com/office/officeart/2005/8/layout/hProcess11"/>
    <dgm:cxn modelId="{2ACFE5F6-BF29-8642-904C-86B607AC9DD2}" type="presParOf" srcId="{99123527-6F13-9347-97A9-592F018AE174}" destId="{20559F34-D325-FD44-928F-5346BB469DF5}" srcOrd="0" destOrd="0" presId="urn:microsoft.com/office/officeart/2005/8/layout/hProcess11"/>
    <dgm:cxn modelId="{56899A22-F35B-1B4E-9A8F-AA25C07C218C}" type="presParOf" srcId="{99123527-6F13-9347-97A9-592F018AE174}" destId="{164883B9-D4D2-7441-B101-8E4E585DFC4E}" srcOrd="1" destOrd="0" presId="urn:microsoft.com/office/officeart/2005/8/layout/hProcess11"/>
    <dgm:cxn modelId="{42F68918-D27E-6948-8606-01E7B2BC59A1}" type="presParOf" srcId="{99123527-6F13-9347-97A9-592F018AE174}" destId="{F1AF3B47-499A-F04F-8199-402E216168BB}" srcOrd="2" destOrd="0" presId="urn:microsoft.com/office/officeart/2005/8/layout/hProcess11"/>
    <dgm:cxn modelId="{36BB52BF-9411-EC43-A849-31B9573A2450}" type="presParOf" srcId="{CFD8B14E-C3EF-F149-B20E-8422DE645465}" destId="{1813E9DB-A812-B744-B86C-C390B527A318}" srcOrd="5" destOrd="0" presId="urn:microsoft.com/office/officeart/2005/8/layout/hProcess11"/>
    <dgm:cxn modelId="{13344F8E-2726-E241-959C-8BBC947C20D9}" type="presParOf" srcId="{CFD8B14E-C3EF-F149-B20E-8422DE645465}" destId="{D849846C-D42E-E84A-AAF7-218ED7A7484F}" srcOrd="6" destOrd="0" presId="urn:microsoft.com/office/officeart/2005/8/layout/hProcess11"/>
    <dgm:cxn modelId="{7875CE8D-C2A3-374C-B9AA-74B8157146AD}" type="presParOf" srcId="{D849846C-D42E-E84A-AAF7-218ED7A7484F}" destId="{B21D722D-8CB9-D445-BEC9-008A468B8699}" srcOrd="0" destOrd="0" presId="urn:microsoft.com/office/officeart/2005/8/layout/hProcess11"/>
    <dgm:cxn modelId="{0EEBF314-6531-DE40-941C-AA431B6161A4}" type="presParOf" srcId="{D849846C-D42E-E84A-AAF7-218ED7A7484F}" destId="{1D99FDED-BB70-0740-80D7-769EA1911926}" srcOrd="1" destOrd="0" presId="urn:microsoft.com/office/officeart/2005/8/layout/hProcess11"/>
    <dgm:cxn modelId="{049B2273-6BF6-8141-8CD8-CF956CC0D049}" type="presParOf" srcId="{D849846C-D42E-E84A-AAF7-218ED7A7484F}" destId="{5FF23547-9D9F-3149-9962-5649357CC03C}" srcOrd="2" destOrd="0" presId="urn:microsoft.com/office/officeart/2005/8/layout/hProcess11"/>
    <dgm:cxn modelId="{804CF9D1-16D2-214E-B0A2-D0641A3D5520}" type="presParOf" srcId="{CFD8B14E-C3EF-F149-B20E-8422DE645465}" destId="{AB932DA0-1C4B-F14E-A0C3-223A4D44008A}" srcOrd="7" destOrd="0" presId="urn:microsoft.com/office/officeart/2005/8/layout/hProcess11"/>
    <dgm:cxn modelId="{A2EA8414-0B06-254C-BA74-7080EF69A94C}" type="presParOf" srcId="{CFD8B14E-C3EF-F149-B20E-8422DE645465}" destId="{2677C224-852C-2C48-9820-335DAC64D311}" srcOrd="8" destOrd="0" presId="urn:microsoft.com/office/officeart/2005/8/layout/hProcess11"/>
    <dgm:cxn modelId="{D8207C6B-FB4C-ED40-BE96-547B32D3C917}" type="presParOf" srcId="{2677C224-852C-2C48-9820-335DAC64D311}" destId="{C696F6F5-FBB5-CF42-BBC9-0B5A760EFBE2}" srcOrd="0" destOrd="0" presId="urn:microsoft.com/office/officeart/2005/8/layout/hProcess11"/>
    <dgm:cxn modelId="{3C95C463-7219-3C40-889C-F1CCEB236E49}" type="presParOf" srcId="{2677C224-852C-2C48-9820-335DAC64D311}" destId="{5A68A7CA-7154-F548-A2FA-A990B864691A}" srcOrd="1" destOrd="0" presId="urn:microsoft.com/office/officeart/2005/8/layout/hProcess11"/>
    <dgm:cxn modelId="{93DB5CC9-EDBB-534B-AB75-9A29823D0E27}" type="presParOf" srcId="{2677C224-852C-2C48-9820-335DAC64D311}" destId="{2A7D0464-EE40-E441-9224-57CD61D6B640}" srcOrd="2" destOrd="0" presId="urn:microsoft.com/office/officeart/2005/8/layout/hProcess1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C325B3F-D6B3-4A01-9FBB-EDFCBE0B46CD}"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002DE24A-CBC0-406A-8FEC-E99AF6CA0143}">
      <dgm:prSet/>
      <dgm:spPr>
        <a:solidFill>
          <a:schemeClr val="accent1"/>
        </a:solidFill>
      </dgm:spPr>
      <dgm:t>
        <a:bodyPr/>
        <a:lstStyle/>
        <a:p>
          <a:r>
            <a:rPr lang="en-GB" dirty="0">
              <a:latin typeface="Aptos" panose="020B0004020202020204" pitchFamily="34" charset="0"/>
            </a:rPr>
            <a:t>Economic Growth </a:t>
          </a:r>
          <a:endParaRPr lang="en-US" dirty="0">
            <a:latin typeface="Aptos" panose="020B0004020202020204" pitchFamily="34" charset="0"/>
          </a:endParaRPr>
        </a:p>
      </dgm:t>
    </dgm:pt>
    <dgm:pt modelId="{34D3D721-D5FB-4E81-971F-CBA1C273ABD4}" type="parTrans" cxnId="{8E015B22-B8FC-432B-A0EC-7FA0F4F00E79}">
      <dgm:prSet/>
      <dgm:spPr/>
      <dgm:t>
        <a:bodyPr/>
        <a:lstStyle/>
        <a:p>
          <a:endParaRPr lang="en-US"/>
        </a:p>
      </dgm:t>
    </dgm:pt>
    <dgm:pt modelId="{E97F9140-4D7B-4B87-B3AD-E83AD872FC7C}" type="sibTrans" cxnId="{8E015B22-B8FC-432B-A0EC-7FA0F4F00E79}">
      <dgm:prSet/>
      <dgm:spPr/>
      <dgm:t>
        <a:bodyPr/>
        <a:lstStyle/>
        <a:p>
          <a:endParaRPr lang="en-US"/>
        </a:p>
      </dgm:t>
    </dgm:pt>
    <dgm:pt modelId="{B7FB1EEB-681C-47DF-ACED-F9098B9294EC}">
      <dgm:prSet/>
      <dgm:spPr>
        <a:solidFill>
          <a:schemeClr val="accent1"/>
        </a:solidFill>
      </dgm:spPr>
      <dgm:t>
        <a:bodyPr/>
        <a:lstStyle/>
        <a:p>
          <a:r>
            <a:rPr lang="en-GB">
              <a:latin typeface="Aptos" panose="020B0004020202020204" pitchFamily="34" charset="0"/>
            </a:rPr>
            <a:t>Housing and Spatial Planning</a:t>
          </a:r>
          <a:endParaRPr lang="en-US">
            <a:latin typeface="Aptos" panose="020B0004020202020204" pitchFamily="34" charset="0"/>
          </a:endParaRPr>
        </a:p>
      </dgm:t>
    </dgm:pt>
    <dgm:pt modelId="{2D728494-DCEB-4863-8D03-24B112835D03}" type="parTrans" cxnId="{366CF31C-E440-43BA-8348-A2C6FF8C0877}">
      <dgm:prSet/>
      <dgm:spPr/>
      <dgm:t>
        <a:bodyPr/>
        <a:lstStyle/>
        <a:p>
          <a:endParaRPr lang="en-US"/>
        </a:p>
      </dgm:t>
    </dgm:pt>
    <dgm:pt modelId="{40BB5083-8C74-42C2-81CB-B4CE0A793FC3}" type="sibTrans" cxnId="{366CF31C-E440-43BA-8348-A2C6FF8C0877}">
      <dgm:prSet/>
      <dgm:spPr/>
      <dgm:t>
        <a:bodyPr/>
        <a:lstStyle/>
        <a:p>
          <a:endParaRPr lang="en-US"/>
        </a:p>
      </dgm:t>
    </dgm:pt>
    <dgm:pt modelId="{323CE0A4-0CBA-4471-80AA-14055282F3CD}">
      <dgm:prSet/>
      <dgm:spPr>
        <a:solidFill>
          <a:schemeClr val="accent1"/>
        </a:solidFill>
      </dgm:spPr>
      <dgm:t>
        <a:bodyPr/>
        <a:lstStyle/>
        <a:p>
          <a:r>
            <a:rPr lang="en-GB">
              <a:latin typeface="Aptos" panose="020B0004020202020204" pitchFamily="34" charset="0"/>
            </a:rPr>
            <a:t>Culture</a:t>
          </a:r>
          <a:endParaRPr lang="en-US">
            <a:latin typeface="Aptos" panose="020B0004020202020204" pitchFamily="34" charset="0"/>
          </a:endParaRPr>
        </a:p>
      </dgm:t>
    </dgm:pt>
    <dgm:pt modelId="{AFD46BBB-A1A5-4C17-8913-9C25CFDD785F}" type="parTrans" cxnId="{7BF9B76A-41DD-4798-9C46-ADAEE1DF340F}">
      <dgm:prSet/>
      <dgm:spPr/>
      <dgm:t>
        <a:bodyPr/>
        <a:lstStyle/>
        <a:p>
          <a:endParaRPr lang="en-US"/>
        </a:p>
      </dgm:t>
    </dgm:pt>
    <dgm:pt modelId="{C5C3057E-B532-4697-9302-00067BD1717E}" type="sibTrans" cxnId="{7BF9B76A-41DD-4798-9C46-ADAEE1DF340F}">
      <dgm:prSet/>
      <dgm:spPr/>
      <dgm:t>
        <a:bodyPr/>
        <a:lstStyle/>
        <a:p>
          <a:endParaRPr lang="en-US"/>
        </a:p>
      </dgm:t>
    </dgm:pt>
    <dgm:pt modelId="{AE88E9CB-3446-41BA-8F09-8B5C473BE3CC}">
      <dgm:prSet/>
      <dgm:spPr>
        <a:solidFill>
          <a:schemeClr val="accent1"/>
        </a:solidFill>
      </dgm:spPr>
      <dgm:t>
        <a:bodyPr/>
        <a:lstStyle/>
        <a:p>
          <a:r>
            <a:rPr lang="en-GB">
              <a:latin typeface="Aptos" panose="020B0004020202020204" pitchFamily="34" charset="0"/>
            </a:rPr>
            <a:t>Employment and Skills</a:t>
          </a:r>
          <a:endParaRPr lang="en-US">
            <a:latin typeface="Aptos" panose="020B0004020202020204" pitchFamily="34" charset="0"/>
          </a:endParaRPr>
        </a:p>
      </dgm:t>
    </dgm:pt>
    <dgm:pt modelId="{701E9681-062D-48AA-9E5F-9B9E7D3B4376}" type="parTrans" cxnId="{B811CBD3-7F18-4DC3-A635-A6E7ACEF2E98}">
      <dgm:prSet/>
      <dgm:spPr/>
      <dgm:t>
        <a:bodyPr/>
        <a:lstStyle/>
        <a:p>
          <a:endParaRPr lang="en-US"/>
        </a:p>
      </dgm:t>
    </dgm:pt>
    <dgm:pt modelId="{E51B6B1A-FE1D-4901-8C23-BFADCE48A9DF}" type="sibTrans" cxnId="{B811CBD3-7F18-4DC3-A635-A6E7ACEF2E98}">
      <dgm:prSet/>
      <dgm:spPr/>
      <dgm:t>
        <a:bodyPr/>
        <a:lstStyle/>
        <a:p>
          <a:endParaRPr lang="en-US"/>
        </a:p>
      </dgm:t>
    </dgm:pt>
    <dgm:pt modelId="{FB85B0D5-E5BE-498E-B261-6E987EDB2F96}">
      <dgm:prSet/>
      <dgm:spPr>
        <a:solidFill>
          <a:schemeClr val="accent1"/>
        </a:solidFill>
      </dgm:spPr>
      <dgm:t>
        <a:bodyPr/>
        <a:lstStyle/>
        <a:p>
          <a:r>
            <a:rPr lang="en-GB">
              <a:latin typeface="Aptos" panose="020B0004020202020204" pitchFamily="34" charset="0"/>
            </a:rPr>
            <a:t>Energy and Environment</a:t>
          </a:r>
          <a:endParaRPr lang="en-US">
            <a:latin typeface="Aptos" panose="020B0004020202020204" pitchFamily="34" charset="0"/>
          </a:endParaRPr>
        </a:p>
      </dgm:t>
    </dgm:pt>
    <dgm:pt modelId="{0CBD8A30-82E8-4975-8604-6B42C5744487}" type="parTrans" cxnId="{C0EC5565-F615-4C80-A86F-9CE61BC3C1CF}">
      <dgm:prSet/>
      <dgm:spPr/>
      <dgm:t>
        <a:bodyPr/>
        <a:lstStyle/>
        <a:p>
          <a:endParaRPr lang="en-GB"/>
        </a:p>
      </dgm:t>
    </dgm:pt>
    <dgm:pt modelId="{ED0388DE-022D-4E4E-BA63-0517028735D9}" type="sibTrans" cxnId="{C0EC5565-F615-4C80-A86F-9CE61BC3C1CF}">
      <dgm:prSet/>
      <dgm:spPr/>
      <dgm:t>
        <a:bodyPr/>
        <a:lstStyle/>
        <a:p>
          <a:endParaRPr lang="en-GB"/>
        </a:p>
      </dgm:t>
    </dgm:pt>
    <dgm:pt modelId="{04A2A2EA-2996-45F2-9910-ED5146E8B1E8}">
      <dgm:prSet/>
      <dgm:spPr>
        <a:solidFill>
          <a:schemeClr val="accent1"/>
        </a:solidFill>
      </dgm:spPr>
      <dgm:t>
        <a:bodyPr/>
        <a:lstStyle/>
        <a:p>
          <a:r>
            <a:rPr lang="en-GB">
              <a:latin typeface="Aptos" panose="020B0004020202020204" pitchFamily="34" charset="0"/>
            </a:rPr>
            <a:t>Transport</a:t>
          </a:r>
          <a:endParaRPr lang="en-US">
            <a:latin typeface="Aptos" panose="020B0004020202020204" pitchFamily="34" charset="0"/>
          </a:endParaRPr>
        </a:p>
      </dgm:t>
    </dgm:pt>
    <dgm:pt modelId="{9328CB96-1C3F-45C5-B2DB-E271CCF5C56F}" type="parTrans" cxnId="{B350982E-E01C-4F12-8772-F144E8B2B024}">
      <dgm:prSet/>
      <dgm:spPr/>
      <dgm:t>
        <a:bodyPr/>
        <a:lstStyle/>
        <a:p>
          <a:endParaRPr lang="en-GB"/>
        </a:p>
      </dgm:t>
    </dgm:pt>
    <dgm:pt modelId="{00B482EB-85C8-483B-81EE-93DFFB29F2D5}" type="sibTrans" cxnId="{B350982E-E01C-4F12-8772-F144E8B2B024}">
      <dgm:prSet/>
      <dgm:spPr/>
      <dgm:t>
        <a:bodyPr/>
        <a:lstStyle/>
        <a:p>
          <a:endParaRPr lang="en-GB"/>
        </a:p>
      </dgm:t>
    </dgm:pt>
    <dgm:pt modelId="{1699F9CF-D582-4706-AE64-B48C136331E0}">
      <dgm:prSet/>
      <dgm:spPr>
        <a:solidFill>
          <a:schemeClr val="accent1"/>
        </a:solidFill>
      </dgm:spPr>
      <dgm:t>
        <a:bodyPr/>
        <a:lstStyle/>
        <a:p>
          <a:r>
            <a:rPr lang="en-GB">
              <a:latin typeface="Aptos" panose="020B0004020202020204" pitchFamily="34" charset="0"/>
            </a:rPr>
            <a:t>Innovation</a:t>
          </a:r>
          <a:endParaRPr lang="en-US">
            <a:latin typeface="Aptos" panose="020B0004020202020204" pitchFamily="34" charset="0"/>
          </a:endParaRPr>
        </a:p>
      </dgm:t>
    </dgm:pt>
    <dgm:pt modelId="{C68B46CC-EBF4-48FF-A564-9DA8FE6E7375}" type="parTrans" cxnId="{6E447408-5226-4527-8734-5754C6769BF5}">
      <dgm:prSet/>
      <dgm:spPr/>
      <dgm:t>
        <a:bodyPr/>
        <a:lstStyle/>
        <a:p>
          <a:endParaRPr lang="en-GB"/>
        </a:p>
      </dgm:t>
    </dgm:pt>
    <dgm:pt modelId="{089E4BCB-3190-4FD0-88FA-BB5F7D9DCED1}" type="sibTrans" cxnId="{6E447408-5226-4527-8734-5754C6769BF5}">
      <dgm:prSet/>
      <dgm:spPr/>
      <dgm:t>
        <a:bodyPr/>
        <a:lstStyle/>
        <a:p>
          <a:endParaRPr lang="en-GB"/>
        </a:p>
      </dgm:t>
    </dgm:pt>
    <dgm:pt modelId="{A05B9825-1459-4B1A-9F16-6865B2E3E1B3}" type="pres">
      <dgm:prSet presAssocID="{7C325B3F-D6B3-4A01-9FBB-EDFCBE0B46CD}" presName="diagram" presStyleCnt="0">
        <dgm:presLayoutVars>
          <dgm:dir/>
          <dgm:resizeHandles val="exact"/>
        </dgm:presLayoutVars>
      </dgm:prSet>
      <dgm:spPr/>
    </dgm:pt>
    <dgm:pt modelId="{FB2C8E97-4CB7-4E48-B7C2-35B7BB33FADA}" type="pres">
      <dgm:prSet presAssocID="{002DE24A-CBC0-406A-8FEC-E99AF6CA0143}" presName="node" presStyleLbl="node1" presStyleIdx="0" presStyleCnt="7">
        <dgm:presLayoutVars>
          <dgm:bulletEnabled val="1"/>
        </dgm:presLayoutVars>
      </dgm:prSet>
      <dgm:spPr/>
    </dgm:pt>
    <dgm:pt modelId="{E0DAF0C8-1ED5-43C7-8ED5-D63430C8D49A}" type="pres">
      <dgm:prSet presAssocID="{E97F9140-4D7B-4B87-B3AD-E83AD872FC7C}" presName="sibTrans" presStyleCnt="0"/>
      <dgm:spPr/>
    </dgm:pt>
    <dgm:pt modelId="{BB9C1097-39F0-4DC1-93AC-60DF9C520C2F}" type="pres">
      <dgm:prSet presAssocID="{B7FB1EEB-681C-47DF-ACED-F9098B9294EC}" presName="node" presStyleLbl="node1" presStyleIdx="1" presStyleCnt="7">
        <dgm:presLayoutVars>
          <dgm:bulletEnabled val="1"/>
        </dgm:presLayoutVars>
      </dgm:prSet>
      <dgm:spPr/>
    </dgm:pt>
    <dgm:pt modelId="{7E1AD30A-CD02-4D46-BA62-8208D6A00B35}" type="pres">
      <dgm:prSet presAssocID="{40BB5083-8C74-42C2-81CB-B4CE0A793FC3}" presName="sibTrans" presStyleCnt="0"/>
      <dgm:spPr/>
    </dgm:pt>
    <dgm:pt modelId="{1E148993-879E-4058-876F-B362CA0C140B}" type="pres">
      <dgm:prSet presAssocID="{323CE0A4-0CBA-4471-80AA-14055282F3CD}" presName="node" presStyleLbl="node1" presStyleIdx="2" presStyleCnt="7">
        <dgm:presLayoutVars>
          <dgm:bulletEnabled val="1"/>
        </dgm:presLayoutVars>
      </dgm:prSet>
      <dgm:spPr/>
    </dgm:pt>
    <dgm:pt modelId="{5FF53F08-DAC6-4601-9747-67C918969076}" type="pres">
      <dgm:prSet presAssocID="{C5C3057E-B532-4697-9302-00067BD1717E}" presName="sibTrans" presStyleCnt="0"/>
      <dgm:spPr/>
    </dgm:pt>
    <dgm:pt modelId="{EF2DAB0D-AD9F-4803-9CD5-882590BC19C9}" type="pres">
      <dgm:prSet presAssocID="{AE88E9CB-3446-41BA-8F09-8B5C473BE3CC}" presName="node" presStyleLbl="node1" presStyleIdx="3" presStyleCnt="7">
        <dgm:presLayoutVars>
          <dgm:bulletEnabled val="1"/>
        </dgm:presLayoutVars>
      </dgm:prSet>
      <dgm:spPr/>
    </dgm:pt>
    <dgm:pt modelId="{C98478D6-0CE3-48D2-AC49-335CAFC4EC52}" type="pres">
      <dgm:prSet presAssocID="{E51B6B1A-FE1D-4901-8C23-BFADCE48A9DF}" presName="sibTrans" presStyleCnt="0"/>
      <dgm:spPr/>
    </dgm:pt>
    <dgm:pt modelId="{E6287230-B337-45ED-970C-0E2E0B8AC8A4}" type="pres">
      <dgm:prSet presAssocID="{04A2A2EA-2996-45F2-9910-ED5146E8B1E8}" presName="node" presStyleLbl="node1" presStyleIdx="4" presStyleCnt="7" custLinFactX="100000" custLinFactNeighborX="120226" custLinFactNeighborY="1002">
        <dgm:presLayoutVars>
          <dgm:bulletEnabled val="1"/>
        </dgm:presLayoutVars>
      </dgm:prSet>
      <dgm:spPr/>
    </dgm:pt>
    <dgm:pt modelId="{803278B4-2117-4258-8F25-4CAE50A4C260}" type="pres">
      <dgm:prSet presAssocID="{00B482EB-85C8-483B-81EE-93DFFB29F2D5}" presName="sibTrans" presStyleCnt="0"/>
      <dgm:spPr/>
    </dgm:pt>
    <dgm:pt modelId="{358B404F-73BD-411C-BC8C-5FCD53470ADE}" type="pres">
      <dgm:prSet presAssocID="{FB85B0D5-E5BE-498E-B261-6E987EDB2F96}" presName="node" presStyleLbl="node1" presStyleIdx="5" presStyleCnt="7" custLinFactX="-15269" custLinFactNeighborX="-100000" custLinFactNeighborY="1959">
        <dgm:presLayoutVars>
          <dgm:bulletEnabled val="1"/>
        </dgm:presLayoutVars>
      </dgm:prSet>
      <dgm:spPr/>
    </dgm:pt>
    <dgm:pt modelId="{DAE5022F-2053-4634-A873-7847B5E82EB5}" type="pres">
      <dgm:prSet presAssocID="{ED0388DE-022D-4E4E-BA63-0517028735D9}" presName="sibTrans" presStyleCnt="0"/>
      <dgm:spPr/>
    </dgm:pt>
    <dgm:pt modelId="{2A9E9A84-39BB-4447-8B53-2F4C9F518CF3}" type="pres">
      <dgm:prSet presAssocID="{1699F9CF-D582-4706-AE64-B48C136331E0}" presName="node" presStyleLbl="node1" presStyleIdx="6" presStyleCnt="7" custLinFactX="-12562" custLinFactNeighborX="-100000" custLinFactNeighborY="1699">
        <dgm:presLayoutVars>
          <dgm:bulletEnabled val="1"/>
        </dgm:presLayoutVars>
      </dgm:prSet>
      <dgm:spPr/>
    </dgm:pt>
  </dgm:ptLst>
  <dgm:cxnLst>
    <dgm:cxn modelId="{2A0ACA04-D98E-4920-ACD2-8DDCD5D6ECC4}" type="presOf" srcId="{FB85B0D5-E5BE-498E-B261-6E987EDB2F96}" destId="{358B404F-73BD-411C-BC8C-5FCD53470ADE}" srcOrd="0" destOrd="0" presId="urn:microsoft.com/office/officeart/2005/8/layout/default"/>
    <dgm:cxn modelId="{6E447408-5226-4527-8734-5754C6769BF5}" srcId="{7C325B3F-D6B3-4A01-9FBB-EDFCBE0B46CD}" destId="{1699F9CF-D582-4706-AE64-B48C136331E0}" srcOrd="6" destOrd="0" parTransId="{C68B46CC-EBF4-48FF-A564-9DA8FE6E7375}" sibTransId="{089E4BCB-3190-4FD0-88FA-BB5F7D9DCED1}"/>
    <dgm:cxn modelId="{366CF31C-E440-43BA-8348-A2C6FF8C0877}" srcId="{7C325B3F-D6B3-4A01-9FBB-EDFCBE0B46CD}" destId="{B7FB1EEB-681C-47DF-ACED-F9098B9294EC}" srcOrd="1" destOrd="0" parTransId="{2D728494-DCEB-4863-8D03-24B112835D03}" sibTransId="{40BB5083-8C74-42C2-81CB-B4CE0A793FC3}"/>
    <dgm:cxn modelId="{8E015B22-B8FC-432B-A0EC-7FA0F4F00E79}" srcId="{7C325B3F-D6B3-4A01-9FBB-EDFCBE0B46CD}" destId="{002DE24A-CBC0-406A-8FEC-E99AF6CA0143}" srcOrd="0" destOrd="0" parTransId="{34D3D721-D5FB-4E81-971F-CBA1C273ABD4}" sibTransId="{E97F9140-4D7B-4B87-B3AD-E83AD872FC7C}"/>
    <dgm:cxn modelId="{B350982E-E01C-4F12-8772-F144E8B2B024}" srcId="{7C325B3F-D6B3-4A01-9FBB-EDFCBE0B46CD}" destId="{04A2A2EA-2996-45F2-9910-ED5146E8B1E8}" srcOrd="4" destOrd="0" parTransId="{9328CB96-1C3F-45C5-B2DB-E271CCF5C56F}" sibTransId="{00B482EB-85C8-483B-81EE-93DFFB29F2D5}"/>
    <dgm:cxn modelId="{E33CA841-734C-4C4C-B1FC-F4CC3FE0D6DB}" type="presOf" srcId="{323CE0A4-0CBA-4471-80AA-14055282F3CD}" destId="{1E148993-879E-4058-876F-B362CA0C140B}" srcOrd="0" destOrd="0" presId="urn:microsoft.com/office/officeart/2005/8/layout/default"/>
    <dgm:cxn modelId="{C0EC5565-F615-4C80-A86F-9CE61BC3C1CF}" srcId="{7C325B3F-D6B3-4A01-9FBB-EDFCBE0B46CD}" destId="{FB85B0D5-E5BE-498E-B261-6E987EDB2F96}" srcOrd="5" destOrd="0" parTransId="{0CBD8A30-82E8-4975-8604-6B42C5744487}" sibTransId="{ED0388DE-022D-4E4E-BA63-0517028735D9}"/>
    <dgm:cxn modelId="{EB8BFC66-8778-4102-B52A-76CCE9E19F88}" type="presOf" srcId="{AE88E9CB-3446-41BA-8F09-8B5C473BE3CC}" destId="{EF2DAB0D-AD9F-4803-9CD5-882590BC19C9}" srcOrd="0" destOrd="0" presId="urn:microsoft.com/office/officeart/2005/8/layout/default"/>
    <dgm:cxn modelId="{7BF9B76A-41DD-4798-9C46-ADAEE1DF340F}" srcId="{7C325B3F-D6B3-4A01-9FBB-EDFCBE0B46CD}" destId="{323CE0A4-0CBA-4471-80AA-14055282F3CD}" srcOrd="2" destOrd="0" parTransId="{AFD46BBB-A1A5-4C17-8913-9C25CFDD785F}" sibTransId="{C5C3057E-B532-4697-9302-00067BD1717E}"/>
    <dgm:cxn modelId="{01630A8E-E0E3-4DF9-9CB8-024A132B8925}" type="presOf" srcId="{1699F9CF-D582-4706-AE64-B48C136331E0}" destId="{2A9E9A84-39BB-4447-8B53-2F4C9F518CF3}" srcOrd="0" destOrd="0" presId="urn:microsoft.com/office/officeart/2005/8/layout/default"/>
    <dgm:cxn modelId="{2091BC92-789A-4364-B8AC-8B496C561F70}" type="presOf" srcId="{B7FB1EEB-681C-47DF-ACED-F9098B9294EC}" destId="{BB9C1097-39F0-4DC1-93AC-60DF9C520C2F}" srcOrd="0" destOrd="0" presId="urn:microsoft.com/office/officeart/2005/8/layout/default"/>
    <dgm:cxn modelId="{EFBCBA94-92D0-413B-92FD-591373CF24C1}" type="presOf" srcId="{04A2A2EA-2996-45F2-9910-ED5146E8B1E8}" destId="{E6287230-B337-45ED-970C-0E2E0B8AC8A4}" srcOrd="0" destOrd="0" presId="urn:microsoft.com/office/officeart/2005/8/layout/default"/>
    <dgm:cxn modelId="{E04B96A2-D838-4E68-B361-757911B0CF28}" type="presOf" srcId="{7C325B3F-D6B3-4A01-9FBB-EDFCBE0B46CD}" destId="{A05B9825-1459-4B1A-9F16-6865B2E3E1B3}" srcOrd="0" destOrd="0" presId="urn:microsoft.com/office/officeart/2005/8/layout/default"/>
    <dgm:cxn modelId="{B811CBD3-7F18-4DC3-A635-A6E7ACEF2E98}" srcId="{7C325B3F-D6B3-4A01-9FBB-EDFCBE0B46CD}" destId="{AE88E9CB-3446-41BA-8F09-8B5C473BE3CC}" srcOrd="3" destOrd="0" parTransId="{701E9681-062D-48AA-9E5F-9B9E7D3B4376}" sibTransId="{E51B6B1A-FE1D-4901-8C23-BFADCE48A9DF}"/>
    <dgm:cxn modelId="{9613D3F1-37BC-43A8-86AE-917C90455EF2}" type="presOf" srcId="{002DE24A-CBC0-406A-8FEC-E99AF6CA0143}" destId="{FB2C8E97-4CB7-4E48-B7C2-35B7BB33FADA}" srcOrd="0" destOrd="0" presId="urn:microsoft.com/office/officeart/2005/8/layout/default"/>
    <dgm:cxn modelId="{AEFA19AB-BFD3-4683-A50A-EFFB85AE0DF2}" type="presParOf" srcId="{A05B9825-1459-4B1A-9F16-6865B2E3E1B3}" destId="{FB2C8E97-4CB7-4E48-B7C2-35B7BB33FADA}" srcOrd="0" destOrd="0" presId="urn:microsoft.com/office/officeart/2005/8/layout/default"/>
    <dgm:cxn modelId="{3EE238D9-9C1E-43EB-B5B2-45DFDD168F4D}" type="presParOf" srcId="{A05B9825-1459-4B1A-9F16-6865B2E3E1B3}" destId="{E0DAF0C8-1ED5-43C7-8ED5-D63430C8D49A}" srcOrd="1" destOrd="0" presId="urn:microsoft.com/office/officeart/2005/8/layout/default"/>
    <dgm:cxn modelId="{76FC0AC3-29D5-4479-9E87-3DEBDF8A86E1}" type="presParOf" srcId="{A05B9825-1459-4B1A-9F16-6865B2E3E1B3}" destId="{BB9C1097-39F0-4DC1-93AC-60DF9C520C2F}" srcOrd="2" destOrd="0" presId="urn:microsoft.com/office/officeart/2005/8/layout/default"/>
    <dgm:cxn modelId="{6DA12147-E827-4E1D-AC1D-156706CE8426}" type="presParOf" srcId="{A05B9825-1459-4B1A-9F16-6865B2E3E1B3}" destId="{7E1AD30A-CD02-4D46-BA62-8208D6A00B35}" srcOrd="3" destOrd="0" presId="urn:microsoft.com/office/officeart/2005/8/layout/default"/>
    <dgm:cxn modelId="{49FF706E-36EB-43C0-A136-AB4C97BECC62}" type="presParOf" srcId="{A05B9825-1459-4B1A-9F16-6865B2E3E1B3}" destId="{1E148993-879E-4058-876F-B362CA0C140B}" srcOrd="4" destOrd="0" presId="urn:microsoft.com/office/officeart/2005/8/layout/default"/>
    <dgm:cxn modelId="{568724DA-9202-41B6-B9A1-6F1F8F348D32}" type="presParOf" srcId="{A05B9825-1459-4B1A-9F16-6865B2E3E1B3}" destId="{5FF53F08-DAC6-4601-9747-67C918969076}" srcOrd="5" destOrd="0" presId="urn:microsoft.com/office/officeart/2005/8/layout/default"/>
    <dgm:cxn modelId="{DA9B1B3D-B5A0-4B8A-B30E-EEB5C3AC32E2}" type="presParOf" srcId="{A05B9825-1459-4B1A-9F16-6865B2E3E1B3}" destId="{EF2DAB0D-AD9F-4803-9CD5-882590BC19C9}" srcOrd="6" destOrd="0" presId="urn:microsoft.com/office/officeart/2005/8/layout/default"/>
    <dgm:cxn modelId="{5C5B168E-3F27-41F5-AFE9-B9FF899AA79F}" type="presParOf" srcId="{A05B9825-1459-4B1A-9F16-6865B2E3E1B3}" destId="{C98478D6-0CE3-48D2-AC49-335CAFC4EC52}" srcOrd="7" destOrd="0" presId="urn:microsoft.com/office/officeart/2005/8/layout/default"/>
    <dgm:cxn modelId="{06C85A69-EEF6-4C92-A5E0-6DAD383D4AEB}" type="presParOf" srcId="{A05B9825-1459-4B1A-9F16-6865B2E3E1B3}" destId="{E6287230-B337-45ED-970C-0E2E0B8AC8A4}" srcOrd="8" destOrd="0" presId="urn:microsoft.com/office/officeart/2005/8/layout/default"/>
    <dgm:cxn modelId="{884A3178-80B3-43EC-93FE-2D2482E28CE1}" type="presParOf" srcId="{A05B9825-1459-4B1A-9F16-6865B2E3E1B3}" destId="{803278B4-2117-4258-8F25-4CAE50A4C260}" srcOrd="9" destOrd="0" presId="urn:microsoft.com/office/officeart/2005/8/layout/default"/>
    <dgm:cxn modelId="{C817BF9A-0738-4B4E-A615-04457AAF2F39}" type="presParOf" srcId="{A05B9825-1459-4B1A-9F16-6865B2E3E1B3}" destId="{358B404F-73BD-411C-BC8C-5FCD53470ADE}" srcOrd="10" destOrd="0" presId="urn:microsoft.com/office/officeart/2005/8/layout/default"/>
    <dgm:cxn modelId="{77CB05A9-7882-4361-8061-F51126B98930}" type="presParOf" srcId="{A05B9825-1459-4B1A-9F16-6865B2E3E1B3}" destId="{DAE5022F-2053-4634-A873-7847B5E82EB5}" srcOrd="11" destOrd="0" presId="urn:microsoft.com/office/officeart/2005/8/layout/default"/>
    <dgm:cxn modelId="{F873E6D5-585F-4A5F-A098-D7020F55B230}" type="presParOf" srcId="{A05B9825-1459-4B1A-9F16-6865B2E3E1B3}" destId="{2A9E9A84-39BB-4447-8B53-2F4C9F518CF3}" srcOrd="1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C325B3F-D6B3-4A01-9FBB-EDFCBE0B46CD}"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002DE24A-CBC0-406A-8FEC-E99AF6CA0143}">
      <dgm:prSet/>
      <dgm:spPr>
        <a:solidFill>
          <a:schemeClr val="accent5">
            <a:lumMod val="75000"/>
          </a:schemeClr>
        </a:solidFill>
      </dgm:spPr>
      <dgm:t>
        <a:bodyPr/>
        <a:lstStyle/>
        <a:p>
          <a:r>
            <a:rPr lang="en-GB" dirty="0">
              <a:latin typeface="Aptos" panose="020B0004020202020204" pitchFamily="34" charset="0"/>
            </a:rPr>
            <a:t>Pre-16 education</a:t>
          </a:r>
          <a:endParaRPr lang="en-US" dirty="0">
            <a:latin typeface="Aptos" panose="020B0004020202020204" pitchFamily="34" charset="0"/>
          </a:endParaRPr>
        </a:p>
      </dgm:t>
    </dgm:pt>
    <dgm:pt modelId="{34D3D721-D5FB-4E81-971F-CBA1C273ABD4}" type="parTrans" cxnId="{8E015B22-B8FC-432B-A0EC-7FA0F4F00E79}">
      <dgm:prSet/>
      <dgm:spPr/>
      <dgm:t>
        <a:bodyPr/>
        <a:lstStyle/>
        <a:p>
          <a:endParaRPr lang="en-US"/>
        </a:p>
      </dgm:t>
    </dgm:pt>
    <dgm:pt modelId="{E97F9140-4D7B-4B87-B3AD-E83AD872FC7C}" type="sibTrans" cxnId="{8E015B22-B8FC-432B-A0EC-7FA0F4F00E79}">
      <dgm:prSet/>
      <dgm:spPr/>
      <dgm:t>
        <a:bodyPr/>
        <a:lstStyle/>
        <a:p>
          <a:endParaRPr lang="en-US"/>
        </a:p>
      </dgm:t>
    </dgm:pt>
    <dgm:pt modelId="{B7FB1EEB-681C-47DF-ACED-F9098B9294EC}">
      <dgm:prSet/>
      <dgm:spPr>
        <a:solidFill>
          <a:schemeClr val="accent5">
            <a:lumMod val="75000"/>
          </a:schemeClr>
        </a:solidFill>
      </dgm:spPr>
      <dgm:t>
        <a:bodyPr/>
        <a:lstStyle/>
        <a:p>
          <a:r>
            <a:rPr lang="en-GB">
              <a:latin typeface="Aptos" panose="020B0004020202020204" pitchFamily="34" charset="0"/>
            </a:rPr>
            <a:t>Health</a:t>
          </a:r>
          <a:endParaRPr lang="en-US">
            <a:latin typeface="Aptos" panose="020B0004020202020204" pitchFamily="34" charset="0"/>
          </a:endParaRPr>
        </a:p>
      </dgm:t>
    </dgm:pt>
    <dgm:pt modelId="{2D728494-DCEB-4863-8D03-24B112835D03}" type="parTrans" cxnId="{366CF31C-E440-43BA-8348-A2C6FF8C0877}">
      <dgm:prSet/>
      <dgm:spPr/>
      <dgm:t>
        <a:bodyPr/>
        <a:lstStyle/>
        <a:p>
          <a:endParaRPr lang="en-US"/>
        </a:p>
      </dgm:t>
    </dgm:pt>
    <dgm:pt modelId="{40BB5083-8C74-42C2-81CB-B4CE0A793FC3}" type="sibTrans" cxnId="{366CF31C-E440-43BA-8348-A2C6FF8C0877}">
      <dgm:prSet/>
      <dgm:spPr/>
      <dgm:t>
        <a:bodyPr/>
        <a:lstStyle/>
        <a:p>
          <a:endParaRPr lang="en-US"/>
        </a:p>
      </dgm:t>
    </dgm:pt>
    <dgm:pt modelId="{323CE0A4-0CBA-4471-80AA-14055282F3CD}">
      <dgm:prSet/>
      <dgm:spPr>
        <a:solidFill>
          <a:schemeClr val="accent5">
            <a:lumMod val="75000"/>
          </a:schemeClr>
        </a:solidFill>
      </dgm:spPr>
      <dgm:t>
        <a:bodyPr/>
        <a:lstStyle/>
        <a:p>
          <a:r>
            <a:rPr lang="en-US">
              <a:latin typeface="Aptos" panose="020B0004020202020204" pitchFamily="34" charset="0"/>
            </a:rPr>
            <a:t>Crime and justice</a:t>
          </a:r>
        </a:p>
      </dgm:t>
    </dgm:pt>
    <dgm:pt modelId="{AFD46BBB-A1A5-4C17-8913-9C25CFDD785F}" type="parTrans" cxnId="{7BF9B76A-41DD-4798-9C46-ADAEE1DF340F}">
      <dgm:prSet/>
      <dgm:spPr/>
      <dgm:t>
        <a:bodyPr/>
        <a:lstStyle/>
        <a:p>
          <a:endParaRPr lang="en-US"/>
        </a:p>
      </dgm:t>
    </dgm:pt>
    <dgm:pt modelId="{C5C3057E-B532-4697-9302-00067BD1717E}" type="sibTrans" cxnId="{7BF9B76A-41DD-4798-9C46-ADAEE1DF340F}">
      <dgm:prSet/>
      <dgm:spPr/>
      <dgm:t>
        <a:bodyPr/>
        <a:lstStyle/>
        <a:p>
          <a:endParaRPr lang="en-US"/>
        </a:p>
      </dgm:t>
    </dgm:pt>
    <dgm:pt modelId="{AE88E9CB-3446-41BA-8F09-8B5C473BE3CC}">
      <dgm:prSet/>
      <dgm:spPr>
        <a:solidFill>
          <a:schemeClr val="accent5">
            <a:lumMod val="75000"/>
          </a:schemeClr>
        </a:solidFill>
      </dgm:spPr>
      <dgm:t>
        <a:bodyPr/>
        <a:lstStyle/>
        <a:p>
          <a:r>
            <a:rPr lang="en-US">
              <a:latin typeface="Aptos" panose="020B0004020202020204" pitchFamily="34" charset="0"/>
            </a:rPr>
            <a:t>Local authority services</a:t>
          </a:r>
        </a:p>
      </dgm:t>
    </dgm:pt>
    <dgm:pt modelId="{701E9681-062D-48AA-9E5F-9B9E7D3B4376}" type="parTrans" cxnId="{B811CBD3-7F18-4DC3-A635-A6E7ACEF2E98}">
      <dgm:prSet/>
      <dgm:spPr/>
      <dgm:t>
        <a:bodyPr/>
        <a:lstStyle/>
        <a:p>
          <a:endParaRPr lang="en-US"/>
        </a:p>
      </dgm:t>
    </dgm:pt>
    <dgm:pt modelId="{E51B6B1A-FE1D-4901-8C23-BFADCE48A9DF}" type="sibTrans" cxnId="{B811CBD3-7F18-4DC3-A635-A6E7ACEF2E98}">
      <dgm:prSet/>
      <dgm:spPr/>
      <dgm:t>
        <a:bodyPr/>
        <a:lstStyle/>
        <a:p>
          <a:endParaRPr lang="en-US"/>
        </a:p>
      </dgm:t>
    </dgm:pt>
    <dgm:pt modelId="{A05B9825-1459-4B1A-9F16-6865B2E3E1B3}" type="pres">
      <dgm:prSet presAssocID="{7C325B3F-D6B3-4A01-9FBB-EDFCBE0B46CD}" presName="diagram" presStyleCnt="0">
        <dgm:presLayoutVars>
          <dgm:dir/>
          <dgm:resizeHandles val="exact"/>
        </dgm:presLayoutVars>
      </dgm:prSet>
      <dgm:spPr/>
    </dgm:pt>
    <dgm:pt modelId="{FB2C8E97-4CB7-4E48-B7C2-35B7BB33FADA}" type="pres">
      <dgm:prSet presAssocID="{002DE24A-CBC0-406A-8FEC-E99AF6CA0143}" presName="node" presStyleLbl="node1" presStyleIdx="0" presStyleCnt="4">
        <dgm:presLayoutVars>
          <dgm:bulletEnabled val="1"/>
        </dgm:presLayoutVars>
      </dgm:prSet>
      <dgm:spPr/>
    </dgm:pt>
    <dgm:pt modelId="{E0DAF0C8-1ED5-43C7-8ED5-D63430C8D49A}" type="pres">
      <dgm:prSet presAssocID="{E97F9140-4D7B-4B87-B3AD-E83AD872FC7C}" presName="sibTrans" presStyleCnt="0"/>
      <dgm:spPr/>
    </dgm:pt>
    <dgm:pt modelId="{BB9C1097-39F0-4DC1-93AC-60DF9C520C2F}" type="pres">
      <dgm:prSet presAssocID="{B7FB1EEB-681C-47DF-ACED-F9098B9294EC}" presName="node" presStyleLbl="node1" presStyleIdx="1" presStyleCnt="4">
        <dgm:presLayoutVars>
          <dgm:bulletEnabled val="1"/>
        </dgm:presLayoutVars>
      </dgm:prSet>
      <dgm:spPr/>
    </dgm:pt>
    <dgm:pt modelId="{7E1AD30A-CD02-4D46-BA62-8208D6A00B35}" type="pres">
      <dgm:prSet presAssocID="{40BB5083-8C74-42C2-81CB-B4CE0A793FC3}" presName="sibTrans" presStyleCnt="0"/>
      <dgm:spPr/>
    </dgm:pt>
    <dgm:pt modelId="{1E148993-879E-4058-876F-B362CA0C140B}" type="pres">
      <dgm:prSet presAssocID="{323CE0A4-0CBA-4471-80AA-14055282F3CD}" presName="node" presStyleLbl="node1" presStyleIdx="2" presStyleCnt="4">
        <dgm:presLayoutVars>
          <dgm:bulletEnabled val="1"/>
        </dgm:presLayoutVars>
      </dgm:prSet>
      <dgm:spPr/>
    </dgm:pt>
    <dgm:pt modelId="{5FF53F08-DAC6-4601-9747-67C918969076}" type="pres">
      <dgm:prSet presAssocID="{C5C3057E-B532-4697-9302-00067BD1717E}" presName="sibTrans" presStyleCnt="0"/>
      <dgm:spPr/>
    </dgm:pt>
    <dgm:pt modelId="{EF2DAB0D-AD9F-4803-9CD5-882590BC19C9}" type="pres">
      <dgm:prSet presAssocID="{AE88E9CB-3446-41BA-8F09-8B5C473BE3CC}" presName="node" presStyleLbl="node1" presStyleIdx="3" presStyleCnt="4">
        <dgm:presLayoutVars>
          <dgm:bulletEnabled val="1"/>
        </dgm:presLayoutVars>
      </dgm:prSet>
      <dgm:spPr/>
    </dgm:pt>
  </dgm:ptLst>
  <dgm:cxnLst>
    <dgm:cxn modelId="{366CF31C-E440-43BA-8348-A2C6FF8C0877}" srcId="{7C325B3F-D6B3-4A01-9FBB-EDFCBE0B46CD}" destId="{B7FB1EEB-681C-47DF-ACED-F9098B9294EC}" srcOrd="1" destOrd="0" parTransId="{2D728494-DCEB-4863-8D03-24B112835D03}" sibTransId="{40BB5083-8C74-42C2-81CB-B4CE0A793FC3}"/>
    <dgm:cxn modelId="{5AF4931D-A856-483F-9C71-A63E6F465E85}" type="presOf" srcId="{7C325B3F-D6B3-4A01-9FBB-EDFCBE0B46CD}" destId="{A05B9825-1459-4B1A-9F16-6865B2E3E1B3}" srcOrd="0" destOrd="0" presId="urn:microsoft.com/office/officeart/2005/8/layout/default"/>
    <dgm:cxn modelId="{8E015B22-B8FC-432B-A0EC-7FA0F4F00E79}" srcId="{7C325B3F-D6B3-4A01-9FBB-EDFCBE0B46CD}" destId="{002DE24A-CBC0-406A-8FEC-E99AF6CA0143}" srcOrd="0" destOrd="0" parTransId="{34D3D721-D5FB-4E81-971F-CBA1C273ABD4}" sibTransId="{E97F9140-4D7B-4B87-B3AD-E83AD872FC7C}"/>
    <dgm:cxn modelId="{5C349852-85B3-421D-B5D8-54C1A5893782}" type="presOf" srcId="{B7FB1EEB-681C-47DF-ACED-F9098B9294EC}" destId="{BB9C1097-39F0-4DC1-93AC-60DF9C520C2F}" srcOrd="0" destOrd="0" presId="urn:microsoft.com/office/officeart/2005/8/layout/default"/>
    <dgm:cxn modelId="{7BF9B76A-41DD-4798-9C46-ADAEE1DF340F}" srcId="{7C325B3F-D6B3-4A01-9FBB-EDFCBE0B46CD}" destId="{323CE0A4-0CBA-4471-80AA-14055282F3CD}" srcOrd="2" destOrd="0" parTransId="{AFD46BBB-A1A5-4C17-8913-9C25CFDD785F}" sibTransId="{C5C3057E-B532-4697-9302-00067BD1717E}"/>
    <dgm:cxn modelId="{EA9D6CB8-63C2-4315-B7C8-7FEAAD75572B}" type="presOf" srcId="{002DE24A-CBC0-406A-8FEC-E99AF6CA0143}" destId="{FB2C8E97-4CB7-4E48-B7C2-35B7BB33FADA}" srcOrd="0" destOrd="0" presId="urn:microsoft.com/office/officeart/2005/8/layout/default"/>
    <dgm:cxn modelId="{B00800CE-E7AD-45EE-927E-02B37957933E}" type="presOf" srcId="{323CE0A4-0CBA-4471-80AA-14055282F3CD}" destId="{1E148993-879E-4058-876F-B362CA0C140B}" srcOrd="0" destOrd="0" presId="urn:microsoft.com/office/officeart/2005/8/layout/default"/>
    <dgm:cxn modelId="{AEA286D0-1DF6-454D-A4CE-EB5518384784}" type="presOf" srcId="{AE88E9CB-3446-41BA-8F09-8B5C473BE3CC}" destId="{EF2DAB0D-AD9F-4803-9CD5-882590BC19C9}" srcOrd="0" destOrd="0" presId="urn:microsoft.com/office/officeart/2005/8/layout/default"/>
    <dgm:cxn modelId="{B811CBD3-7F18-4DC3-A635-A6E7ACEF2E98}" srcId="{7C325B3F-D6B3-4A01-9FBB-EDFCBE0B46CD}" destId="{AE88E9CB-3446-41BA-8F09-8B5C473BE3CC}" srcOrd="3" destOrd="0" parTransId="{701E9681-062D-48AA-9E5F-9B9E7D3B4376}" sibTransId="{E51B6B1A-FE1D-4901-8C23-BFADCE48A9DF}"/>
    <dgm:cxn modelId="{5C718C6B-5BBC-45D9-83A9-ABCB4EDBF0A4}" type="presParOf" srcId="{A05B9825-1459-4B1A-9F16-6865B2E3E1B3}" destId="{FB2C8E97-4CB7-4E48-B7C2-35B7BB33FADA}" srcOrd="0" destOrd="0" presId="urn:microsoft.com/office/officeart/2005/8/layout/default"/>
    <dgm:cxn modelId="{5A99762E-EEEA-4602-AF81-9F023F42CB6C}" type="presParOf" srcId="{A05B9825-1459-4B1A-9F16-6865B2E3E1B3}" destId="{E0DAF0C8-1ED5-43C7-8ED5-D63430C8D49A}" srcOrd="1" destOrd="0" presId="urn:microsoft.com/office/officeart/2005/8/layout/default"/>
    <dgm:cxn modelId="{A32BC12E-5E28-41A9-B52C-86CA04B7A6A4}" type="presParOf" srcId="{A05B9825-1459-4B1A-9F16-6865B2E3E1B3}" destId="{BB9C1097-39F0-4DC1-93AC-60DF9C520C2F}" srcOrd="2" destOrd="0" presId="urn:microsoft.com/office/officeart/2005/8/layout/default"/>
    <dgm:cxn modelId="{14250596-0961-4674-9E07-D55E2A469958}" type="presParOf" srcId="{A05B9825-1459-4B1A-9F16-6865B2E3E1B3}" destId="{7E1AD30A-CD02-4D46-BA62-8208D6A00B35}" srcOrd="3" destOrd="0" presId="urn:microsoft.com/office/officeart/2005/8/layout/default"/>
    <dgm:cxn modelId="{4AA97659-293E-4CF7-BE22-8BC0D9FA4D2D}" type="presParOf" srcId="{A05B9825-1459-4B1A-9F16-6865B2E3E1B3}" destId="{1E148993-879E-4058-876F-B362CA0C140B}" srcOrd="4" destOrd="0" presId="urn:microsoft.com/office/officeart/2005/8/layout/default"/>
    <dgm:cxn modelId="{EF874088-6370-4183-8B2C-D299EA291C11}" type="presParOf" srcId="{A05B9825-1459-4B1A-9F16-6865B2E3E1B3}" destId="{5FF53F08-DAC6-4601-9747-67C918969076}" srcOrd="5" destOrd="0" presId="urn:microsoft.com/office/officeart/2005/8/layout/default"/>
    <dgm:cxn modelId="{2133740C-C89C-420C-91BB-0A697EBE1BD0}" type="presParOf" srcId="{A05B9825-1459-4B1A-9F16-6865B2E3E1B3}" destId="{EF2DAB0D-AD9F-4803-9CD5-882590BC19C9}" srcOrd="6" destOrd="0" presId="urn:microsoft.com/office/officeart/2005/8/layout/defaul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A05F987-6A29-470F-B9AB-20FBD83E694F}"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GB"/>
        </a:p>
      </dgm:t>
    </dgm:pt>
    <dgm:pt modelId="{D250B10B-419E-4DBC-98AE-2C254E913C1E}">
      <dgm:prSet phldrT="[Text]"/>
      <dgm:spPr/>
      <dgm:t>
        <a:bodyPr/>
        <a:lstStyle/>
        <a:p>
          <a:pPr>
            <a:buFont typeface="Arial" panose="020B0604020202020204" pitchFamily="34" charset="0"/>
            <a:buChar char="•"/>
          </a:pPr>
          <a:r>
            <a:rPr lang="en-GB" b="1">
              <a:latin typeface="Aptos" panose="020B0004020202020204" pitchFamily="34" charset="0"/>
            </a:rPr>
            <a:t>Directly delivering </a:t>
          </a:r>
        </a:p>
      </dgm:t>
    </dgm:pt>
    <dgm:pt modelId="{A631F216-8297-4274-9934-E876A54AF19C}" type="parTrans" cxnId="{3516D295-1B96-4F8F-9263-AA93661D5DAB}">
      <dgm:prSet/>
      <dgm:spPr/>
      <dgm:t>
        <a:bodyPr/>
        <a:lstStyle/>
        <a:p>
          <a:endParaRPr lang="en-GB"/>
        </a:p>
      </dgm:t>
    </dgm:pt>
    <dgm:pt modelId="{CE9CD875-0CFC-4479-9DA3-382B6B5A00F1}" type="sibTrans" cxnId="{3516D295-1B96-4F8F-9263-AA93661D5DAB}">
      <dgm:prSet/>
      <dgm:spPr/>
      <dgm:t>
        <a:bodyPr/>
        <a:lstStyle/>
        <a:p>
          <a:endParaRPr lang="en-GB"/>
        </a:p>
      </dgm:t>
    </dgm:pt>
    <dgm:pt modelId="{8B0459F2-E408-47C7-9326-2B8A49FA5D39}">
      <dgm:prSet phldrT="[Text]"/>
      <dgm:spPr/>
      <dgm:t>
        <a:bodyPr/>
        <a:lstStyle/>
        <a:p>
          <a:r>
            <a:rPr lang="en-GB" b="1">
              <a:latin typeface="Aptos" panose="020B0004020202020204" pitchFamily="34" charset="0"/>
            </a:rPr>
            <a:t>Connecting and convening</a:t>
          </a:r>
        </a:p>
      </dgm:t>
    </dgm:pt>
    <dgm:pt modelId="{8DE543CA-ED72-496B-A1EB-38C883F86161}" type="parTrans" cxnId="{8BD95067-23BD-4B4F-A30B-A00676DC0DF3}">
      <dgm:prSet/>
      <dgm:spPr/>
      <dgm:t>
        <a:bodyPr/>
        <a:lstStyle/>
        <a:p>
          <a:endParaRPr lang="en-GB"/>
        </a:p>
      </dgm:t>
    </dgm:pt>
    <dgm:pt modelId="{5FCFA9B5-A99D-4F79-9433-C53AAB552A6E}" type="sibTrans" cxnId="{8BD95067-23BD-4B4F-A30B-A00676DC0DF3}">
      <dgm:prSet/>
      <dgm:spPr/>
      <dgm:t>
        <a:bodyPr/>
        <a:lstStyle/>
        <a:p>
          <a:endParaRPr lang="en-GB"/>
        </a:p>
      </dgm:t>
    </dgm:pt>
    <dgm:pt modelId="{A67CE7BD-3B01-463F-883C-0B3AA8C76790}">
      <dgm:prSet phldrT="[Text]"/>
      <dgm:spPr/>
      <dgm:t>
        <a:bodyPr/>
        <a:lstStyle/>
        <a:p>
          <a:r>
            <a:rPr lang="en-GB" b="1">
              <a:latin typeface="Aptos" panose="020B0004020202020204" pitchFamily="34" charset="0"/>
            </a:rPr>
            <a:t>Advocating</a:t>
          </a:r>
        </a:p>
      </dgm:t>
    </dgm:pt>
    <dgm:pt modelId="{86EC7CE1-6B4B-4CCE-876F-417352F8A994}" type="parTrans" cxnId="{C5A314D3-63D7-43AF-8EEF-935BE7223437}">
      <dgm:prSet/>
      <dgm:spPr/>
      <dgm:t>
        <a:bodyPr/>
        <a:lstStyle/>
        <a:p>
          <a:endParaRPr lang="en-GB"/>
        </a:p>
      </dgm:t>
    </dgm:pt>
    <dgm:pt modelId="{C5CCB697-95B2-4D2D-8109-0BFF7B5CCEFD}" type="sibTrans" cxnId="{C5A314D3-63D7-43AF-8EEF-935BE7223437}">
      <dgm:prSet/>
      <dgm:spPr/>
      <dgm:t>
        <a:bodyPr/>
        <a:lstStyle/>
        <a:p>
          <a:endParaRPr lang="en-GB"/>
        </a:p>
      </dgm:t>
    </dgm:pt>
    <dgm:pt modelId="{5B5B0144-6C8D-4F83-AE67-62DEE8A99F7F}">
      <dgm:prSet/>
      <dgm:spPr/>
      <dgm:t>
        <a:bodyPr/>
        <a:lstStyle/>
        <a:p>
          <a:r>
            <a:rPr lang="en-GB" b="1">
              <a:latin typeface="Aptos" panose="020B0004020202020204" pitchFamily="34" charset="0"/>
            </a:rPr>
            <a:t>Enabling partners</a:t>
          </a:r>
        </a:p>
      </dgm:t>
    </dgm:pt>
    <dgm:pt modelId="{0514BF5B-A42B-43C7-9D63-888D7DEFF932}" type="parTrans" cxnId="{7D81B67D-88B6-415C-B725-93293D61F7F3}">
      <dgm:prSet/>
      <dgm:spPr/>
      <dgm:t>
        <a:bodyPr/>
        <a:lstStyle/>
        <a:p>
          <a:endParaRPr lang="en-GB"/>
        </a:p>
      </dgm:t>
    </dgm:pt>
    <dgm:pt modelId="{28A0DD80-442A-4575-A84D-1E97659282F2}" type="sibTrans" cxnId="{7D81B67D-88B6-415C-B725-93293D61F7F3}">
      <dgm:prSet/>
      <dgm:spPr/>
      <dgm:t>
        <a:bodyPr/>
        <a:lstStyle/>
        <a:p>
          <a:endParaRPr lang="en-GB"/>
        </a:p>
      </dgm:t>
    </dgm:pt>
    <dgm:pt modelId="{3C5D10E1-E287-439E-9BD7-DBD5E46B8BE8}" type="pres">
      <dgm:prSet presAssocID="{CA05F987-6A29-470F-B9AB-20FBD83E694F}" presName="linear" presStyleCnt="0">
        <dgm:presLayoutVars>
          <dgm:dir/>
          <dgm:animLvl val="lvl"/>
          <dgm:resizeHandles val="exact"/>
        </dgm:presLayoutVars>
      </dgm:prSet>
      <dgm:spPr/>
    </dgm:pt>
    <dgm:pt modelId="{CC00FD1F-1888-4546-B921-3F89DB4DC4F6}" type="pres">
      <dgm:prSet presAssocID="{D250B10B-419E-4DBC-98AE-2C254E913C1E}" presName="parentLin" presStyleCnt="0"/>
      <dgm:spPr/>
    </dgm:pt>
    <dgm:pt modelId="{E35A8DDF-E414-4DB7-8929-E6BD4927BFE2}" type="pres">
      <dgm:prSet presAssocID="{D250B10B-419E-4DBC-98AE-2C254E913C1E}" presName="parentLeftMargin" presStyleLbl="node1" presStyleIdx="0" presStyleCnt="4"/>
      <dgm:spPr/>
    </dgm:pt>
    <dgm:pt modelId="{1C9FCA7E-3BFA-4279-BD14-1C3FE03F43C7}" type="pres">
      <dgm:prSet presAssocID="{D250B10B-419E-4DBC-98AE-2C254E913C1E}" presName="parentText" presStyleLbl="node1" presStyleIdx="0" presStyleCnt="4">
        <dgm:presLayoutVars>
          <dgm:chMax val="0"/>
          <dgm:bulletEnabled val="1"/>
        </dgm:presLayoutVars>
      </dgm:prSet>
      <dgm:spPr/>
    </dgm:pt>
    <dgm:pt modelId="{173CD6E2-F397-41BB-B705-9C1F6C70FD34}" type="pres">
      <dgm:prSet presAssocID="{D250B10B-419E-4DBC-98AE-2C254E913C1E}" presName="negativeSpace" presStyleCnt="0"/>
      <dgm:spPr/>
    </dgm:pt>
    <dgm:pt modelId="{4F47B252-1FCF-4092-AD95-FED129A9D0C1}" type="pres">
      <dgm:prSet presAssocID="{D250B10B-419E-4DBC-98AE-2C254E913C1E}" presName="childText" presStyleLbl="conFgAcc1" presStyleIdx="0" presStyleCnt="4">
        <dgm:presLayoutVars>
          <dgm:bulletEnabled val="1"/>
        </dgm:presLayoutVars>
      </dgm:prSet>
      <dgm:spPr/>
    </dgm:pt>
    <dgm:pt modelId="{A51E1A27-7A08-44E0-92A4-5F8C267C5C7E}" type="pres">
      <dgm:prSet presAssocID="{CE9CD875-0CFC-4479-9DA3-382B6B5A00F1}" presName="spaceBetweenRectangles" presStyleCnt="0"/>
      <dgm:spPr/>
    </dgm:pt>
    <dgm:pt modelId="{D3F15531-60EE-4CAC-8F36-E81CC18FB3C6}" type="pres">
      <dgm:prSet presAssocID="{5B5B0144-6C8D-4F83-AE67-62DEE8A99F7F}" presName="parentLin" presStyleCnt="0"/>
      <dgm:spPr/>
    </dgm:pt>
    <dgm:pt modelId="{3EC30408-92DA-4A56-A8E6-6702C8ECC518}" type="pres">
      <dgm:prSet presAssocID="{5B5B0144-6C8D-4F83-AE67-62DEE8A99F7F}" presName="parentLeftMargin" presStyleLbl="node1" presStyleIdx="0" presStyleCnt="4"/>
      <dgm:spPr/>
    </dgm:pt>
    <dgm:pt modelId="{E62AD013-376D-42A8-A375-86CBE8E7EBC3}" type="pres">
      <dgm:prSet presAssocID="{5B5B0144-6C8D-4F83-AE67-62DEE8A99F7F}" presName="parentText" presStyleLbl="node1" presStyleIdx="1" presStyleCnt="4">
        <dgm:presLayoutVars>
          <dgm:chMax val="0"/>
          <dgm:bulletEnabled val="1"/>
        </dgm:presLayoutVars>
      </dgm:prSet>
      <dgm:spPr/>
    </dgm:pt>
    <dgm:pt modelId="{A62306C0-D8CA-4331-AA23-B14B1988ECDA}" type="pres">
      <dgm:prSet presAssocID="{5B5B0144-6C8D-4F83-AE67-62DEE8A99F7F}" presName="negativeSpace" presStyleCnt="0"/>
      <dgm:spPr/>
    </dgm:pt>
    <dgm:pt modelId="{707643F3-56CD-4467-8DA6-40AF80E4507A}" type="pres">
      <dgm:prSet presAssocID="{5B5B0144-6C8D-4F83-AE67-62DEE8A99F7F}" presName="childText" presStyleLbl="conFgAcc1" presStyleIdx="1" presStyleCnt="4">
        <dgm:presLayoutVars>
          <dgm:bulletEnabled val="1"/>
        </dgm:presLayoutVars>
      </dgm:prSet>
      <dgm:spPr/>
    </dgm:pt>
    <dgm:pt modelId="{5DB9D6A0-C79A-4A65-9518-3AD498DDFAFD}" type="pres">
      <dgm:prSet presAssocID="{28A0DD80-442A-4575-A84D-1E97659282F2}" presName="spaceBetweenRectangles" presStyleCnt="0"/>
      <dgm:spPr/>
    </dgm:pt>
    <dgm:pt modelId="{3C3B6703-4D95-418D-BF98-7B2EDE12398A}" type="pres">
      <dgm:prSet presAssocID="{8B0459F2-E408-47C7-9326-2B8A49FA5D39}" presName="parentLin" presStyleCnt="0"/>
      <dgm:spPr/>
    </dgm:pt>
    <dgm:pt modelId="{4D8F42B3-1B8E-4450-AD75-FCCB0258A314}" type="pres">
      <dgm:prSet presAssocID="{8B0459F2-E408-47C7-9326-2B8A49FA5D39}" presName="parentLeftMargin" presStyleLbl="node1" presStyleIdx="1" presStyleCnt="4"/>
      <dgm:spPr/>
    </dgm:pt>
    <dgm:pt modelId="{A4D25505-4C76-4541-9217-D597BF8FBE47}" type="pres">
      <dgm:prSet presAssocID="{8B0459F2-E408-47C7-9326-2B8A49FA5D39}" presName="parentText" presStyleLbl="node1" presStyleIdx="2" presStyleCnt="4">
        <dgm:presLayoutVars>
          <dgm:chMax val="0"/>
          <dgm:bulletEnabled val="1"/>
        </dgm:presLayoutVars>
      </dgm:prSet>
      <dgm:spPr/>
    </dgm:pt>
    <dgm:pt modelId="{29019412-8BEB-4CFD-A469-26E4B56AD576}" type="pres">
      <dgm:prSet presAssocID="{8B0459F2-E408-47C7-9326-2B8A49FA5D39}" presName="negativeSpace" presStyleCnt="0"/>
      <dgm:spPr/>
    </dgm:pt>
    <dgm:pt modelId="{A745C86C-E862-41BF-846A-D5097DCACEF4}" type="pres">
      <dgm:prSet presAssocID="{8B0459F2-E408-47C7-9326-2B8A49FA5D39}" presName="childText" presStyleLbl="conFgAcc1" presStyleIdx="2" presStyleCnt="4">
        <dgm:presLayoutVars>
          <dgm:bulletEnabled val="1"/>
        </dgm:presLayoutVars>
      </dgm:prSet>
      <dgm:spPr/>
    </dgm:pt>
    <dgm:pt modelId="{7853C07B-D26B-40C6-8B68-A6C864A14088}" type="pres">
      <dgm:prSet presAssocID="{5FCFA9B5-A99D-4F79-9433-C53AAB552A6E}" presName="spaceBetweenRectangles" presStyleCnt="0"/>
      <dgm:spPr/>
    </dgm:pt>
    <dgm:pt modelId="{8C0037E8-4144-43E6-A6E4-C966BB56E7C0}" type="pres">
      <dgm:prSet presAssocID="{A67CE7BD-3B01-463F-883C-0B3AA8C76790}" presName="parentLin" presStyleCnt="0"/>
      <dgm:spPr/>
    </dgm:pt>
    <dgm:pt modelId="{BD238FD5-3142-4A6E-9BF0-B807AF680B59}" type="pres">
      <dgm:prSet presAssocID="{A67CE7BD-3B01-463F-883C-0B3AA8C76790}" presName="parentLeftMargin" presStyleLbl="node1" presStyleIdx="2" presStyleCnt="4"/>
      <dgm:spPr/>
    </dgm:pt>
    <dgm:pt modelId="{927CCF9A-F418-4B29-B423-C31DD8803A15}" type="pres">
      <dgm:prSet presAssocID="{A67CE7BD-3B01-463F-883C-0B3AA8C76790}" presName="parentText" presStyleLbl="node1" presStyleIdx="3" presStyleCnt="4">
        <dgm:presLayoutVars>
          <dgm:chMax val="0"/>
          <dgm:bulletEnabled val="1"/>
        </dgm:presLayoutVars>
      </dgm:prSet>
      <dgm:spPr/>
    </dgm:pt>
    <dgm:pt modelId="{38AB2F08-C53D-4ACC-B33E-C1D72E592EEA}" type="pres">
      <dgm:prSet presAssocID="{A67CE7BD-3B01-463F-883C-0B3AA8C76790}" presName="negativeSpace" presStyleCnt="0"/>
      <dgm:spPr/>
    </dgm:pt>
    <dgm:pt modelId="{4A6EF77C-D9F2-48D6-B8D1-EEDB015E095D}" type="pres">
      <dgm:prSet presAssocID="{A67CE7BD-3B01-463F-883C-0B3AA8C76790}" presName="childText" presStyleLbl="conFgAcc1" presStyleIdx="3" presStyleCnt="4">
        <dgm:presLayoutVars>
          <dgm:bulletEnabled val="1"/>
        </dgm:presLayoutVars>
      </dgm:prSet>
      <dgm:spPr/>
    </dgm:pt>
  </dgm:ptLst>
  <dgm:cxnLst>
    <dgm:cxn modelId="{97F0210A-04F9-4933-85AB-0BD6D3516F72}" type="presOf" srcId="{CA05F987-6A29-470F-B9AB-20FBD83E694F}" destId="{3C5D10E1-E287-439E-9BD7-DBD5E46B8BE8}" srcOrd="0" destOrd="0" presId="urn:microsoft.com/office/officeart/2005/8/layout/list1"/>
    <dgm:cxn modelId="{4426B80B-6EF6-4AEB-8BFE-C4419B1E7F94}" type="presOf" srcId="{D250B10B-419E-4DBC-98AE-2C254E913C1E}" destId="{E35A8DDF-E414-4DB7-8929-E6BD4927BFE2}" srcOrd="0" destOrd="0" presId="urn:microsoft.com/office/officeart/2005/8/layout/list1"/>
    <dgm:cxn modelId="{63F32E23-2D84-44A4-B968-48340A0B4739}" type="presOf" srcId="{A67CE7BD-3B01-463F-883C-0B3AA8C76790}" destId="{BD238FD5-3142-4A6E-9BF0-B807AF680B59}" srcOrd="0" destOrd="0" presId="urn:microsoft.com/office/officeart/2005/8/layout/list1"/>
    <dgm:cxn modelId="{9C53C449-FCFF-40D3-80AC-C4BA367FC3A5}" type="presOf" srcId="{D250B10B-419E-4DBC-98AE-2C254E913C1E}" destId="{1C9FCA7E-3BFA-4279-BD14-1C3FE03F43C7}" srcOrd="1" destOrd="0" presId="urn:microsoft.com/office/officeart/2005/8/layout/list1"/>
    <dgm:cxn modelId="{8BD95067-23BD-4B4F-A30B-A00676DC0DF3}" srcId="{CA05F987-6A29-470F-B9AB-20FBD83E694F}" destId="{8B0459F2-E408-47C7-9326-2B8A49FA5D39}" srcOrd="2" destOrd="0" parTransId="{8DE543CA-ED72-496B-A1EB-38C883F86161}" sibTransId="{5FCFA9B5-A99D-4F79-9433-C53AAB552A6E}"/>
    <dgm:cxn modelId="{6C7F7A7C-C347-45F2-8EB2-FF1D3D898B3F}" type="presOf" srcId="{A67CE7BD-3B01-463F-883C-0B3AA8C76790}" destId="{927CCF9A-F418-4B29-B423-C31DD8803A15}" srcOrd="1" destOrd="0" presId="urn:microsoft.com/office/officeart/2005/8/layout/list1"/>
    <dgm:cxn modelId="{7D81B67D-88B6-415C-B725-93293D61F7F3}" srcId="{CA05F987-6A29-470F-B9AB-20FBD83E694F}" destId="{5B5B0144-6C8D-4F83-AE67-62DEE8A99F7F}" srcOrd="1" destOrd="0" parTransId="{0514BF5B-A42B-43C7-9D63-888D7DEFF932}" sibTransId="{28A0DD80-442A-4575-A84D-1E97659282F2}"/>
    <dgm:cxn modelId="{3516D295-1B96-4F8F-9263-AA93661D5DAB}" srcId="{CA05F987-6A29-470F-B9AB-20FBD83E694F}" destId="{D250B10B-419E-4DBC-98AE-2C254E913C1E}" srcOrd="0" destOrd="0" parTransId="{A631F216-8297-4274-9934-E876A54AF19C}" sibTransId="{CE9CD875-0CFC-4479-9DA3-382B6B5A00F1}"/>
    <dgm:cxn modelId="{BA29DCAD-815E-4211-ADED-C377EEC944FE}" type="presOf" srcId="{5B5B0144-6C8D-4F83-AE67-62DEE8A99F7F}" destId="{3EC30408-92DA-4A56-A8E6-6702C8ECC518}" srcOrd="0" destOrd="0" presId="urn:microsoft.com/office/officeart/2005/8/layout/list1"/>
    <dgm:cxn modelId="{C5A314D3-63D7-43AF-8EEF-935BE7223437}" srcId="{CA05F987-6A29-470F-B9AB-20FBD83E694F}" destId="{A67CE7BD-3B01-463F-883C-0B3AA8C76790}" srcOrd="3" destOrd="0" parTransId="{86EC7CE1-6B4B-4CCE-876F-417352F8A994}" sibTransId="{C5CCB697-95B2-4D2D-8109-0BFF7B5CCEFD}"/>
    <dgm:cxn modelId="{41AD99DC-B214-480F-B910-6529AF2E767A}" type="presOf" srcId="{8B0459F2-E408-47C7-9326-2B8A49FA5D39}" destId="{A4D25505-4C76-4541-9217-D597BF8FBE47}" srcOrd="1" destOrd="0" presId="urn:microsoft.com/office/officeart/2005/8/layout/list1"/>
    <dgm:cxn modelId="{A8558FF0-120B-432C-AAE8-7429A0E6219F}" type="presOf" srcId="{8B0459F2-E408-47C7-9326-2B8A49FA5D39}" destId="{4D8F42B3-1B8E-4450-AD75-FCCB0258A314}" srcOrd="0" destOrd="0" presId="urn:microsoft.com/office/officeart/2005/8/layout/list1"/>
    <dgm:cxn modelId="{2DBD60FA-3B4C-4E0C-90DE-FD46822D739E}" type="presOf" srcId="{5B5B0144-6C8D-4F83-AE67-62DEE8A99F7F}" destId="{E62AD013-376D-42A8-A375-86CBE8E7EBC3}" srcOrd="1" destOrd="0" presId="urn:microsoft.com/office/officeart/2005/8/layout/list1"/>
    <dgm:cxn modelId="{A065B6FE-E195-4BAF-B305-AB6F3C9D991E}" type="presParOf" srcId="{3C5D10E1-E287-439E-9BD7-DBD5E46B8BE8}" destId="{CC00FD1F-1888-4546-B921-3F89DB4DC4F6}" srcOrd="0" destOrd="0" presId="urn:microsoft.com/office/officeart/2005/8/layout/list1"/>
    <dgm:cxn modelId="{8665C083-B0BC-4206-BABF-ABBD28A1C519}" type="presParOf" srcId="{CC00FD1F-1888-4546-B921-3F89DB4DC4F6}" destId="{E35A8DDF-E414-4DB7-8929-E6BD4927BFE2}" srcOrd="0" destOrd="0" presId="urn:microsoft.com/office/officeart/2005/8/layout/list1"/>
    <dgm:cxn modelId="{D427C7DC-27C7-4C31-9998-502A5347C113}" type="presParOf" srcId="{CC00FD1F-1888-4546-B921-3F89DB4DC4F6}" destId="{1C9FCA7E-3BFA-4279-BD14-1C3FE03F43C7}" srcOrd="1" destOrd="0" presId="urn:microsoft.com/office/officeart/2005/8/layout/list1"/>
    <dgm:cxn modelId="{81C5CBAC-6F03-4198-96A6-44CD9C68B87D}" type="presParOf" srcId="{3C5D10E1-E287-439E-9BD7-DBD5E46B8BE8}" destId="{173CD6E2-F397-41BB-B705-9C1F6C70FD34}" srcOrd="1" destOrd="0" presId="urn:microsoft.com/office/officeart/2005/8/layout/list1"/>
    <dgm:cxn modelId="{11307F07-69A0-4516-B632-F60FC17E34A5}" type="presParOf" srcId="{3C5D10E1-E287-439E-9BD7-DBD5E46B8BE8}" destId="{4F47B252-1FCF-4092-AD95-FED129A9D0C1}" srcOrd="2" destOrd="0" presId="urn:microsoft.com/office/officeart/2005/8/layout/list1"/>
    <dgm:cxn modelId="{8A641331-EAD7-4D69-9FEE-EB65ACFC4589}" type="presParOf" srcId="{3C5D10E1-E287-439E-9BD7-DBD5E46B8BE8}" destId="{A51E1A27-7A08-44E0-92A4-5F8C267C5C7E}" srcOrd="3" destOrd="0" presId="urn:microsoft.com/office/officeart/2005/8/layout/list1"/>
    <dgm:cxn modelId="{C70413D2-AB35-4A5B-85DD-65A9FCD38BAD}" type="presParOf" srcId="{3C5D10E1-E287-439E-9BD7-DBD5E46B8BE8}" destId="{D3F15531-60EE-4CAC-8F36-E81CC18FB3C6}" srcOrd="4" destOrd="0" presId="urn:microsoft.com/office/officeart/2005/8/layout/list1"/>
    <dgm:cxn modelId="{9D7F0387-A65C-4200-9365-DAD49436BF76}" type="presParOf" srcId="{D3F15531-60EE-4CAC-8F36-E81CC18FB3C6}" destId="{3EC30408-92DA-4A56-A8E6-6702C8ECC518}" srcOrd="0" destOrd="0" presId="urn:microsoft.com/office/officeart/2005/8/layout/list1"/>
    <dgm:cxn modelId="{842C8572-E02C-47D6-8FB5-549C53CCBBC6}" type="presParOf" srcId="{D3F15531-60EE-4CAC-8F36-E81CC18FB3C6}" destId="{E62AD013-376D-42A8-A375-86CBE8E7EBC3}" srcOrd="1" destOrd="0" presId="urn:microsoft.com/office/officeart/2005/8/layout/list1"/>
    <dgm:cxn modelId="{06EBE24D-5A8F-4B37-91FB-9B4DBF35FD82}" type="presParOf" srcId="{3C5D10E1-E287-439E-9BD7-DBD5E46B8BE8}" destId="{A62306C0-D8CA-4331-AA23-B14B1988ECDA}" srcOrd="5" destOrd="0" presId="urn:microsoft.com/office/officeart/2005/8/layout/list1"/>
    <dgm:cxn modelId="{7461A0FA-35CC-480A-A78B-06B1CCF3AB5F}" type="presParOf" srcId="{3C5D10E1-E287-439E-9BD7-DBD5E46B8BE8}" destId="{707643F3-56CD-4467-8DA6-40AF80E4507A}" srcOrd="6" destOrd="0" presId="urn:microsoft.com/office/officeart/2005/8/layout/list1"/>
    <dgm:cxn modelId="{20D5C546-A44A-40F1-9E37-DC3E9D849651}" type="presParOf" srcId="{3C5D10E1-E287-439E-9BD7-DBD5E46B8BE8}" destId="{5DB9D6A0-C79A-4A65-9518-3AD498DDFAFD}" srcOrd="7" destOrd="0" presId="urn:microsoft.com/office/officeart/2005/8/layout/list1"/>
    <dgm:cxn modelId="{842F2F24-1313-4FD1-84FF-3197B220C777}" type="presParOf" srcId="{3C5D10E1-E287-439E-9BD7-DBD5E46B8BE8}" destId="{3C3B6703-4D95-418D-BF98-7B2EDE12398A}" srcOrd="8" destOrd="0" presId="urn:microsoft.com/office/officeart/2005/8/layout/list1"/>
    <dgm:cxn modelId="{B1009065-2DB2-4A99-832B-1B4B7C052898}" type="presParOf" srcId="{3C3B6703-4D95-418D-BF98-7B2EDE12398A}" destId="{4D8F42B3-1B8E-4450-AD75-FCCB0258A314}" srcOrd="0" destOrd="0" presId="urn:microsoft.com/office/officeart/2005/8/layout/list1"/>
    <dgm:cxn modelId="{DA7F6E97-BE7F-4FBE-BF25-1BFD963FC2B6}" type="presParOf" srcId="{3C3B6703-4D95-418D-BF98-7B2EDE12398A}" destId="{A4D25505-4C76-4541-9217-D597BF8FBE47}" srcOrd="1" destOrd="0" presId="urn:microsoft.com/office/officeart/2005/8/layout/list1"/>
    <dgm:cxn modelId="{AC732CCA-1543-49DB-9F0D-11B8794F9041}" type="presParOf" srcId="{3C5D10E1-E287-439E-9BD7-DBD5E46B8BE8}" destId="{29019412-8BEB-4CFD-A469-26E4B56AD576}" srcOrd="9" destOrd="0" presId="urn:microsoft.com/office/officeart/2005/8/layout/list1"/>
    <dgm:cxn modelId="{2C7D04C6-C902-4E84-886B-88C8A0E9511D}" type="presParOf" srcId="{3C5D10E1-E287-439E-9BD7-DBD5E46B8BE8}" destId="{A745C86C-E862-41BF-846A-D5097DCACEF4}" srcOrd="10" destOrd="0" presId="urn:microsoft.com/office/officeart/2005/8/layout/list1"/>
    <dgm:cxn modelId="{03A7E8A3-4DA9-49D9-B78B-733764682B41}" type="presParOf" srcId="{3C5D10E1-E287-439E-9BD7-DBD5E46B8BE8}" destId="{7853C07B-D26B-40C6-8B68-A6C864A14088}" srcOrd="11" destOrd="0" presId="urn:microsoft.com/office/officeart/2005/8/layout/list1"/>
    <dgm:cxn modelId="{2515A797-CEED-4FD3-A2B4-F9EB66BECA7B}" type="presParOf" srcId="{3C5D10E1-E287-439E-9BD7-DBD5E46B8BE8}" destId="{8C0037E8-4144-43E6-A6E4-C966BB56E7C0}" srcOrd="12" destOrd="0" presId="urn:microsoft.com/office/officeart/2005/8/layout/list1"/>
    <dgm:cxn modelId="{6DFA44E4-191C-41EB-A6AE-99CCFF5F358F}" type="presParOf" srcId="{8C0037E8-4144-43E6-A6E4-C966BB56E7C0}" destId="{BD238FD5-3142-4A6E-9BF0-B807AF680B59}" srcOrd="0" destOrd="0" presId="urn:microsoft.com/office/officeart/2005/8/layout/list1"/>
    <dgm:cxn modelId="{7DFD15A3-C8DD-435F-AD8E-A94EF59ED0F6}" type="presParOf" srcId="{8C0037E8-4144-43E6-A6E4-C966BB56E7C0}" destId="{927CCF9A-F418-4B29-B423-C31DD8803A15}" srcOrd="1" destOrd="0" presId="urn:microsoft.com/office/officeart/2005/8/layout/list1"/>
    <dgm:cxn modelId="{CD2AC6C5-6D50-4A09-B893-18004F6300A1}" type="presParOf" srcId="{3C5D10E1-E287-439E-9BD7-DBD5E46B8BE8}" destId="{38AB2F08-C53D-4ACC-B33E-C1D72E592EEA}" srcOrd="13" destOrd="0" presId="urn:microsoft.com/office/officeart/2005/8/layout/list1"/>
    <dgm:cxn modelId="{DDC12CD0-B208-455F-95C3-A12D07E64818}" type="presParOf" srcId="{3C5D10E1-E287-439E-9BD7-DBD5E46B8BE8}" destId="{4A6EF77C-D9F2-48D6-B8D1-EEDB015E095D}"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8E4B24-3E23-364D-AE10-926873571098}">
      <dsp:nvSpPr>
        <dsp:cNvPr id="0" name=""/>
        <dsp:cNvSpPr/>
      </dsp:nvSpPr>
      <dsp:spPr>
        <a:xfrm>
          <a:off x="0" y="1219199"/>
          <a:ext cx="7474299" cy="1625600"/>
        </a:xfrm>
        <a:prstGeom prst="notched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832CFA-D65A-8A44-83AE-D374FFDA359B}">
      <dsp:nvSpPr>
        <dsp:cNvPr id="0" name=""/>
        <dsp:cNvSpPr/>
      </dsp:nvSpPr>
      <dsp:spPr>
        <a:xfrm>
          <a:off x="2956" y="0"/>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GB" sz="1200" b="1" kern="1200"/>
            <a:t>From Feb 25</a:t>
          </a:r>
        </a:p>
        <a:p>
          <a:pPr marL="0" lvl="0" indent="0" algn="ctr" defTabSz="533400">
            <a:lnSpc>
              <a:spcPct val="90000"/>
            </a:lnSpc>
            <a:spcBef>
              <a:spcPct val="0"/>
            </a:spcBef>
            <a:spcAft>
              <a:spcPct val="35000"/>
            </a:spcAft>
            <a:buNone/>
          </a:pPr>
          <a:r>
            <a:rPr lang="en-GB" sz="1200" b="1" kern="1200"/>
            <a:t>1-hour induction</a:t>
          </a:r>
        </a:p>
      </dsp:txBody>
      <dsp:txXfrm>
        <a:off x="2956" y="0"/>
        <a:ext cx="1292491" cy="1625600"/>
      </dsp:txXfrm>
    </dsp:sp>
    <dsp:sp modelId="{A606B5B3-AC80-E74A-ACF4-848042B43108}">
      <dsp:nvSpPr>
        <dsp:cNvPr id="0" name=""/>
        <dsp:cNvSpPr/>
      </dsp:nvSpPr>
      <dsp:spPr>
        <a:xfrm>
          <a:off x="446001" y="1828800"/>
          <a:ext cx="406400" cy="406400"/>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DCBA58-0C5F-6549-BE2A-35A264CC2DF4}">
      <dsp:nvSpPr>
        <dsp:cNvPr id="0" name=""/>
        <dsp:cNvSpPr/>
      </dsp:nvSpPr>
      <dsp:spPr>
        <a:xfrm>
          <a:off x="1360072" y="2438399"/>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n-GB" sz="1200" b="1" kern="1200"/>
            <a:t>Stimulus materials</a:t>
          </a:r>
        </a:p>
      </dsp:txBody>
      <dsp:txXfrm>
        <a:off x="1360072" y="2438399"/>
        <a:ext cx="1292491" cy="1625600"/>
      </dsp:txXfrm>
    </dsp:sp>
    <dsp:sp modelId="{760F2B84-5974-5F4F-8392-7662CB99CD14}">
      <dsp:nvSpPr>
        <dsp:cNvPr id="0" name=""/>
        <dsp:cNvSpPr/>
      </dsp:nvSpPr>
      <dsp:spPr>
        <a:xfrm>
          <a:off x="1803118" y="1828800"/>
          <a:ext cx="406400" cy="406400"/>
        </a:xfrm>
        <a:prstGeom prst="ellipse">
          <a:avLst/>
        </a:prstGeom>
        <a:solidFill>
          <a:schemeClr val="accent5">
            <a:hueOff val="-1805699"/>
            <a:satOff val="0"/>
            <a:lumOff val="75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559F34-D325-FD44-928F-5346BB469DF5}">
      <dsp:nvSpPr>
        <dsp:cNvPr id="0" name=""/>
        <dsp:cNvSpPr/>
      </dsp:nvSpPr>
      <dsp:spPr>
        <a:xfrm>
          <a:off x="2717188" y="0"/>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GB" sz="1200" b="1" kern="1200"/>
            <a:t>March 6-7</a:t>
          </a:r>
        </a:p>
        <a:p>
          <a:pPr marL="0" lvl="0" indent="0" algn="ctr" defTabSz="533400">
            <a:lnSpc>
              <a:spcPct val="90000"/>
            </a:lnSpc>
            <a:spcBef>
              <a:spcPct val="0"/>
            </a:spcBef>
            <a:spcAft>
              <a:spcPct val="35000"/>
            </a:spcAft>
            <a:buNone/>
          </a:pPr>
          <a:r>
            <a:rPr lang="en-GB" sz="1200" b="1" kern="1200"/>
            <a:t>2 in-person sessions </a:t>
          </a:r>
          <a:r>
            <a:rPr lang="en-GB" sz="1200" b="0" kern="1200"/>
            <a:t>focused on learning</a:t>
          </a:r>
        </a:p>
      </dsp:txBody>
      <dsp:txXfrm>
        <a:off x="2717188" y="0"/>
        <a:ext cx="1292491" cy="1625600"/>
      </dsp:txXfrm>
    </dsp:sp>
    <dsp:sp modelId="{164883B9-D4D2-7441-B101-8E4E585DFC4E}">
      <dsp:nvSpPr>
        <dsp:cNvPr id="0" name=""/>
        <dsp:cNvSpPr/>
      </dsp:nvSpPr>
      <dsp:spPr>
        <a:xfrm>
          <a:off x="3160234" y="1828800"/>
          <a:ext cx="406400" cy="406400"/>
        </a:xfrm>
        <a:prstGeom prst="ellipse">
          <a:avLst/>
        </a:prstGeom>
        <a:solidFill>
          <a:schemeClr val="accent5">
            <a:hueOff val="-3611398"/>
            <a:satOff val="0"/>
            <a:lumOff val="15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1D722D-8CB9-D445-BEC9-008A468B8699}">
      <dsp:nvSpPr>
        <dsp:cNvPr id="0" name=""/>
        <dsp:cNvSpPr/>
      </dsp:nvSpPr>
      <dsp:spPr>
        <a:xfrm>
          <a:off x="4074304" y="2438399"/>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n-GB" sz="1200" b="1" kern="1200"/>
            <a:t>March 13-14</a:t>
          </a:r>
        </a:p>
        <a:p>
          <a:pPr marL="0" lvl="0" indent="0" algn="ctr" defTabSz="533400">
            <a:lnSpc>
              <a:spcPct val="90000"/>
            </a:lnSpc>
            <a:spcBef>
              <a:spcPct val="0"/>
            </a:spcBef>
            <a:spcAft>
              <a:spcPct val="35000"/>
            </a:spcAft>
            <a:buNone/>
          </a:pPr>
          <a:r>
            <a:rPr lang="en-GB" sz="1200" b="1" kern="1200"/>
            <a:t>2 in-person sessions </a:t>
          </a:r>
          <a:r>
            <a:rPr lang="en-GB" sz="1200" kern="1200"/>
            <a:t>focused on deliberation</a:t>
          </a:r>
        </a:p>
        <a:p>
          <a:pPr marL="0" lvl="0" indent="0" algn="ctr" defTabSz="533400">
            <a:lnSpc>
              <a:spcPct val="90000"/>
            </a:lnSpc>
            <a:spcBef>
              <a:spcPct val="0"/>
            </a:spcBef>
            <a:spcAft>
              <a:spcPct val="35000"/>
            </a:spcAft>
            <a:buNone/>
          </a:pPr>
          <a:r>
            <a:rPr lang="en-GB" sz="1200" kern="1200"/>
            <a:t>Audio Recordings Taken</a:t>
          </a:r>
        </a:p>
      </dsp:txBody>
      <dsp:txXfrm>
        <a:off x="4074304" y="2438399"/>
        <a:ext cx="1292491" cy="1625600"/>
      </dsp:txXfrm>
    </dsp:sp>
    <dsp:sp modelId="{1D99FDED-BB70-0740-80D7-769EA1911926}">
      <dsp:nvSpPr>
        <dsp:cNvPr id="0" name=""/>
        <dsp:cNvSpPr/>
      </dsp:nvSpPr>
      <dsp:spPr>
        <a:xfrm>
          <a:off x="4517350" y="1828800"/>
          <a:ext cx="406400" cy="406400"/>
        </a:xfrm>
        <a:prstGeom prst="ellipse">
          <a:avLst/>
        </a:prstGeom>
        <a:solidFill>
          <a:schemeClr val="accent5">
            <a:hueOff val="-5417097"/>
            <a:satOff val="0"/>
            <a:lumOff val="225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96F6F5-FBB5-CF42-BBC9-0B5A760EFBE2}">
      <dsp:nvSpPr>
        <dsp:cNvPr id="0" name=""/>
        <dsp:cNvSpPr/>
      </dsp:nvSpPr>
      <dsp:spPr>
        <a:xfrm>
          <a:off x="5431421" y="0"/>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GB" sz="1200" b="1" kern="1200"/>
            <a:t>Optional debrief </a:t>
          </a:r>
          <a:r>
            <a:rPr lang="en-GB" sz="1200" kern="1200"/>
            <a:t>and further opportunities</a:t>
          </a:r>
        </a:p>
      </dsp:txBody>
      <dsp:txXfrm>
        <a:off x="5431421" y="0"/>
        <a:ext cx="1292491" cy="1625600"/>
      </dsp:txXfrm>
    </dsp:sp>
    <dsp:sp modelId="{5A68A7CA-7154-F548-A2FA-A990B864691A}">
      <dsp:nvSpPr>
        <dsp:cNvPr id="0" name=""/>
        <dsp:cNvSpPr/>
      </dsp:nvSpPr>
      <dsp:spPr>
        <a:xfrm>
          <a:off x="5874467" y="1828800"/>
          <a:ext cx="406400" cy="406400"/>
        </a:xfrm>
        <a:prstGeom prst="ellipse">
          <a:avLst/>
        </a:prstGeom>
        <a:solidFill>
          <a:schemeClr val="accent5">
            <a:hueOff val="-7222796"/>
            <a:satOff val="0"/>
            <a:lumOff val="30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2C8E97-4CB7-4E48-B7C2-35B7BB33FADA}">
      <dsp:nvSpPr>
        <dsp:cNvPr id="0" name=""/>
        <dsp:cNvSpPr/>
      </dsp:nvSpPr>
      <dsp:spPr>
        <a:xfrm>
          <a:off x="360599" y="407"/>
          <a:ext cx="1596489" cy="957893"/>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latin typeface="Aptos" panose="020B0004020202020204" pitchFamily="34" charset="0"/>
            </a:rPr>
            <a:t>Economic Growth </a:t>
          </a:r>
          <a:endParaRPr lang="en-US" sz="1900" kern="1200" dirty="0">
            <a:latin typeface="Aptos" panose="020B0004020202020204" pitchFamily="34" charset="0"/>
          </a:endParaRPr>
        </a:p>
      </dsp:txBody>
      <dsp:txXfrm>
        <a:off x="360599" y="407"/>
        <a:ext cx="1596489" cy="957893"/>
      </dsp:txXfrm>
    </dsp:sp>
    <dsp:sp modelId="{BB9C1097-39F0-4DC1-93AC-60DF9C520C2F}">
      <dsp:nvSpPr>
        <dsp:cNvPr id="0" name=""/>
        <dsp:cNvSpPr/>
      </dsp:nvSpPr>
      <dsp:spPr>
        <a:xfrm>
          <a:off x="2116737" y="407"/>
          <a:ext cx="1596489" cy="957893"/>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latin typeface="Aptos" panose="020B0004020202020204" pitchFamily="34" charset="0"/>
            </a:rPr>
            <a:t>Housing and Spatial Planning</a:t>
          </a:r>
          <a:endParaRPr lang="en-US" sz="1900" kern="1200">
            <a:latin typeface="Aptos" panose="020B0004020202020204" pitchFamily="34" charset="0"/>
          </a:endParaRPr>
        </a:p>
      </dsp:txBody>
      <dsp:txXfrm>
        <a:off x="2116737" y="407"/>
        <a:ext cx="1596489" cy="957893"/>
      </dsp:txXfrm>
    </dsp:sp>
    <dsp:sp modelId="{1E148993-879E-4058-876F-B362CA0C140B}">
      <dsp:nvSpPr>
        <dsp:cNvPr id="0" name=""/>
        <dsp:cNvSpPr/>
      </dsp:nvSpPr>
      <dsp:spPr>
        <a:xfrm>
          <a:off x="3872876" y="407"/>
          <a:ext cx="1596489" cy="957893"/>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latin typeface="Aptos" panose="020B0004020202020204" pitchFamily="34" charset="0"/>
            </a:rPr>
            <a:t>Culture</a:t>
          </a:r>
          <a:endParaRPr lang="en-US" sz="1900" kern="1200">
            <a:latin typeface="Aptos" panose="020B0004020202020204" pitchFamily="34" charset="0"/>
          </a:endParaRPr>
        </a:p>
      </dsp:txBody>
      <dsp:txXfrm>
        <a:off x="3872876" y="407"/>
        <a:ext cx="1596489" cy="957893"/>
      </dsp:txXfrm>
    </dsp:sp>
    <dsp:sp modelId="{EF2DAB0D-AD9F-4803-9CD5-882590BC19C9}">
      <dsp:nvSpPr>
        <dsp:cNvPr id="0" name=""/>
        <dsp:cNvSpPr/>
      </dsp:nvSpPr>
      <dsp:spPr>
        <a:xfrm>
          <a:off x="5629015" y="407"/>
          <a:ext cx="1596489" cy="957893"/>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latin typeface="Aptos" panose="020B0004020202020204" pitchFamily="34" charset="0"/>
            </a:rPr>
            <a:t>Employment and Skills</a:t>
          </a:r>
          <a:endParaRPr lang="en-US" sz="1900" kern="1200">
            <a:latin typeface="Aptos" panose="020B0004020202020204" pitchFamily="34" charset="0"/>
          </a:endParaRPr>
        </a:p>
      </dsp:txBody>
      <dsp:txXfrm>
        <a:off x="5629015" y="407"/>
        <a:ext cx="1596489" cy="957893"/>
      </dsp:txXfrm>
    </dsp:sp>
    <dsp:sp modelId="{E6287230-B337-45ED-970C-0E2E0B8AC8A4}">
      <dsp:nvSpPr>
        <dsp:cNvPr id="0" name=""/>
        <dsp:cNvSpPr/>
      </dsp:nvSpPr>
      <dsp:spPr>
        <a:xfrm>
          <a:off x="4754553" y="1118357"/>
          <a:ext cx="1596489" cy="957893"/>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latin typeface="Aptos" panose="020B0004020202020204" pitchFamily="34" charset="0"/>
            </a:rPr>
            <a:t>Transport</a:t>
          </a:r>
          <a:endParaRPr lang="en-US" sz="1900" kern="1200">
            <a:latin typeface="Aptos" panose="020B0004020202020204" pitchFamily="34" charset="0"/>
          </a:endParaRPr>
        </a:p>
      </dsp:txBody>
      <dsp:txXfrm>
        <a:off x="4754553" y="1118357"/>
        <a:ext cx="1596489" cy="957893"/>
      </dsp:txXfrm>
    </dsp:sp>
    <dsp:sp modelId="{358B404F-73BD-411C-BC8C-5FCD53470ADE}">
      <dsp:nvSpPr>
        <dsp:cNvPr id="0" name=""/>
        <dsp:cNvSpPr/>
      </dsp:nvSpPr>
      <dsp:spPr>
        <a:xfrm>
          <a:off x="1154549" y="1118357"/>
          <a:ext cx="1596489" cy="957893"/>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latin typeface="Aptos" panose="020B0004020202020204" pitchFamily="34" charset="0"/>
            </a:rPr>
            <a:t>Energy and Environment</a:t>
          </a:r>
          <a:endParaRPr lang="en-US" sz="1900" kern="1200">
            <a:latin typeface="Aptos" panose="020B0004020202020204" pitchFamily="34" charset="0"/>
          </a:endParaRPr>
        </a:p>
      </dsp:txBody>
      <dsp:txXfrm>
        <a:off x="1154549" y="1118357"/>
        <a:ext cx="1596489" cy="957893"/>
      </dsp:txXfrm>
    </dsp:sp>
    <dsp:sp modelId="{2A9E9A84-39BB-4447-8B53-2F4C9F518CF3}">
      <dsp:nvSpPr>
        <dsp:cNvPr id="0" name=""/>
        <dsp:cNvSpPr/>
      </dsp:nvSpPr>
      <dsp:spPr>
        <a:xfrm>
          <a:off x="2953905" y="1118357"/>
          <a:ext cx="1596489" cy="957893"/>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a:latin typeface="Aptos" panose="020B0004020202020204" pitchFamily="34" charset="0"/>
            </a:rPr>
            <a:t>Innovation</a:t>
          </a:r>
          <a:endParaRPr lang="en-US" sz="1900" kern="1200">
            <a:latin typeface="Aptos" panose="020B0004020202020204" pitchFamily="34" charset="0"/>
          </a:endParaRPr>
        </a:p>
      </dsp:txBody>
      <dsp:txXfrm>
        <a:off x="2953905" y="1118357"/>
        <a:ext cx="1596489" cy="95789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2C8E97-4CB7-4E48-B7C2-35B7BB33FADA}">
      <dsp:nvSpPr>
        <dsp:cNvPr id="0" name=""/>
        <dsp:cNvSpPr/>
      </dsp:nvSpPr>
      <dsp:spPr>
        <a:xfrm>
          <a:off x="1375999" y="236"/>
          <a:ext cx="1124210" cy="674526"/>
        </a:xfrm>
        <a:prstGeom prst="rect">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dirty="0">
              <a:latin typeface="Aptos" panose="020B0004020202020204" pitchFamily="34" charset="0"/>
            </a:rPr>
            <a:t>Pre-16 education</a:t>
          </a:r>
          <a:endParaRPr lang="en-US" sz="1300" kern="1200" dirty="0">
            <a:latin typeface="Aptos" panose="020B0004020202020204" pitchFamily="34" charset="0"/>
          </a:endParaRPr>
        </a:p>
      </dsp:txBody>
      <dsp:txXfrm>
        <a:off x="1375999" y="236"/>
        <a:ext cx="1124210" cy="674526"/>
      </dsp:txXfrm>
    </dsp:sp>
    <dsp:sp modelId="{BB9C1097-39F0-4DC1-93AC-60DF9C520C2F}">
      <dsp:nvSpPr>
        <dsp:cNvPr id="0" name=""/>
        <dsp:cNvSpPr/>
      </dsp:nvSpPr>
      <dsp:spPr>
        <a:xfrm>
          <a:off x="2612631" y="236"/>
          <a:ext cx="1124210" cy="674526"/>
        </a:xfrm>
        <a:prstGeom prst="rect">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GB" sz="1300" kern="1200">
              <a:latin typeface="Aptos" panose="020B0004020202020204" pitchFamily="34" charset="0"/>
            </a:rPr>
            <a:t>Health</a:t>
          </a:r>
          <a:endParaRPr lang="en-US" sz="1300" kern="1200">
            <a:latin typeface="Aptos" panose="020B0004020202020204" pitchFamily="34" charset="0"/>
          </a:endParaRPr>
        </a:p>
      </dsp:txBody>
      <dsp:txXfrm>
        <a:off x="2612631" y="236"/>
        <a:ext cx="1124210" cy="674526"/>
      </dsp:txXfrm>
    </dsp:sp>
    <dsp:sp modelId="{1E148993-879E-4058-876F-B362CA0C140B}">
      <dsp:nvSpPr>
        <dsp:cNvPr id="0" name=""/>
        <dsp:cNvSpPr/>
      </dsp:nvSpPr>
      <dsp:spPr>
        <a:xfrm>
          <a:off x="3849262" y="236"/>
          <a:ext cx="1124210" cy="674526"/>
        </a:xfrm>
        <a:prstGeom prst="rect">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a:latin typeface="Aptos" panose="020B0004020202020204" pitchFamily="34" charset="0"/>
            </a:rPr>
            <a:t>Crime and justice</a:t>
          </a:r>
        </a:p>
      </dsp:txBody>
      <dsp:txXfrm>
        <a:off x="3849262" y="236"/>
        <a:ext cx="1124210" cy="674526"/>
      </dsp:txXfrm>
    </dsp:sp>
    <dsp:sp modelId="{EF2DAB0D-AD9F-4803-9CD5-882590BC19C9}">
      <dsp:nvSpPr>
        <dsp:cNvPr id="0" name=""/>
        <dsp:cNvSpPr/>
      </dsp:nvSpPr>
      <dsp:spPr>
        <a:xfrm>
          <a:off x="5085893" y="236"/>
          <a:ext cx="1124210" cy="674526"/>
        </a:xfrm>
        <a:prstGeom prst="rect">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a:latin typeface="Aptos" panose="020B0004020202020204" pitchFamily="34" charset="0"/>
            </a:rPr>
            <a:t>Local authority services</a:t>
          </a:r>
        </a:p>
      </dsp:txBody>
      <dsp:txXfrm>
        <a:off x="5085893" y="236"/>
        <a:ext cx="1124210" cy="67452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47B252-1FCF-4092-AD95-FED129A9D0C1}">
      <dsp:nvSpPr>
        <dsp:cNvPr id="0" name=""/>
        <dsp:cNvSpPr/>
      </dsp:nvSpPr>
      <dsp:spPr>
        <a:xfrm>
          <a:off x="0" y="833757"/>
          <a:ext cx="4080566" cy="403199"/>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C9FCA7E-3BFA-4279-BD14-1C3FE03F43C7}">
      <dsp:nvSpPr>
        <dsp:cNvPr id="0" name=""/>
        <dsp:cNvSpPr/>
      </dsp:nvSpPr>
      <dsp:spPr>
        <a:xfrm>
          <a:off x="204028" y="597597"/>
          <a:ext cx="2856396" cy="4723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65" tIns="0" rIns="107965" bIns="0" numCol="1" spcCol="1270" anchor="ctr" anchorCtr="0">
          <a:noAutofit/>
        </a:bodyPr>
        <a:lstStyle/>
        <a:p>
          <a:pPr marL="0" lvl="0" indent="0" algn="l" defTabSz="711200">
            <a:lnSpc>
              <a:spcPct val="90000"/>
            </a:lnSpc>
            <a:spcBef>
              <a:spcPct val="0"/>
            </a:spcBef>
            <a:spcAft>
              <a:spcPct val="35000"/>
            </a:spcAft>
            <a:buFont typeface="Arial" panose="020B0604020202020204" pitchFamily="34" charset="0"/>
            <a:buNone/>
          </a:pPr>
          <a:r>
            <a:rPr lang="en-GB" sz="1600" b="1" kern="1200">
              <a:latin typeface="Aptos" panose="020B0004020202020204" pitchFamily="34" charset="0"/>
            </a:rPr>
            <a:t>Directly delivering </a:t>
          </a:r>
        </a:p>
      </dsp:txBody>
      <dsp:txXfrm>
        <a:off x="227085" y="620654"/>
        <a:ext cx="2810282" cy="426206"/>
      </dsp:txXfrm>
    </dsp:sp>
    <dsp:sp modelId="{707643F3-56CD-4467-8DA6-40AF80E4507A}">
      <dsp:nvSpPr>
        <dsp:cNvPr id="0" name=""/>
        <dsp:cNvSpPr/>
      </dsp:nvSpPr>
      <dsp:spPr>
        <a:xfrm>
          <a:off x="0" y="1559517"/>
          <a:ext cx="4080566" cy="403199"/>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62AD013-376D-42A8-A375-86CBE8E7EBC3}">
      <dsp:nvSpPr>
        <dsp:cNvPr id="0" name=""/>
        <dsp:cNvSpPr/>
      </dsp:nvSpPr>
      <dsp:spPr>
        <a:xfrm>
          <a:off x="204028" y="1323357"/>
          <a:ext cx="2856396" cy="4723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65" tIns="0" rIns="107965" bIns="0" numCol="1" spcCol="1270" anchor="ctr" anchorCtr="0">
          <a:noAutofit/>
        </a:bodyPr>
        <a:lstStyle/>
        <a:p>
          <a:pPr marL="0" lvl="0" indent="0" algn="l" defTabSz="711200">
            <a:lnSpc>
              <a:spcPct val="90000"/>
            </a:lnSpc>
            <a:spcBef>
              <a:spcPct val="0"/>
            </a:spcBef>
            <a:spcAft>
              <a:spcPct val="35000"/>
            </a:spcAft>
            <a:buNone/>
          </a:pPr>
          <a:r>
            <a:rPr lang="en-GB" sz="1600" b="1" kern="1200">
              <a:latin typeface="Aptos" panose="020B0004020202020204" pitchFamily="34" charset="0"/>
            </a:rPr>
            <a:t>Enabling partners</a:t>
          </a:r>
        </a:p>
      </dsp:txBody>
      <dsp:txXfrm>
        <a:off x="227085" y="1346414"/>
        <a:ext cx="2810282" cy="426206"/>
      </dsp:txXfrm>
    </dsp:sp>
    <dsp:sp modelId="{A745C86C-E862-41BF-846A-D5097DCACEF4}">
      <dsp:nvSpPr>
        <dsp:cNvPr id="0" name=""/>
        <dsp:cNvSpPr/>
      </dsp:nvSpPr>
      <dsp:spPr>
        <a:xfrm>
          <a:off x="0" y="2285277"/>
          <a:ext cx="4080566" cy="403199"/>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4D25505-4C76-4541-9217-D597BF8FBE47}">
      <dsp:nvSpPr>
        <dsp:cNvPr id="0" name=""/>
        <dsp:cNvSpPr/>
      </dsp:nvSpPr>
      <dsp:spPr>
        <a:xfrm>
          <a:off x="204028" y="2049117"/>
          <a:ext cx="2856396" cy="4723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65" tIns="0" rIns="107965" bIns="0" numCol="1" spcCol="1270" anchor="ctr" anchorCtr="0">
          <a:noAutofit/>
        </a:bodyPr>
        <a:lstStyle/>
        <a:p>
          <a:pPr marL="0" lvl="0" indent="0" algn="l" defTabSz="711200">
            <a:lnSpc>
              <a:spcPct val="90000"/>
            </a:lnSpc>
            <a:spcBef>
              <a:spcPct val="0"/>
            </a:spcBef>
            <a:spcAft>
              <a:spcPct val="35000"/>
            </a:spcAft>
            <a:buNone/>
          </a:pPr>
          <a:r>
            <a:rPr lang="en-GB" sz="1600" b="1" kern="1200">
              <a:latin typeface="Aptos" panose="020B0004020202020204" pitchFamily="34" charset="0"/>
            </a:rPr>
            <a:t>Connecting and convening</a:t>
          </a:r>
        </a:p>
      </dsp:txBody>
      <dsp:txXfrm>
        <a:off x="227085" y="2072174"/>
        <a:ext cx="2810282" cy="426206"/>
      </dsp:txXfrm>
    </dsp:sp>
    <dsp:sp modelId="{4A6EF77C-D9F2-48D6-B8D1-EEDB015E095D}">
      <dsp:nvSpPr>
        <dsp:cNvPr id="0" name=""/>
        <dsp:cNvSpPr/>
      </dsp:nvSpPr>
      <dsp:spPr>
        <a:xfrm>
          <a:off x="0" y="3011037"/>
          <a:ext cx="4080566" cy="403199"/>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27CCF9A-F418-4B29-B423-C31DD8803A15}">
      <dsp:nvSpPr>
        <dsp:cNvPr id="0" name=""/>
        <dsp:cNvSpPr/>
      </dsp:nvSpPr>
      <dsp:spPr>
        <a:xfrm>
          <a:off x="204028" y="2774877"/>
          <a:ext cx="2856396" cy="4723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65" tIns="0" rIns="107965" bIns="0" numCol="1" spcCol="1270" anchor="ctr" anchorCtr="0">
          <a:noAutofit/>
        </a:bodyPr>
        <a:lstStyle/>
        <a:p>
          <a:pPr marL="0" lvl="0" indent="0" algn="l" defTabSz="711200">
            <a:lnSpc>
              <a:spcPct val="90000"/>
            </a:lnSpc>
            <a:spcBef>
              <a:spcPct val="0"/>
            </a:spcBef>
            <a:spcAft>
              <a:spcPct val="35000"/>
            </a:spcAft>
            <a:buNone/>
          </a:pPr>
          <a:r>
            <a:rPr lang="en-GB" sz="1600" b="1" kern="1200">
              <a:latin typeface="Aptos" panose="020B0004020202020204" pitchFamily="34" charset="0"/>
            </a:rPr>
            <a:t>Advocating</a:t>
          </a:r>
        </a:p>
      </dsp:txBody>
      <dsp:txXfrm>
        <a:off x="227085" y="2797934"/>
        <a:ext cx="2810282" cy="42620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ibm.com/think/topics/artificial-intelligence"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s://www.youtube.com/watch?v=qYNweeDHiyU"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3" Type="http://schemas.openxmlformats.org/officeDocument/2006/relationships/hyperlink" Target="https://www.ibm.com/think/topics/artificial-intelligence" TargetMode="External"/><Relationship Id="rId2" Type="http://schemas.openxmlformats.org/officeDocument/2006/relationships/slide" Target="../slides/slide82.xml"/><Relationship Id="rId1" Type="http://schemas.openxmlformats.org/officeDocument/2006/relationships/notesMaster" Target="../notesMasters/notesMaster1.xml"/><Relationship Id="rId4" Type="http://schemas.openxmlformats.org/officeDocument/2006/relationships/hyperlink" Target="https://www.youtube.com/watch?v=qYNweeDHiyU"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627666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F47ED2A1-F22B-3BD1-EDAA-4EEBB2F1D87F}"/>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A790A24A-F06B-5E83-688B-6D16BECE142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AB0B2729-B99C-DB2B-165F-599386E0CE9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399019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10e6be573fa_0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E59D2FE6-3D7F-8580-BDCB-EA350CF04732}"/>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17E492A7-A105-FF7F-FA34-1BA480443ED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982021FC-E779-B75D-F0A4-6BE4C0337C2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225478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D8C45F19-54DA-04F9-1B33-5855E903FE60}"/>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7034AC07-2E61-BD77-830E-D88A0D89ED7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35F6E7CF-01F0-A464-E107-A3510E27A96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753046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49730D3C-BA42-366A-A436-0B5D302BD3FA}"/>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F3A351D5-C217-8DCF-119C-4B2CAE5C9E0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0B6FD2E9-4673-BFEA-8A0B-38F5F3898D8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r>
              <a:rPr lang="en-GB" sz="1100" b="0" i="0">
                <a:solidFill>
                  <a:srgbClr val="27406F"/>
                </a:solidFill>
                <a:effectLst/>
                <a:latin typeface="Mont Regular"/>
              </a:rPr>
              <a:t>Data is facts or details collected in different forms for many purposes. It includes numbers, text, images, sound, and objects. Data is information in it’s raw form.</a:t>
            </a:r>
          </a:p>
          <a:p>
            <a:pPr algn="l"/>
            <a:r>
              <a:rPr lang="en-GB" sz="1100" b="0" i="0">
                <a:solidFill>
                  <a:srgbClr val="27406F"/>
                </a:solidFill>
                <a:effectLst/>
                <a:latin typeface="Mont Regular"/>
              </a:rPr>
              <a:t>Artificial Intelligence is the use of </a:t>
            </a:r>
            <a:r>
              <a:rPr lang="en-GB" sz="1100" b="0" i="0" u="sng">
                <a:solidFill>
                  <a:srgbClr val="08B2BE"/>
                </a:solidFill>
                <a:effectLst/>
                <a:latin typeface="Mont Regular"/>
                <a:hlinkClick r:id="rId3"/>
              </a:rPr>
              <a:t>computers to create technology that thinks like humans. </a:t>
            </a:r>
            <a:r>
              <a:rPr lang="en-GB" sz="1100" b="0" i="0">
                <a:solidFill>
                  <a:srgbClr val="27406F"/>
                </a:solidFill>
                <a:effectLst/>
                <a:latin typeface="Mont Regular"/>
              </a:rPr>
              <a:t>That can mean creating tech that can </a:t>
            </a:r>
            <a:r>
              <a:rPr lang="en-GB" sz="1100" b="0" i="0" u="sng">
                <a:solidFill>
                  <a:srgbClr val="08B2BE"/>
                </a:solidFill>
                <a:effectLst/>
                <a:latin typeface="Mont Regular"/>
                <a:hlinkClick r:id="rId4"/>
              </a:rPr>
              <a:t>understand, explain, and create things using data</a:t>
            </a:r>
            <a:r>
              <a:rPr lang="en-GB" sz="1100" b="0" i="0">
                <a:solidFill>
                  <a:srgbClr val="27406F"/>
                </a:solidFill>
                <a:effectLst/>
                <a:latin typeface="Mont Regular"/>
              </a:rPr>
              <a:t>.</a:t>
            </a:r>
          </a:p>
          <a:p>
            <a:pPr marL="0" lvl="0" indent="0" algn="l" rtl="0">
              <a:spcBef>
                <a:spcPts val="0"/>
              </a:spcBef>
              <a:spcAft>
                <a:spcPts val="0"/>
              </a:spcAft>
              <a:buNone/>
            </a:pPr>
            <a:endParaRPr/>
          </a:p>
        </p:txBody>
      </p:sp>
    </p:spTree>
    <p:extLst>
      <p:ext uri="{BB962C8B-B14F-4D97-AF65-F5344CB8AC3E}">
        <p14:creationId xmlns:p14="http://schemas.microsoft.com/office/powerpoint/2010/main" val="5531407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a:extLst>
            <a:ext uri="{FF2B5EF4-FFF2-40B4-BE49-F238E27FC236}">
              <a16:creationId xmlns:a16="http://schemas.microsoft.com/office/drawing/2014/main" id="{086245B0-4F4B-5FDA-FBEA-145B22A3A1DE}"/>
            </a:ext>
          </a:extLst>
        </p:cNvPr>
        <p:cNvGrpSpPr/>
        <p:nvPr/>
      </p:nvGrpSpPr>
      <p:grpSpPr>
        <a:xfrm>
          <a:off x="0" y="0"/>
          <a:ext cx="0" cy="0"/>
          <a:chOff x="0" y="0"/>
          <a:chExt cx="0" cy="0"/>
        </a:xfrm>
      </p:grpSpPr>
      <p:sp>
        <p:nvSpPr>
          <p:cNvPr id="116" name="Google Shape;116;g10e6be573fa_0_82:notes">
            <a:extLst>
              <a:ext uri="{FF2B5EF4-FFF2-40B4-BE49-F238E27FC236}">
                <a16:creationId xmlns:a16="http://schemas.microsoft.com/office/drawing/2014/main" id="{D86A82C1-B169-99B3-0CE1-96B6E893BCF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10e6be573fa_0_82:notes">
            <a:extLst>
              <a:ext uri="{FF2B5EF4-FFF2-40B4-BE49-F238E27FC236}">
                <a16:creationId xmlns:a16="http://schemas.microsoft.com/office/drawing/2014/main" id="{789C4D37-7A65-CDD6-1293-B463C1D55C8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8742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Automated machine or system data </a:t>
            </a:r>
          </a:p>
          <a:p>
            <a:endParaRPr lang="en-US"/>
          </a:p>
          <a:p>
            <a:r>
              <a:rPr lang="en-US"/>
              <a:t>https://</a:t>
            </a:r>
            <a:r>
              <a:rPr lang="en-US" err="1"/>
              <a:t>www.sciencedirect.com</a:t>
            </a:r>
            <a:r>
              <a:rPr lang="en-US"/>
              <a:t>/science/article/</a:t>
            </a:r>
            <a:r>
              <a:rPr lang="en-US" err="1"/>
              <a:t>pii</a:t>
            </a:r>
            <a:r>
              <a:rPr lang="en-US"/>
              <a:t>/S0043135421004127?via%3Dihub</a:t>
            </a:r>
          </a:p>
        </p:txBody>
      </p:sp>
      <p:sp>
        <p:nvSpPr>
          <p:cNvPr id="4" name="Slide Number Placeholder 3"/>
          <p:cNvSpPr>
            <a:spLocks noGrp="1"/>
          </p:cNvSpPr>
          <p:nvPr>
            <p:ph type="sldNum" sz="quarter" idx="5"/>
          </p:nvPr>
        </p:nvSpPr>
        <p:spPr/>
        <p:txBody>
          <a:bodyPr/>
          <a:lstStyle/>
          <a:p>
            <a:fld id="{E9212107-D6CD-408B-A80A-0CD6D6C10A20}" type="slidenum">
              <a:rPr lang="en-GB" smtClean="0"/>
              <a:t>20</a:t>
            </a:fld>
            <a:endParaRPr lang="en-GB"/>
          </a:p>
        </p:txBody>
      </p:sp>
    </p:spTree>
    <p:extLst>
      <p:ext uri="{BB962C8B-B14F-4D97-AF65-F5344CB8AC3E}">
        <p14:creationId xmlns:p14="http://schemas.microsoft.com/office/powerpoint/2010/main" val="41002334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https://</a:t>
            </a:r>
            <a:r>
              <a:rPr lang="en-US" err="1"/>
              <a:t>mric.uk</a:t>
            </a:r>
            <a:r>
              <a:rPr lang="en-US"/>
              <a:t>/our-research/combined-intelligence-for-translational-health-research-cix/</a:t>
            </a:r>
          </a:p>
          <a:p>
            <a:endParaRPr lang="en-US"/>
          </a:p>
          <a:p>
            <a:r>
              <a:rPr lang="en-US"/>
              <a:t>Linking up data to streamline appointments example. </a:t>
            </a:r>
          </a:p>
          <a:p>
            <a:endParaRPr lang="en-US"/>
          </a:p>
          <a:p>
            <a:endParaRPr lang="en-US"/>
          </a:p>
          <a:p>
            <a:r>
              <a:rPr lang="en-US"/>
              <a:t>Harm: Used to create biased algorithms </a:t>
            </a:r>
          </a:p>
        </p:txBody>
      </p:sp>
      <p:sp>
        <p:nvSpPr>
          <p:cNvPr id="4" name="Slide Number Placeholder 3"/>
          <p:cNvSpPr>
            <a:spLocks noGrp="1"/>
          </p:cNvSpPr>
          <p:nvPr>
            <p:ph type="sldNum" sz="quarter" idx="5"/>
          </p:nvPr>
        </p:nvSpPr>
        <p:spPr/>
        <p:txBody>
          <a:bodyPr/>
          <a:lstStyle/>
          <a:p>
            <a:fld id="{E9212107-D6CD-408B-A80A-0CD6D6C10A20}" type="slidenum">
              <a:rPr lang="en-GB" smtClean="0"/>
              <a:t>21</a:t>
            </a:fld>
            <a:endParaRPr lang="en-GB"/>
          </a:p>
        </p:txBody>
      </p:sp>
    </p:spTree>
    <p:extLst>
      <p:ext uri="{BB962C8B-B14F-4D97-AF65-F5344CB8AC3E}">
        <p14:creationId xmlns:p14="http://schemas.microsoft.com/office/powerpoint/2010/main" val="38227477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https://</a:t>
            </a:r>
            <a:r>
              <a:rPr lang="en-US" err="1"/>
              <a:t>www.ukri.org</a:t>
            </a:r>
            <a:r>
              <a:rPr lang="en-US"/>
              <a:t>/who-we-are/how-we-are-doing/research-outcomes-and-impact/</a:t>
            </a:r>
            <a:r>
              <a:rPr lang="en-US" err="1"/>
              <a:t>epsrc</a:t>
            </a:r>
            <a:r>
              <a:rPr lang="en-US"/>
              <a:t>/smart-meter-use-in-healthcare-influences-government-policy/</a:t>
            </a:r>
          </a:p>
          <a:p>
            <a:endParaRPr lang="en-US"/>
          </a:p>
          <a:p>
            <a:endParaRPr lang="en-US"/>
          </a:p>
          <a:p>
            <a:r>
              <a:rPr lang="en-US"/>
              <a:t>Harm: Used to create more dramatic peak pricing – costing more</a:t>
            </a:r>
          </a:p>
        </p:txBody>
      </p:sp>
      <p:sp>
        <p:nvSpPr>
          <p:cNvPr id="4" name="Slide Number Placeholder 3"/>
          <p:cNvSpPr>
            <a:spLocks noGrp="1"/>
          </p:cNvSpPr>
          <p:nvPr>
            <p:ph type="sldNum" sz="quarter" idx="5"/>
          </p:nvPr>
        </p:nvSpPr>
        <p:spPr/>
        <p:txBody>
          <a:bodyPr/>
          <a:lstStyle/>
          <a:p>
            <a:fld id="{E9212107-D6CD-408B-A80A-0CD6D6C10A20}" type="slidenum">
              <a:rPr lang="en-GB" smtClean="0"/>
              <a:t>22</a:t>
            </a:fld>
            <a:endParaRPr lang="en-GB"/>
          </a:p>
        </p:txBody>
      </p:sp>
    </p:spTree>
    <p:extLst>
      <p:ext uri="{BB962C8B-B14F-4D97-AF65-F5344CB8AC3E}">
        <p14:creationId xmlns:p14="http://schemas.microsoft.com/office/powerpoint/2010/main" val="901717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a:extLst>
            <a:ext uri="{FF2B5EF4-FFF2-40B4-BE49-F238E27FC236}">
              <a16:creationId xmlns:a16="http://schemas.microsoft.com/office/drawing/2014/main" id="{C4CBA254-4448-3E8A-75A8-8435D47F5142}"/>
            </a:ext>
          </a:extLst>
        </p:cNvPr>
        <p:cNvGrpSpPr/>
        <p:nvPr/>
      </p:nvGrpSpPr>
      <p:grpSpPr>
        <a:xfrm>
          <a:off x="0" y="0"/>
          <a:ext cx="0" cy="0"/>
          <a:chOff x="0" y="0"/>
          <a:chExt cx="0" cy="0"/>
        </a:xfrm>
      </p:grpSpPr>
      <p:sp>
        <p:nvSpPr>
          <p:cNvPr id="129" name="Google Shape;129;g10e6be573fa_0_94:notes">
            <a:extLst>
              <a:ext uri="{FF2B5EF4-FFF2-40B4-BE49-F238E27FC236}">
                <a16:creationId xmlns:a16="http://schemas.microsoft.com/office/drawing/2014/main" id="{994E8CB7-3FE0-8A5F-EFDF-13E49E0900C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10e6be573fa_0_94:notes">
            <a:extLst>
              <a:ext uri="{FF2B5EF4-FFF2-40B4-BE49-F238E27FC236}">
                <a16:creationId xmlns:a16="http://schemas.microsoft.com/office/drawing/2014/main" id="{7C931EE1-98D8-1E89-CD41-7537DDD8DF0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994174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576B1A5A-EDFF-7571-E4BA-88C5794B4986}"/>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7E07269C-8644-BE31-E39B-BC8F186BB45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7DF68090-925D-54C1-1182-FA1DD681C2E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820629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194D976-58E9-4AB7-BA7C-52E5F15DC156}" type="slidenum">
              <a:rPr lang="en-GB" smtClean="0"/>
              <a:t>24</a:t>
            </a:fld>
            <a:endParaRPr lang="en-GB"/>
          </a:p>
        </p:txBody>
      </p:sp>
    </p:spTree>
    <p:extLst>
      <p:ext uri="{BB962C8B-B14F-4D97-AF65-F5344CB8AC3E}">
        <p14:creationId xmlns:p14="http://schemas.microsoft.com/office/powerpoint/2010/main" val="30330930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194D976-58E9-4AB7-BA7C-52E5F15DC156}" type="slidenum">
              <a:rPr lang="en-GB" smtClean="0"/>
              <a:t>25</a:t>
            </a:fld>
            <a:endParaRPr lang="en-GB"/>
          </a:p>
        </p:txBody>
      </p:sp>
    </p:spTree>
    <p:extLst>
      <p:ext uri="{BB962C8B-B14F-4D97-AF65-F5344CB8AC3E}">
        <p14:creationId xmlns:p14="http://schemas.microsoft.com/office/powerpoint/2010/main" val="14173729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194D976-58E9-4AB7-BA7C-52E5F15DC156}" type="slidenum">
              <a:rPr lang="en-GB" smtClean="0"/>
              <a:t>26</a:t>
            </a:fld>
            <a:endParaRPr lang="en-GB"/>
          </a:p>
        </p:txBody>
      </p:sp>
    </p:spTree>
    <p:extLst>
      <p:ext uri="{BB962C8B-B14F-4D97-AF65-F5344CB8AC3E}">
        <p14:creationId xmlns:p14="http://schemas.microsoft.com/office/powerpoint/2010/main" val="31842853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194D976-58E9-4AB7-BA7C-52E5F15DC156}" type="slidenum">
              <a:rPr lang="en-GB" smtClean="0"/>
              <a:t>28</a:t>
            </a:fld>
            <a:endParaRPr lang="en-GB"/>
          </a:p>
        </p:txBody>
      </p:sp>
    </p:spTree>
    <p:extLst>
      <p:ext uri="{BB962C8B-B14F-4D97-AF65-F5344CB8AC3E}">
        <p14:creationId xmlns:p14="http://schemas.microsoft.com/office/powerpoint/2010/main" val="22136567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r>
              <a:rPr lang="en-GB" sz="1200" b="1"/>
              <a:t>Directly delivering </a:t>
            </a:r>
            <a:r>
              <a:rPr lang="en-GB" sz="1200"/>
              <a:t>and commissioning projects, e.g. new trains, housing retrofit.</a:t>
            </a:r>
            <a:endParaRPr lang="en-GB" sz="1200" b="1"/>
          </a:p>
          <a:p>
            <a:pPr marL="342900" indent="-342900">
              <a:buFont typeface="Arial" panose="020B0604020202020204" pitchFamily="34" charset="0"/>
              <a:buChar char="•"/>
            </a:pPr>
            <a:r>
              <a:rPr lang="en-GB" sz="1200" b="1"/>
              <a:t>Enabling partners </a:t>
            </a:r>
            <a:r>
              <a:rPr lang="en-GB" sz="1200"/>
              <a:t>to help the region deliver and thrive, with each of the six constituent local authorities directly delivering funded projects in their area</a:t>
            </a:r>
            <a:r>
              <a:rPr lang="en-GB" sz="1200" b="1"/>
              <a:t>.</a:t>
            </a:r>
          </a:p>
          <a:p>
            <a:pPr marL="342900" indent="-342900">
              <a:buFont typeface="Arial" panose="020B0604020202020204" pitchFamily="34" charset="0"/>
              <a:buChar char="•"/>
            </a:pPr>
            <a:r>
              <a:rPr lang="en-GB" sz="1200" b="1"/>
              <a:t>Connecting and convening</a:t>
            </a:r>
            <a:r>
              <a:rPr lang="en-GB" sz="1200"/>
              <a:t> the region’s six local authorities, businesses, educational institutions and communities to work together for the benefit of our region. </a:t>
            </a:r>
          </a:p>
          <a:p>
            <a:pPr marL="342900" indent="-342900">
              <a:buFont typeface="Arial" panose="020B0604020202020204" pitchFamily="34" charset="0"/>
              <a:buChar char="•"/>
            </a:pPr>
            <a:r>
              <a:rPr lang="en-GB" sz="1200" b="1"/>
              <a:t>Advocating</a:t>
            </a:r>
            <a:r>
              <a:rPr lang="en-GB" sz="1200"/>
              <a:t> for the best deal for our region, using the convening power of the Mayor and the Combined Authority to project a single, powerful voice, and showcasing our strengths, assets and opportunities. </a:t>
            </a:r>
            <a:endParaRPr lang="en-GB" sz="1200" b="1"/>
          </a:p>
          <a:p>
            <a:endParaRPr lang="en-GB"/>
          </a:p>
        </p:txBody>
      </p:sp>
      <p:sp>
        <p:nvSpPr>
          <p:cNvPr id="4" name="Slide Number Placeholder 3"/>
          <p:cNvSpPr>
            <a:spLocks noGrp="1"/>
          </p:cNvSpPr>
          <p:nvPr>
            <p:ph type="sldNum" sz="quarter" idx="5"/>
          </p:nvPr>
        </p:nvSpPr>
        <p:spPr/>
        <p:txBody>
          <a:bodyPr/>
          <a:lstStyle/>
          <a:p>
            <a:fld id="{C194D976-58E9-4AB7-BA7C-52E5F15DC156}" type="slidenum">
              <a:rPr lang="en-GB" smtClean="0"/>
              <a:t>29</a:t>
            </a:fld>
            <a:endParaRPr lang="en-GB"/>
          </a:p>
        </p:txBody>
      </p:sp>
    </p:spTree>
    <p:extLst>
      <p:ext uri="{BB962C8B-B14F-4D97-AF65-F5344CB8AC3E}">
        <p14:creationId xmlns:p14="http://schemas.microsoft.com/office/powerpoint/2010/main" val="5870636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194D976-58E9-4AB7-BA7C-52E5F15DC156}" type="slidenum">
              <a:rPr lang="en-GB" smtClean="0"/>
              <a:t>30</a:t>
            </a:fld>
            <a:endParaRPr lang="en-GB"/>
          </a:p>
        </p:txBody>
      </p:sp>
    </p:spTree>
    <p:extLst>
      <p:ext uri="{BB962C8B-B14F-4D97-AF65-F5344CB8AC3E}">
        <p14:creationId xmlns:p14="http://schemas.microsoft.com/office/powerpoint/2010/main" val="29825025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5FEE06-C166-E485-976F-E73E51E3E7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72EFAB-09F6-4D46-7815-6CA72DE76955}"/>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BA49714C-D80B-72C3-7044-5F2AC80F342F}"/>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6A0CF52-FC87-F568-87E3-4B1B665C2616}"/>
              </a:ext>
            </a:extLst>
          </p:cNvPr>
          <p:cNvSpPr>
            <a:spLocks noGrp="1"/>
          </p:cNvSpPr>
          <p:nvPr>
            <p:ph type="sldNum" sz="quarter" idx="5"/>
          </p:nvPr>
        </p:nvSpPr>
        <p:spPr/>
        <p:txBody>
          <a:bodyPr/>
          <a:lstStyle/>
          <a:p>
            <a:fld id="{C194D976-58E9-4AB7-BA7C-52E5F15DC156}" type="slidenum">
              <a:rPr lang="en-GB" smtClean="0"/>
              <a:t>31</a:t>
            </a:fld>
            <a:endParaRPr lang="en-GB"/>
          </a:p>
        </p:txBody>
      </p:sp>
    </p:spTree>
    <p:extLst>
      <p:ext uri="{BB962C8B-B14F-4D97-AF65-F5344CB8AC3E}">
        <p14:creationId xmlns:p14="http://schemas.microsoft.com/office/powerpoint/2010/main" val="465026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E54295-E374-D642-68C5-E5194CBA4C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1F49BE-A170-0A4E-30BE-3FD553F04909}"/>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26CA5904-9572-8BCE-39A4-ED63C459B249}"/>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9C0AEDD0-46CD-CA46-A77C-A1AFC61E1117}"/>
              </a:ext>
            </a:extLst>
          </p:cNvPr>
          <p:cNvSpPr>
            <a:spLocks noGrp="1"/>
          </p:cNvSpPr>
          <p:nvPr>
            <p:ph type="sldNum" sz="quarter" idx="5"/>
          </p:nvPr>
        </p:nvSpPr>
        <p:spPr/>
        <p:txBody>
          <a:bodyPr/>
          <a:lstStyle/>
          <a:p>
            <a:fld id="{C194D976-58E9-4AB7-BA7C-52E5F15DC156}" type="slidenum">
              <a:rPr lang="en-GB" smtClean="0"/>
              <a:t>32</a:t>
            </a:fld>
            <a:endParaRPr lang="en-GB"/>
          </a:p>
        </p:txBody>
      </p:sp>
    </p:spTree>
    <p:extLst>
      <p:ext uri="{BB962C8B-B14F-4D97-AF65-F5344CB8AC3E}">
        <p14:creationId xmlns:p14="http://schemas.microsoft.com/office/powerpoint/2010/main" val="10031736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just">
              <a:lnSpc>
                <a:spcPct val="115000"/>
              </a:lnSpc>
              <a:spcAft>
                <a:spcPts val="800"/>
              </a:spcAft>
            </a:pPr>
            <a:r>
              <a:rPr lang="en-GB" sz="1200" kern="100">
                <a:effectLst/>
                <a:latin typeface="Aptos" panose="020B0004020202020204" pitchFamily="34" charset="0"/>
                <a:ea typeface="Aptos" panose="020B0004020202020204" pitchFamily="34" charset="0"/>
                <a:cs typeface="Times New Roman" panose="02020603050405020304" pitchFamily="18" charset="0"/>
              </a:rPr>
              <a:t>There are brilliant, innovative and impactful public services innovation projects and programmes in the city region. But it’s not been possible to do move beyond isolated programmes, work at scale, connect the learning and make best use of the wealth of data available to inform them, so the full potential for public service innovation work in the region hasn’t been realised. </a:t>
            </a:r>
          </a:p>
          <a:p>
            <a:pPr algn="just">
              <a:lnSpc>
                <a:spcPct val="115000"/>
              </a:lnSpc>
              <a:spcAft>
                <a:spcPts val="800"/>
              </a:spcAft>
            </a:pP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p>
            <a:pPr algn="just">
              <a:lnSpc>
                <a:spcPct val="115000"/>
              </a:lnSpc>
              <a:spcAft>
                <a:spcPts val="800"/>
              </a:spcAft>
            </a:pPr>
            <a:r>
              <a:rPr lang="en-GB" sz="1200" kern="100">
                <a:effectLst/>
                <a:latin typeface="Aptos" panose="020B0004020202020204" pitchFamily="34" charset="0"/>
                <a:ea typeface="Aptos" panose="020B0004020202020204" pitchFamily="34" charset="0"/>
                <a:cs typeface="Times New Roman" panose="02020603050405020304" pitchFamily="18" charset="0"/>
              </a:rPr>
              <a:t>This is because of the short-term nature of pilots and funding; limited scope and coordination; limited capacity and capability to do more of what has been shown to work; and lack of headspace to do so because of pressures on day-to-day service delivery due to the scale of need, leading to a focus on crisis management.</a:t>
            </a:r>
          </a:p>
          <a:p>
            <a:pPr algn="just">
              <a:lnSpc>
                <a:spcPct val="115000"/>
              </a:lnSpc>
              <a:spcAft>
                <a:spcPts val="800"/>
              </a:spcAft>
            </a:pPr>
            <a:endParaRPr lang="en-GB" sz="1200" kern="100">
              <a:effectLst/>
              <a:latin typeface="Aptos" panose="020B0004020202020204" pitchFamily="34" charset="0"/>
              <a:ea typeface="Aptos" panose="020B0004020202020204" pitchFamily="34" charset="0"/>
              <a:cs typeface="Times New Roman" panose="02020603050405020304" pitchFamily="18" charset="0"/>
            </a:endParaRPr>
          </a:p>
          <a:p>
            <a:pPr algn="just">
              <a:lnSpc>
                <a:spcPct val="115000"/>
              </a:lnSpc>
              <a:spcAft>
                <a:spcPts val="800"/>
              </a:spcAft>
            </a:pPr>
            <a:r>
              <a:rPr lang="en-GB" sz="1200" kern="100">
                <a:effectLst/>
                <a:latin typeface="Aptos" panose="020B0004020202020204" pitchFamily="34" charset="0"/>
                <a:ea typeface="Aptos" panose="020B0004020202020204" pitchFamily="34" charset="0"/>
                <a:cs typeface="Times New Roman" panose="02020603050405020304" pitchFamily="18" charset="0"/>
              </a:rPr>
              <a:t>Our 6 councils are projecting combined pressures of over £100m in 2025/26, </a:t>
            </a:r>
            <a:r>
              <a:rPr lang="en-US" sz="1200" kern="100">
                <a:effectLst/>
                <a:latin typeface="Aptos" panose="020B0004020202020204" pitchFamily="34" charset="0"/>
                <a:ea typeface="Aptos" panose="020B0004020202020204" pitchFamily="34" charset="0"/>
                <a:cs typeface="Times New Roman" panose="02020603050405020304" pitchFamily="18" charset="0"/>
              </a:rPr>
              <a:t>almost half of LCR’s neighbourhoods are in the top 20% most deprived nationally</a:t>
            </a:r>
            <a:r>
              <a:rPr lang="en-GB" sz="1200" kern="100">
                <a:effectLst/>
                <a:latin typeface="Aptos" panose="020B0004020202020204" pitchFamily="34" charset="0"/>
                <a:ea typeface="Aptos" panose="020B0004020202020204" pitchFamily="34" charset="0"/>
                <a:cs typeface="Times New Roman" panose="02020603050405020304" pitchFamily="18" charset="0"/>
              </a:rPr>
              <a:t> and face major problems breaking long-term patterns of exclusion, the NHS is under unprecedented pressure, there are estimated 16k children on the edge of care in Liverpool alone, and there are increasing recruitment and retention challenges across public services coupled with ageing workforce. There is an urgent need to act and just doing more is not an option.</a:t>
            </a:r>
          </a:p>
          <a:p>
            <a:endParaRPr lang="en-GB"/>
          </a:p>
        </p:txBody>
      </p:sp>
    </p:spTree>
    <p:extLst>
      <p:ext uri="{BB962C8B-B14F-4D97-AF65-F5344CB8AC3E}">
        <p14:creationId xmlns:p14="http://schemas.microsoft.com/office/powerpoint/2010/main" val="139220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Facilitator note: </a:t>
            </a:r>
          </a:p>
          <a:p>
            <a:endParaRPr lang="en-US"/>
          </a:p>
        </p:txBody>
      </p:sp>
    </p:spTree>
    <p:extLst>
      <p:ext uri="{BB962C8B-B14F-4D97-AF65-F5344CB8AC3E}">
        <p14:creationId xmlns:p14="http://schemas.microsoft.com/office/powerpoint/2010/main" val="4902408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6769647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6888DB-D487-1871-C1A8-2F0837AFAA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8B48BD-2AB5-0730-9D98-18F5EBC56665}"/>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38BE2C12-F207-E4CD-ED8D-5B14A171F46E}"/>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6055C80B-9629-18FE-A980-68FD1EAD10AE}"/>
              </a:ext>
            </a:extLst>
          </p:cNvPr>
          <p:cNvSpPr>
            <a:spLocks noGrp="1"/>
          </p:cNvSpPr>
          <p:nvPr>
            <p:ph type="sldNum" sz="quarter" idx="5"/>
          </p:nvPr>
        </p:nvSpPr>
        <p:spPr/>
        <p:txBody>
          <a:bodyPr/>
          <a:lstStyle/>
          <a:p>
            <a:fld id="{C194D976-58E9-4AB7-BA7C-52E5F15DC156}" type="slidenum">
              <a:rPr lang="en-GB" smtClean="0"/>
              <a:t>37</a:t>
            </a:fld>
            <a:endParaRPr lang="en-GB"/>
          </a:p>
        </p:txBody>
      </p:sp>
    </p:spTree>
    <p:extLst>
      <p:ext uri="{BB962C8B-B14F-4D97-AF65-F5344CB8AC3E}">
        <p14:creationId xmlns:p14="http://schemas.microsoft.com/office/powerpoint/2010/main" val="38020859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0FB8FB80-328B-1260-C13D-D96AC1D89D61}"/>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3C984697-7DEB-D400-588D-A62C234B561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8EE82A53-E9D6-393B-7C82-04C43A45DBA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584335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5D1023-ECF3-452F-977A-4DA7B5D1C1DB}"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0756843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5D1023-ECF3-452F-977A-4DA7B5D1C1DB}"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597056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338">
              <a:defRPr/>
            </a:pPr>
            <a:r>
              <a:rPr lang="en-GB" dirty="0"/>
              <a:t>We could also look at those people who are ging to their GP a lot, or very little</a:t>
            </a:r>
          </a:p>
          <a:p>
            <a:pPr defTabSz="966338">
              <a:defRPr/>
            </a:pPr>
            <a:r>
              <a:rPr lang="en-GB" dirty="0"/>
              <a:t>Those who are not attending outpatient appointments – or conversely have many appointments – some people have many LTCs so this might be an issue for them to manage all of these appointments</a:t>
            </a:r>
          </a:p>
          <a:p>
            <a:pPr defTabSz="966338">
              <a:defRPr/>
            </a:pPr>
            <a:r>
              <a:rPr lang="en-GB" dirty="0"/>
              <a:t>They might be attending A&amp;E a lot and have lots of medications </a:t>
            </a:r>
          </a:p>
          <a:p>
            <a:pPr defTabSz="966338">
              <a:defRPr/>
            </a:pPr>
            <a:r>
              <a:rPr lang="en-GB" dirty="0"/>
              <a:t>Helps give us a picture of those people who may not be managing their condition well and could be at risk of developing complications – things like loss of eyesight, heart attacks and strokes, amputations etc – significant events, which we want to try and avoid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5D1023-ECF3-452F-977A-4DA7B5D1C1DB}"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316459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Telehealth now exploring new pathways – e.g. those on a waiting list </a:t>
            </a:r>
          </a:p>
          <a:p>
            <a:r>
              <a:rPr lang="en-GB" dirty="0"/>
              <a:t>Warrington &amp; Halton team also looking at developing a targeted approach – work in progress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5D1023-ECF3-452F-977A-4DA7B5D1C1DB}"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20397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University insight – challenge to our thinking – showing population needs in a new way.   Some people have a distrust of public sector organisations and some have poor experiences – lots of episodes of support – but might feel disjointed – some issues not being dealt with, root cause issues </a:t>
            </a:r>
          </a:p>
          <a:p>
            <a:r>
              <a:rPr lang="en-GB" dirty="0"/>
              <a:t>Voluntary sector </a:t>
            </a:r>
          </a:p>
          <a:p>
            <a:r>
              <a:rPr lang="en-GB" dirty="0"/>
              <a:t>Getting closer to communities</a:t>
            </a:r>
          </a:p>
          <a:p>
            <a:r>
              <a:rPr lang="en-GB" dirty="0"/>
              <a:t>Health in context</a:t>
            </a:r>
          </a:p>
          <a:p>
            <a:r>
              <a:rPr lang="en-GB" dirty="0"/>
              <a:t>Public sector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C82613"/>
                </a:solidFill>
                <a:effectLst/>
                <a:latin typeface="Aptos" panose="020B0004020202020204" pitchFamily="34" charset="0"/>
                <a:ea typeface="Times New Roman" panose="02020603050405020304" pitchFamily="18" charset="0"/>
                <a:cs typeface="Aptos" panose="020B0004020202020204" pitchFamily="34" charset="0"/>
              </a:rPr>
              <a:t>Liverpool North Prototype  - One of the early projects  (prototypes) to test the innovative approach in the LCR was the 'North Liverpool Prototype'  that focussed on an area of high deprivation.   Early work by Liverpool City Council, the University of Liverpool and Liverpool Place (NHS) segmented the population to identify those households in North Liverpool that could be categorised as being 'complex' - this means households where there is a combination of factors such as poor housing, low educational attainment, persistent school absence, in contact with criminal justice, in contact with social services, multiple contacts with NHS services.   The project is seeking to join up the data points to seek an innovative approach to interventions with these households to reduce the cost to the public purse and to improve outcomes (8 % of families account for 34 % of health and social care costs for families with children. This was £ 315 million  a year).   One specific part of the project identified that in complex households children were identified as being persistently absent from school - and this adversely affected their life course.   A request has been made to the NHS to link </a:t>
            </a:r>
            <a:r>
              <a:rPr lang="en-GB" sz="1800" dirty="0" err="1">
                <a:solidFill>
                  <a:srgbClr val="C82613"/>
                </a:solidFill>
                <a:effectLst/>
                <a:latin typeface="Aptos" panose="020B0004020202020204" pitchFamily="34" charset="0"/>
                <a:ea typeface="Times New Roman" panose="02020603050405020304" pitchFamily="18" charset="0"/>
                <a:cs typeface="Aptos" panose="020B0004020202020204" pitchFamily="34" charset="0"/>
              </a:rPr>
              <a:t>childrens</a:t>
            </a:r>
            <a:r>
              <a:rPr lang="en-GB" sz="1800" dirty="0">
                <a:solidFill>
                  <a:srgbClr val="C82613"/>
                </a:solidFill>
                <a:effectLst/>
                <a:latin typeface="Aptos" panose="020B0004020202020204" pitchFamily="34" charset="0"/>
                <a:ea typeface="Times New Roman" panose="02020603050405020304" pitchFamily="18" charset="0"/>
                <a:cs typeface="Aptos" panose="020B0004020202020204" pitchFamily="34" charset="0"/>
              </a:rPr>
              <a:t>  health data and  their social care data with the other data available to better design specific interventions for children through schools, the NHS and social care to improve their life chances.</a:t>
            </a:r>
            <a:endParaRPr lang="en-GB" sz="1800" dirty="0">
              <a:solidFill>
                <a:srgbClr val="C82613"/>
              </a:solidFill>
              <a:effectLst/>
              <a:latin typeface="Aptos" panose="020B0004020202020204" pitchFamily="34" charset="0"/>
              <a:ea typeface="Aptos" panose="020B0004020202020204" pitchFamily="34" charset="0"/>
              <a:cs typeface="Aptos" panose="020B0004020202020204" pitchFamily="34"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5D1023-ECF3-452F-977A-4DA7B5D1C1DB}"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4716776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 we want is for everyone across the different organsiations – start to use data in a different way, so set up an academy.  So staff are using in their own teams, organisations – GPs, hospital consultants, specialist nurses in the community, voluntary sector etc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5D1023-ECF3-452F-977A-4DA7B5D1C1D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6631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F733E558-C0FF-CB1F-80E9-93F254E9F63B}"/>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96622E70-146C-8644-4241-420A9E9212A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0D022852-9F8F-FC3F-FCAF-9686C527F60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008043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729770-091E-2FED-238D-F6E31FCDA5B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20D4C8-8553-2C73-0E9C-499EBA4FBFF0}"/>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7E7F26C5-8729-6EC4-0543-6E427AD5718A}"/>
              </a:ext>
            </a:extLst>
          </p:cNvPr>
          <p:cNvSpPr>
            <a:spLocks noGrp="1"/>
          </p:cNvSpPr>
          <p:nvPr>
            <p:ph type="body" idx="1"/>
          </p:nvPr>
        </p:nvSpPr>
        <p:spPr/>
        <p:txBody>
          <a:bodyPr/>
          <a:lstStyle/>
          <a:p>
            <a:r>
              <a:rPr lang="en-US"/>
              <a:t>Facilitator note: </a:t>
            </a:r>
          </a:p>
          <a:p>
            <a:endParaRPr lang="en-US"/>
          </a:p>
        </p:txBody>
      </p:sp>
    </p:spTree>
    <p:extLst>
      <p:ext uri="{BB962C8B-B14F-4D97-AF65-F5344CB8AC3E}">
        <p14:creationId xmlns:p14="http://schemas.microsoft.com/office/powerpoint/2010/main" val="419508054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E2CDF131-65A8-C139-A312-B3A0E8D90D8F}"/>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16F6C842-7CD0-26F2-8262-6A9DB0F799E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6CCC8A73-AF00-A8A8-805D-95F2467D782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742697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MASTER NOTES:</a:t>
            </a:r>
          </a:p>
          <a:p>
            <a:endParaRPr lang="en-US" dirty="0"/>
          </a:p>
          <a:p>
            <a:r>
              <a:rPr lang="en-US" dirty="0"/>
              <a:t>This is a master group of slides I use for presenting anything “Introduction to AI” based. Some slides may be hidden on purpose!</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7DB152-1613-ED46-B84E-1EE84AD7C12D}"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4188323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87AFA3-56C2-CDC5-CAC1-05EF9F6940A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F7FB48-F582-DB4C-816C-FAB697D07130}"/>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96C63499-02EE-E812-2A9B-B8EEBFFFEF69}"/>
              </a:ext>
            </a:extLst>
          </p:cNvPr>
          <p:cNvSpPr>
            <a:spLocks noGrp="1"/>
          </p:cNvSpPr>
          <p:nvPr>
            <p:ph type="body" idx="1"/>
          </p:nvPr>
        </p:nvSpPr>
        <p:spPr/>
        <p:txBody>
          <a:bodyPr/>
          <a:lstStyle/>
          <a:p>
            <a:r>
              <a:rPr lang="en-GB" dirty="0"/>
              <a:t>We’re going to start with a question:</a:t>
            </a:r>
          </a:p>
          <a:p>
            <a:endParaRPr lang="en-GB" dirty="0"/>
          </a:p>
          <a:p>
            <a:r>
              <a:rPr lang="en-GB" dirty="0"/>
              <a:t>What AI do you use?</a:t>
            </a:r>
          </a:p>
          <a:p>
            <a:endParaRPr lang="en-GB" dirty="0"/>
          </a:p>
          <a:p>
            <a:r>
              <a:rPr lang="en-GB" dirty="0"/>
              <a:t>I’m keeping this deliberately vague; I want to know what people think AI is, as well as where it’s used.</a:t>
            </a:r>
          </a:p>
        </p:txBody>
      </p:sp>
      <p:sp>
        <p:nvSpPr>
          <p:cNvPr id="4" name="Slide Number Placeholder 3">
            <a:extLst>
              <a:ext uri="{FF2B5EF4-FFF2-40B4-BE49-F238E27FC236}">
                <a16:creationId xmlns:a16="http://schemas.microsoft.com/office/drawing/2014/main" id="{E6D8E710-E74A-E917-DAC8-8171C6903838}"/>
              </a:ext>
            </a:extLst>
          </p:cNvPr>
          <p:cNvSpPr>
            <a:spLocks noGrp="1"/>
          </p:cNvSpPr>
          <p:nvPr>
            <p:ph type="sldNum" sz="quarter" idx="5"/>
          </p:nvPr>
        </p:nvSpPr>
        <p:spPr/>
        <p:txBody>
          <a:bodyPr/>
          <a:lstStyle/>
          <a:p>
            <a:fld id="{A67DB152-1613-ED46-B84E-1EE84AD7C12D}" type="slidenum">
              <a:rPr lang="en-GB" smtClean="0"/>
              <a:t>50</a:t>
            </a:fld>
            <a:endParaRPr lang="en-GB"/>
          </a:p>
        </p:txBody>
      </p:sp>
    </p:spTree>
    <p:extLst>
      <p:ext uri="{BB962C8B-B14F-4D97-AF65-F5344CB8AC3E}">
        <p14:creationId xmlns:p14="http://schemas.microsoft.com/office/powerpoint/2010/main" val="80864136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1A6C55-0A8F-8759-6F9F-E59D7317DFC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0F011D-9733-1D82-71E6-D1B8347D4831}"/>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49FF02AB-C313-E338-589F-13212B95D619}"/>
              </a:ext>
            </a:extLst>
          </p:cNvPr>
          <p:cNvSpPr>
            <a:spLocks noGrp="1"/>
          </p:cNvSpPr>
          <p:nvPr>
            <p:ph type="body" idx="1"/>
          </p:nvPr>
        </p:nvSpPr>
        <p:spPr/>
        <p:txBody>
          <a:bodyPr/>
          <a:lstStyle/>
          <a:p>
            <a:r>
              <a:rPr lang="en-GB" dirty="0"/>
              <a:t>We’re going to start with a question:</a:t>
            </a:r>
          </a:p>
          <a:p>
            <a:endParaRPr lang="en-GB" dirty="0"/>
          </a:p>
          <a:p>
            <a:r>
              <a:rPr lang="en-GB" dirty="0"/>
              <a:t>What AI do you use?</a:t>
            </a:r>
          </a:p>
          <a:p>
            <a:endParaRPr lang="en-GB" dirty="0"/>
          </a:p>
          <a:p>
            <a:r>
              <a:rPr lang="en-GB" dirty="0"/>
              <a:t>I’m keeping this deliberately vague; I want to know what people think AI is, as well as where it’s used.</a:t>
            </a:r>
          </a:p>
        </p:txBody>
      </p:sp>
      <p:sp>
        <p:nvSpPr>
          <p:cNvPr id="4" name="Slide Number Placeholder 3">
            <a:extLst>
              <a:ext uri="{FF2B5EF4-FFF2-40B4-BE49-F238E27FC236}">
                <a16:creationId xmlns:a16="http://schemas.microsoft.com/office/drawing/2014/main" id="{F6672253-C749-EFA8-4CFB-69451638F210}"/>
              </a:ext>
            </a:extLst>
          </p:cNvPr>
          <p:cNvSpPr>
            <a:spLocks noGrp="1"/>
          </p:cNvSpPr>
          <p:nvPr>
            <p:ph type="sldNum" sz="quarter" idx="5"/>
          </p:nvPr>
        </p:nvSpPr>
        <p:spPr/>
        <p:txBody>
          <a:bodyPr/>
          <a:lstStyle/>
          <a:p>
            <a:fld id="{A67DB152-1613-ED46-B84E-1EE84AD7C12D}" type="slidenum">
              <a:rPr lang="en-GB" smtClean="0"/>
              <a:t>51</a:t>
            </a:fld>
            <a:endParaRPr lang="en-GB"/>
          </a:p>
        </p:txBody>
      </p:sp>
    </p:spTree>
    <p:extLst>
      <p:ext uri="{BB962C8B-B14F-4D97-AF65-F5344CB8AC3E}">
        <p14:creationId xmlns:p14="http://schemas.microsoft.com/office/powerpoint/2010/main" val="403720109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519791-EB7D-F947-2E8E-FE5C8A35BD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0A643C-45D4-2BBC-7451-08D7198529C1}"/>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A8FADCFB-D6A7-55BB-C18C-8C3F3605512E}"/>
              </a:ext>
            </a:extLst>
          </p:cNvPr>
          <p:cNvSpPr>
            <a:spLocks noGrp="1"/>
          </p:cNvSpPr>
          <p:nvPr>
            <p:ph type="body" idx="1"/>
          </p:nvPr>
        </p:nvSpPr>
        <p:spPr/>
        <p:txBody>
          <a:bodyPr/>
          <a:lstStyle/>
          <a:p>
            <a:r>
              <a:rPr lang="en-GB" dirty="0"/>
              <a:t>So what actually is AI then?</a:t>
            </a:r>
          </a:p>
        </p:txBody>
      </p:sp>
      <p:sp>
        <p:nvSpPr>
          <p:cNvPr id="4" name="Slide Number Placeholder 3">
            <a:extLst>
              <a:ext uri="{FF2B5EF4-FFF2-40B4-BE49-F238E27FC236}">
                <a16:creationId xmlns:a16="http://schemas.microsoft.com/office/drawing/2014/main" id="{CC36A813-3EAB-9545-5966-9F4834E85DDD}"/>
              </a:ext>
            </a:extLst>
          </p:cNvPr>
          <p:cNvSpPr>
            <a:spLocks noGrp="1"/>
          </p:cNvSpPr>
          <p:nvPr>
            <p:ph type="sldNum" sz="quarter" idx="5"/>
          </p:nvPr>
        </p:nvSpPr>
        <p:spPr/>
        <p:txBody>
          <a:bodyPr/>
          <a:lstStyle/>
          <a:p>
            <a:fld id="{A67DB152-1613-ED46-B84E-1EE84AD7C12D}" type="slidenum">
              <a:rPr lang="en-GB" smtClean="0"/>
              <a:t>52</a:t>
            </a:fld>
            <a:endParaRPr lang="en-GB"/>
          </a:p>
        </p:txBody>
      </p:sp>
    </p:spTree>
    <p:extLst>
      <p:ext uri="{BB962C8B-B14F-4D97-AF65-F5344CB8AC3E}">
        <p14:creationId xmlns:p14="http://schemas.microsoft.com/office/powerpoint/2010/main" val="10071367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2B4EA5-2F03-FBAC-DE7A-735AFC8F10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8479B7-A803-5E8C-5F6F-F9BDF3F74575}"/>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BFC98677-D7F5-5C2E-602A-BE6F7441A065}"/>
              </a:ext>
            </a:extLst>
          </p:cNvPr>
          <p:cNvSpPr>
            <a:spLocks noGrp="1"/>
          </p:cNvSpPr>
          <p:nvPr>
            <p:ph type="body" idx="1"/>
          </p:nvPr>
        </p:nvSpPr>
        <p:spPr/>
        <p:txBody>
          <a:bodyPr/>
          <a:lstStyle/>
          <a:p>
            <a:r>
              <a:rPr lang="en-GB" dirty="0"/>
              <a:t>Machine learning, or ML, is a broad field of study concerned with the use of statistical algorithms to learn and generalise patterns in data; learning patterns themselves without relying on predefined rules or assumptions about the nature of the data.</a:t>
            </a:r>
          </a:p>
          <a:p>
            <a:endParaRPr lang="en-GB" dirty="0"/>
          </a:p>
          <a:p>
            <a:r>
              <a:rPr lang="en-GB" dirty="0"/>
              <a:t>Artificial intelligence is a superset of Machine Learning that includes rules-based systems (if x, then y) that, while still powerful, hinge on assumptions and biases about our data. Machine learning aims to remedy this by having the computer find patterns in our data by itself.</a:t>
            </a:r>
          </a:p>
          <a:p>
            <a:endParaRPr lang="en-GB" dirty="0"/>
          </a:p>
          <a:p>
            <a:r>
              <a:rPr lang="en-GB" dirty="0"/>
              <a:t>Deep learning is a subset of Machine Learning comprising of a specific class of machine learning model – neural networks. Deep learning models perform strongly on “fuzzy” data such as signals, images and natural language data.</a:t>
            </a:r>
          </a:p>
          <a:p>
            <a:endParaRPr lang="en-GB" dirty="0"/>
          </a:p>
        </p:txBody>
      </p:sp>
      <p:sp>
        <p:nvSpPr>
          <p:cNvPr id="4" name="Slide Number Placeholder 3">
            <a:extLst>
              <a:ext uri="{FF2B5EF4-FFF2-40B4-BE49-F238E27FC236}">
                <a16:creationId xmlns:a16="http://schemas.microsoft.com/office/drawing/2014/main" id="{F0DF169C-D61D-BB00-A2C4-E62CD56DE146}"/>
              </a:ext>
            </a:extLst>
          </p:cNvPr>
          <p:cNvSpPr>
            <a:spLocks noGrp="1"/>
          </p:cNvSpPr>
          <p:nvPr>
            <p:ph type="sldNum" sz="quarter" idx="5"/>
          </p:nvPr>
        </p:nvSpPr>
        <p:spPr/>
        <p:txBody>
          <a:bodyPr/>
          <a:lstStyle/>
          <a:p>
            <a:fld id="{A67DB152-1613-ED46-B84E-1EE84AD7C12D}" type="slidenum">
              <a:rPr lang="en-GB" smtClean="0"/>
              <a:t>53</a:t>
            </a:fld>
            <a:endParaRPr lang="en-GB"/>
          </a:p>
        </p:txBody>
      </p:sp>
    </p:spTree>
    <p:extLst>
      <p:ext uri="{BB962C8B-B14F-4D97-AF65-F5344CB8AC3E}">
        <p14:creationId xmlns:p14="http://schemas.microsoft.com/office/powerpoint/2010/main" val="125881235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9DA0D1-3B79-6431-E222-4C96FE6362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4BE652D-4747-1D17-321B-1D80FA0429CB}"/>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CAE43922-AC0B-01A9-67B1-1A02561B1A9E}"/>
              </a:ext>
            </a:extLst>
          </p:cNvPr>
          <p:cNvSpPr>
            <a:spLocks noGrp="1"/>
          </p:cNvSpPr>
          <p:nvPr>
            <p:ph type="body" idx="1"/>
          </p:nvPr>
        </p:nvSpPr>
        <p:spPr/>
        <p:txBody>
          <a:bodyPr/>
          <a:lstStyle/>
          <a:p>
            <a:r>
              <a:rPr lang="en-GB" dirty="0"/>
              <a:t>Machine learning, or ML, is a broad field of study concerned with the use of statistical algorithms to learn and generalise patterns in data; learning patterns themselves without relying on predefined rules or assumptions about the nature of the data.</a:t>
            </a:r>
          </a:p>
          <a:p>
            <a:endParaRPr lang="en-GB" dirty="0"/>
          </a:p>
          <a:p>
            <a:r>
              <a:rPr lang="en-GB" dirty="0"/>
              <a:t>Artificial intelligence is a superset of Machine Learning that includes rules-based systems (if x, then y) that, while still powerful, hinge on assumptions and biases about our data. Machine learning aims to remedy this by having the computer find patterns in our data by itself.</a:t>
            </a:r>
          </a:p>
          <a:p>
            <a:endParaRPr lang="en-GB" dirty="0"/>
          </a:p>
          <a:p>
            <a:r>
              <a:rPr lang="en-GB" dirty="0"/>
              <a:t>Deep learning is a subset of Machine Learning comprising of a specific class of machine learning model – neural networks. Deep learning models perform strongly on “fuzzy” data such as signals, images and natural language data.</a:t>
            </a:r>
          </a:p>
          <a:p>
            <a:endParaRPr lang="en-GB" dirty="0"/>
          </a:p>
        </p:txBody>
      </p:sp>
      <p:sp>
        <p:nvSpPr>
          <p:cNvPr id="4" name="Slide Number Placeholder 3">
            <a:extLst>
              <a:ext uri="{FF2B5EF4-FFF2-40B4-BE49-F238E27FC236}">
                <a16:creationId xmlns:a16="http://schemas.microsoft.com/office/drawing/2014/main" id="{51D4FF2A-180F-1FB7-B26A-48368C24319B}"/>
              </a:ext>
            </a:extLst>
          </p:cNvPr>
          <p:cNvSpPr>
            <a:spLocks noGrp="1"/>
          </p:cNvSpPr>
          <p:nvPr>
            <p:ph type="sldNum" sz="quarter" idx="5"/>
          </p:nvPr>
        </p:nvSpPr>
        <p:spPr/>
        <p:txBody>
          <a:bodyPr/>
          <a:lstStyle/>
          <a:p>
            <a:fld id="{A67DB152-1613-ED46-B84E-1EE84AD7C12D}" type="slidenum">
              <a:rPr lang="en-GB" smtClean="0"/>
              <a:t>54</a:t>
            </a:fld>
            <a:endParaRPr lang="en-GB"/>
          </a:p>
        </p:txBody>
      </p:sp>
    </p:spTree>
    <p:extLst>
      <p:ext uri="{BB962C8B-B14F-4D97-AF65-F5344CB8AC3E}">
        <p14:creationId xmlns:p14="http://schemas.microsoft.com/office/powerpoint/2010/main" val="357936569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4B81B1-F1D0-A781-9FE6-50E73AD6924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F86E1E-33FF-4423-0BAB-11FC67416039}"/>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130BCF67-5151-C001-2FEE-9FB9F80052A9}"/>
              </a:ext>
            </a:extLst>
          </p:cNvPr>
          <p:cNvSpPr>
            <a:spLocks noGrp="1"/>
          </p:cNvSpPr>
          <p:nvPr>
            <p:ph type="body" idx="1"/>
          </p:nvPr>
        </p:nvSpPr>
        <p:spPr/>
        <p:txBody>
          <a:bodyPr/>
          <a:lstStyle/>
          <a:p>
            <a:r>
              <a:rPr lang="en-GB" dirty="0"/>
              <a:t>Machine learning, or ML, is a broad field of study concerned with the use of statistical algorithms to learn and generalise patterns in data; learning patterns themselves without relying on predefined rules or assumptions about the nature of the data.</a:t>
            </a:r>
          </a:p>
          <a:p>
            <a:endParaRPr lang="en-GB" dirty="0"/>
          </a:p>
          <a:p>
            <a:r>
              <a:rPr lang="en-GB" dirty="0"/>
              <a:t>Artificial intelligence is a superset of Machine Learning that includes rules-based systems (if x, then y) that, while still powerful, hinge on assumptions and biases about our data. Machine learning aims to remedy this by having the computer find patterns in our data by itself.</a:t>
            </a:r>
          </a:p>
          <a:p>
            <a:endParaRPr lang="en-GB" dirty="0"/>
          </a:p>
          <a:p>
            <a:r>
              <a:rPr lang="en-GB" dirty="0"/>
              <a:t>Deep learning is a subset of Machine Learning comprising of a specific class of machine learning model – neural networks. Deep learning models perform strongly on “fuzzy” data such as signals, images and natural language data.</a:t>
            </a:r>
          </a:p>
          <a:p>
            <a:endParaRPr lang="en-GB" dirty="0"/>
          </a:p>
        </p:txBody>
      </p:sp>
      <p:sp>
        <p:nvSpPr>
          <p:cNvPr id="4" name="Slide Number Placeholder 3">
            <a:extLst>
              <a:ext uri="{FF2B5EF4-FFF2-40B4-BE49-F238E27FC236}">
                <a16:creationId xmlns:a16="http://schemas.microsoft.com/office/drawing/2014/main" id="{07A2B823-C208-1E82-F99A-229E68677B5C}"/>
              </a:ext>
            </a:extLst>
          </p:cNvPr>
          <p:cNvSpPr>
            <a:spLocks noGrp="1"/>
          </p:cNvSpPr>
          <p:nvPr>
            <p:ph type="sldNum" sz="quarter" idx="5"/>
          </p:nvPr>
        </p:nvSpPr>
        <p:spPr/>
        <p:txBody>
          <a:bodyPr/>
          <a:lstStyle/>
          <a:p>
            <a:fld id="{A67DB152-1613-ED46-B84E-1EE84AD7C12D}" type="slidenum">
              <a:rPr lang="en-GB" smtClean="0"/>
              <a:t>55</a:t>
            </a:fld>
            <a:endParaRPr lang="en-GB"/>
          </a:p>
        </p:txBody>
      </p:sp>
    </p:spTree>
    <p:extLst>
      <p:ext uri="{BB962C8B-B14F-4D97-AF65-F5344CB8AC3E}">
        <p14:creationId xmlns:p14="http://schemas.microsoft.com/office/powerpoint/2010/main" val="51432207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2621C9-D90D-4E5A-90F8-63D133E48A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539195-B389-5DD2-3D5C-829906F3DDEE}"/>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8EB337CE-C09B-2FCA-9D35-38F6F3E66710}"/>
              </a:ext>
            </a:extLst>
          </p:cNvPr>
          <p:cNvSpPr>
            <a:spLocks noGrp="1"/>
          </p:cNvSpPr>
          <p:nvPr>
            <p:ph type="body" idx="1"/>
          </p:nvPr>
        </p:nvSpPr>
        <p:spPr/>
        <p:txBody>
          <a:bodyPr/>
          <a:lstStyle/>
          <a:p>
            <a:r>
              <a:rPr lang="en-GB" dirty="0"/>
              <a:t>When most people talk about AI, they really mean some combination of machine learning and deep learning; lot of applications we talked about (e.g. pathfinding on GPS) are still AI, but we don’t think of them as it!</a:t>
            </a:r>
          </a:p>
          <a:p>
            <a:endParaRPr lang="en-GB" dirty="0"/>
          </a:p>
          <a:p>
            <a:endParaRPr lang="en-GB" dirty="0"/>
          </a:p>
          <a:p>
            <a:endParaRPr lang="en-GB" dirty="0"/>
          </a:p>
        </p:txBody>
      </p:sp>
      <p:sp>
        <p:nvSpPr>
          <p:cNvPr id="4" name="Slide Number Placeholder 3">
            <a:extLst>
              <a:ext uri="{FF2B5EF4-FFF2-40B4-BE49-F238E27FC236}">
                <a16:creationId xmlns:a16="http://schemas.microsoft.com/office/drawing/2014/main" id="{9EF8D685-B011-0380-0587-20A3C147E68E}"/>
              </a:ext>
            </a:extLst>
          </p:cNvPr>
          <p:cNvSpPr>
            <a:spLocks noGrp="1"/>
          </p:cNvSpPr>
          <p:nvPr>
            <p:ph type="sldNum" sz="quarter" idx="5"/>
          </p:nvPr>
        </p:nvSpPr>
        <p:spPr/>
        <p:txBody>
          <a:bodyPr/>
          <a:lstStyle/>
          <a:p>
            <a:fld id="{A67DB152-1613-ED46-B84E-1EE84AD7C12D}" type="slidenum">
              <a:rPr lang="en-GB" smtClean="0"/>
              <a:t>56</a:t>
            </a:fld>
            <a:endParaRPr lang="en-GB"/>
          </a:p>
        </p:txBody>
      </p:sp>
    </p:spTree>
    <p:extLst>
      <p:ext uri="{BB962C8B-B14F-4D97-AF65-F5344CB8AC3E}">
        <p14:creationId xmlns:p14="http://schemas.microsoft.com/office/powerpoint/2010/main" val="354800161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5FF6C4-DF3D-6572-A466-ED514C38E0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BF9D36-5973-FDAC-0C7F-C7C15535903D}"/>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761FD4CD-9362-2FAF-CCA1-76A3449018E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C6D862D-1C74-19E5-2595-E8EFEA8C83B3}"/>
              </a:ext>
            </a:extLst>
          </p:cNvPr>
          <p:cNvSpPr>
            <a:spLocks noGrp="1"/>
          </p:cNvSpPr>
          <p:nvPr>
            <p:ph type="sldNum" sz="quarter" idx="5"/>
          </p:nvPr>
        </p:nvSpPr>
        <p:spPr/>
        <p:txBody>
          <a:bodyPr/>
          <a:lstStyle/>
          <a:p>
            <a:fld id="{A67DB152-1613-ED46-B84E-1EE84AD7C12D}" type="slidenum">
              <a:rPr lang="en-GB" smtClean="0"/>
              <a:t>57</a:t>
            </a:fld>
            <a:endParaRPr lang="en-GB"/>
          </a:p>
        </p:txBody>
      </p:sp>
    </p:spTree>
    <p:extLst>
      <p:ext uri="{BB962C8B-B14F-4D97-AF65-F5344CB8AC3E}">
        <p14:creationId xmlns:p14="http://schemas.microsoft.com/office/powerpoint/2010/main" val="19890516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310E2D89-DF4B-4F0B-5043-FA12A299E7BB}"/>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9B17E854-8CA5-B0AD-1F89-568084FA676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A363FE10-0EB7-B27D-ED2E-7C0D55CEC3E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8086860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6960FE-F754-C799-DE30-D906F785C3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4169836-BCF8-7EB8-2ECF-209B1959ABF7}"/>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3C3E6677-D9BD-1216-BE08-E63D92FB2B8B}"/>
              </a:ext>
            </a:extLst>
          </p:cNvPr>
          <p:cNvSpPr>
            <a:spLocks noGrp="1"/>
          </p:cNvSpPr>
          <p:nvPr>
            <p:ph type="body" idx="1"/>
          </p:nvPr>
        </p:nvSpPr>
        <p:spPr/>
        <p:txBody>
          <a:bodyPr/>
          <a:lstStyle/>
          <a:p>
            <a:r>
              <a:rPr lang="en-GB" dirty="0"/>
              <a:t>There are lot of steps in training a model – let’s go over some of them now.</a:t>
            </a:r>
          </a:p>
        </p:txBody>
      </p:sp>
      <p:sp>
        <p:nvSpPr>
          <p:cNvPr id="4" name="Slide Number Placeholder 3">
            <a:extLst>
              <a:ext uri="{FF2B5EF4-FFF2-40B4-BE49-F238E27FC236}">
                <a16:creationId xmlns:a16="http://schemas.microsoft.com/office/drawing/2014/main" id="{84F1C90B-B644-B9E3-4B3C-18AD9BB07535}"/>
              </a:ext>
            </a:extLst>
          </p:cNvPr>
          <p:cNvSpPr>
            <a:spLocks noGrp="1"/>
          </p:cNvSpPr>
          <p:nvPr>
            <p:ph type="sldNum" sz="quarter" idx="5"/>
          </p:nvPr>
        </p:nvSpPr>
        <p:spPr/>
        <p:txBody>
          <a:bodyPr/>
          <a:lstStyle/>
          <a:p>
            <a:fld id="{A67DB152-1613-ED46-B84E-1EE84AD7C12D}" type="slidenum">
              <a:rPr lang="en-GB" smtClean="0"/>
              <a:t>58</a:t>
            </a:fld>
            <a:endParaRPr lang="en-GB"/>
          </a:p>
        </p:txBody>
      </p:sp>
    </p:spTree>
    <p:extLst>
      <p:ext uri="{BB962C8B-B14F-4D97-AF65-F5344CB8AC3E}">
        <p14:creationId xmlns:p14="http://schemas.microsoft.com/office/powerpoint/2010/main" val="115616522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B749A0-9A28-88A7-08B4-AA0B06123A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3CCE2C-3D93-2B7E-B4B2-30F08CB2F00C}"/>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3ED1FDA3-13FB-335E-BA77-B692B5526063}"/>
              </a:ext>
            </a:extLst>
          </p:cNvPr>
          <p:cNvSpPr>
            <a:spLocks noGrp="1"/>
          </p:cNvSpPr>
          <p:nvPr>
            <p:ph type="body" idx="1"/>
          </p:nvPr>
        </p:nvSpPr>
        <p:spPr/>
        <p:txBody>
          <a:bodyPr/>
          <a:lstStyle/>
          <a:p>
            <a:r>
              <a:rPr lang="en-GB" dirty="0"/>
              <a:t>In gathering our data, we already run into some things we need to think about.</a:t>
            </a:r>
          </a:p>
          <a:p>
            <a:endParaRPr lang="en-GB" dirty="0"/>
          </a:p>
          <a:p>
            <a:r>
              <a:rPr lang="en-GB" dirty="0"/>
              <a:t>For all AI models, we have a legal obligation to obtain patient and/or user consent if we are using their data.</a:t>
            </a:r>
          </a:p>
          <a:p>
            <a:r>
              <a:rPr lang="en-GB" dirty="0"/>
              <a:t>We also have legal obligations around the privacy of their data, with tight controls around anonymisation if the data is being shared.</a:t>
            </a:r>
          </a:p>
          <a:p>
            <a:r>
              <a:rPr lang="en-GB" dirty="0"/>
              <a:t>For public health, sometimes we want to scrape data from the internet (e.g. restaurant reviews to assess food poisoning cases); to do this we need explicit permission from the website to do this as many terms of service disallow this.</a:t>
            </a:r>
          </a:p>
          <a:p>
            <a:r>
              <a:rPr lang="en-GB" dirty="0"/>
              <a:t>We need to think about regulatory compliance with GDPR and other policy.</a:t>
            </a:r>
          </a:p>
          <a:p>
            <a:r>
              <a:rPr lang="en-GB" dirty="0"/>
              <a:t>And at this stage, we need to think about data formatting and storage – to make our life easier later! </a:t>
            </a:r>
          </a:p>
        </p:txBody>
      </p:sp>
      <p:sp>
        <p:nvSpPr>
          <p:cNvPr id="4" name="Slide Number Placeholder 3">
            <a:extLst>
              <a:ext uri="{FF2B5EF4-FFF2-40B4-BE49-F238E27FC236}">
                <a16:creationId xmlns:a16="http://schemas.microsoft.com/office/drawing/2014/main" id="{06222B82-CEBA-DAD5-B6C1-B091E1A9EC1D}"/>
              </a:ext>
            </a:extLst>
          </p:cNvPr>
          <p:cNvSpPr>
            <a:spLocks noGrp="1"/>
          </p:cNvSpPr>
          <p:nvPr>
            <p:ph type="sldNum" sz="quarter" idx="5"/>
          </p:nvPr>
        </p:nvSpPr>
        <p:spPr/>
        <p:txBody>
          <a:bodyPr/>
          <a:lstStyle/>
          <a:p>
            <a:fld id="{A67DB152-1613-ED46-B84E-1EE84AD7C12D}" type="slidenum">
              <a:rPr lang="en-GB" smtClean="0"/>
              <a:t>59</a:t>
            </a:fld>
            <a:endParaRPr lang="en-GB"/>
          </a:p>
        </p:txBody>
      </p:sp>
    </p:spTree>
    <p:extLst>
      <p:ext uri="{BB962C8B-B14F-4D97-AF65-F5344CB8AC3E}">
        <p14:creationId xmlns:p14="http://schemas.microsoft.com/office/powerpoint/2010/main" val="171018636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2075B8-6AF6-E7E7-D9F0-242006B07A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94805D-545E-75DA-105B-F9A8C33E9E29}"/>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3ED49235-1966-D196-618B-EE2E457E5166}"/>
              </a:ext>
            </a:extLst>
          </p:cNvPr>
          <p:cNvSpPr>
            <a:spLocks noGrp="1"/>
          </p:cNvSpPr>
          <p:nvPr>
            <p:ph type="body" idx="1"/>
          </p:nvPr>
        </p:nvSpPr>
        <p:spPr/>
        <p:txBody>
          <a:bodyPr/>
          <a:lstStyle/>
          <a:p>
            <a:r>
              <a:rPr lang="en-GB" dirty="0"/>
              <a:t>There are lot of steps in training a model – let’s go over some of them now.</a:t>
            </a:r>
          </a:p>
        </p:txBody>
      </p:sp>
      <p:sp>
        <p:nvSpPr>
          <p:cNvPr id="4" name="Slide Number Placeholder 3">
            <a:extLst>
              <a:ext uri="{FF2B5EF4-FFF2-40B4-BE49-F238E27FC236}">
                <a16:creationId xmlns:a16="http://schemas.microsoft.com/office/drawing/2014/main" id="{B74AD23D-80A0-7CB1-C261-CE968410F40F}"/>
              </a:ext>
            </a:extLst>
          </p:cNvPr>
          <p:cNvSpPr>
            <a:spLocks noGrp="1"/>
          </p:cNvSpPr>
          <p:nvPr>
            <p:ph type="sldNum" sz="quarter" idx="5"/>
          </p:nvPr>
        </p:nvSpPr>
        <p:spPr/>
        <p:txBody>
          <a:bodyPr/>
          <a:lstStyle/>
          <a:p>
            <a:fld id="{A67DB152-1613-ED46-B84E-1EE84AD7C12D}" type="slidenum">
              <a:rPr lang="en-GB" smtClean="0"/>
              <a:t>60</a:t>
            </a:fld>
            <a:endParaRPr lang="en-GB"/>
          </a:p>
        </p:txBody>
      </p:sp>
    </p:spTree>
    <p:extLst>
      <p:ext uri="{BB962C8B-B14F-4D97-AF65-F5344CB8AC3E}">
        <p14:creationId xmlns:p14="http://schemas.microsoft.com/office/powerpoint/2010/main" val="66682216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75C86C-8E2D-A686-C23A-81CF583C6A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B8C4147-55DB-40F7-B87F-78B1035279DC}"/>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23897D71-EEE1-236C-8FE2-CDBFAC9E00E4}"/>
              </a:ext>
            </a:extLst>
          </p:cNvPr>
          <p:cNvSpPr>
            <a:spLocks noGrp="1"/>
          </p:cNvSpPr>
          <p:nvPr>
            <p:ph type="body" idx="1"/>
          </p:nvPr>
        </p:nvSpPr>
        <p:spPr/>
        <p:txBody>
          <a:bodyPr/>
          <a:lstStyle/>
          <a:p>
            <a:r>
              <a:rPr lang="en-GB" dirty="0"/>
              <a:t>There are lot of steps in training a model – let’s go over some of them now.</a:t>
            </a:r>
          </a:p>
        </p:txBody>
      </p:sp>
      <p:sp>
        <p:nvSpPr>
          <p:cNvPr id="4" name="Slide Number Placeholder 3">
            <a:extLst>
              <a:ext uri="{FF2B5EF4-FFF2-40B4-BE49-F238E27FC236}">
                <a16:creationId xmlns:a16="http://schemas.microsoft.com/office/drawing/2014/main" id="{C5C5105F-92E0-C815-1E93-0A6F2335C195}"/>
              </a:ext>
            </a:extLst>
          </p:cNvPr>
          <p:cNvSpPr>
            <a:spLocks noGrp="1"/>
          </p:cNvSpPr>
          <p:nvPr>
            <p:ph type="sldNum" sz="quarter" idx="5"/>
          </p:nvPr>
        </p:nvSpPr>
        <p:spPr/>
        <p:txBody>
          <a:bodyPr/>
          <a:lstStyle/>
          <a:p>
            <a:fld id="{A67DB152-1613-ED46-B84E-1EE84AD7C12D}" type="slidenum">
              <a:rPr lang="en-GB" smtClean="0"/>
              <a:t>61</a:t>
            </a:fld>
            <a:endParaRPr lang="en-GB"/>
          </a:p>
        </p:txBody>
      </p:sp>
    </p:spTree>
    <p:extLst>
      <p:ext uri="{BB962C8B-B14F-4D97-AF65-F5344CB8AC3E}">
        <p14:creationId xmlns:p14="http://schemas.microsoft.com/office/powerpoint/2010/main" val="200715391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0E27BE-0E48-9CA1-FE10-4DCCE2EA483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BD55C3-CBCE-77FD-226A-0555A4445345}"/>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0FAE2F30-6194-9CE2-4B3A-304DD5B47706}"/>
              </a:ext>
            </a:extLst>
          </p:cNvPr>
          <p:cNvSpPr>
            <a:spLocks noGrp="1"/>
          </p:cNvSpPr>
          <p:nvPr>
            <p:ph type="body" idx="1"/>
          </p:nvPr>
        </p:nvSpPr>
        <p:spPr/>
        <p:txBody>
          <a:bodyPr/>
          <a:lstStyle/>
          <a:p>
            <a:r>
              <a:rPr lang="en-GB" dirty="0"/>
              <a:t>There are lot of steps in training a model – let’s go over some of them now.</a:t>
            </a:r>
          </a:p>
        </p:txBody>
      </p:sp>
      <p:sp>
        <p:nvSpPr>
          <p:cNvPr id="4" name="Slide Number Placeholder 3">
            <a:extLst>
              <a:ext uri="{FF2B5EF4-FFF2-40B4-BE49-F238E27FC236}">
                <a16:creationId xmlns:a16="http://schemas.microsoft.com/office/drawing/2014/main" id="{481B0415-0D09-F6E5-5761-DEA77B6EFDF8}"/>
              </a:ext>
            </a:extLst>
          </p:cNvPr>
          <p:cNvSpPr>
            <a:spLocks noGrp="1"/>
          </p:cNvSpPr>
          <p:nvPr>
            <p:ph type="sldNum" sz="quarter" idx="5"/>
          </p:nvPr>
        </p:nvSpPr>
        <p:spPr/>
        <p:txBody>
          <a:bodyPr/>
          <a:lstStyle/>
          <a:p>
            <a:fld id="{A67DB152-1613-ED46-B84E-1EE84AD7C12D}" type="slidenum">
              <a:rPr lang="en-GB" smtClean="0"/>
              <a:t>62</a:t>
            </a:fld>
            <a:endParaRPr lang="en-GB"/>
          </a:p>
        </p:txBody>
      </p:sp>
    </p:spTree>
    <p:extLst>
      <p:ext uri="{BB962C8B-B14F-4D97-AF65-F5344CB8AC3E}">
        <p14:creationId xmlns:p14="http://schemas.microsoft.com/office/powerpoint/2010/main" val="274125653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444A45-82A4-462C-5675-A0258EB0E6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A591AA-C8D2-BF31-F181-B4AEC1FC1C62}"/>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CB96E5CD-851D-33A7-3BBB-94636C3DF719}"/>
              </a:ext>
            </a:extLst>
          </p:cNvPr>
          <p:cNvSpPr>
            <a:spLocks noGrp="1"/>
          </p:cNvSpPr>
          <p:nvPr>
            <p:ph type="body" idx="1"/>
          </p:nvPr>
        </p:nvSpPr>
        <p:spPr/>
        <p:txBody>
          <a:bodyPr/>
          <a:lstStyle/>
          <a:p>
            <a:r>
              <a:rPr lang="en-GB" dirty="0"/>
              <a:t>There are lot of steps in training a model – let’s go over some of them now.</a:t>
            </a:r>
          </a:p>
        </p:txBody>
      </p:sp>
      <p:sp>
        <p:nvSpPr>
          <p:cNvPr id="4" name="Slide Number Placeholder 3">
            <a:extLst>
              <a:ext uri="{FF2B5EF4-FFF2-40B4-BE49-F238E27FC236}">
                <a16:creationId xmlns:a16="http://schemas.microsoft.com/office/drawing/2014/main" id="{70CE819B-ADF1-3141-E00C-550808BFEF48}"/>
              </a:ext>
            </a:extLst>
          </p:cNvPr>
          <p:cNvSpPr>
            <a:spLocks noGrp="1"/>
          </p:cNvSpPr>
          <p:nvPr>
            <p:ph type="sldNum" sz="quarter" idx="5"/>
          </p:nvPr>
        </p:nvSpPr>
        <p:spPr/>
        <p:txBody>
          <a:bodyPr/>
          <a:lstStyle/>
          <a:p>
            <a:fld id="{A67DB152-1613-ED46-B84E-1EE84AD7C12D}" type="slidenum">
              <a:rPr lang="en-GB" smtClean="0"/>
              <a:t>63</a:t>
            </a:fld>
            <a:endParaRPr lang="en-GB"/>
          </a:p>
        </p:txBody>
      </p:sp>
    </p:spTree>
    <p:extLst>
      <p:ext uri="{BB962C8B-B14F-4D97-AF65-F5344CB8AC3E}">
        <p14:creationId xmlns:p14="http://schemas.microsoft.com/office/powerpoint/2010/main" val="118554330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A1F778-B8BE-AC70-6B00-803BE1B89F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450FE2-AC59-B0F7-2957-4692F21D2A60}"/>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F2457B9C-BD66-32FE-686E-0B23B39F2E4B}"/>
              </a:ext>
            </a:extLst>
          </p:cNvPr>
          <p:cNvSpPr>
            <a:spLocks noGrp="1"/>
          </p:cNvSpPr>
          <p:nvPr>
            <p:ph type="body" idx="1"/>
          </p:nvPr>
        </p:nvSpPr>
        <p:spPr/>
        <p:txBody>
          <a:bodyPr/>
          <a:lstStyle/>
          <a:p>
            <a:r>
              <a:rPr lang="en-GB" dirty="0"/>
              <a:t>There are lot of steps in training a model – let’s go over some of them now.</a:t>
            </a:r>
          </a:p>
        </p:txBody>
      </p:sp>
      <p:sp>
        <p:nvSpPr>
          <p:cNvPr id="4" name="Slide Number Placeholder 3">
            <a:extLst>
              <a:ext uri="{FF2B5EF4-FFF2-40B4-BE49-F238E27FC236}">
                <a16:creationId xmlns:a16="http://schemas.microsoft.com/office/drawing/2014/main" id="{6EB6CF79-2947-3D38-9D31-3D93F3186E58}"/>
              </a:ext>
            </a:extLst>
          </p:cNvPr>
          <p:cNvSpPr>
            <a:spLocks noGrp="1"/>
          </p:cNvSpPr>
          <p:nvPr>
            <p:ph type="sldNum" sz="quarter" idx="5"/>
          </p:nvPr>
        </p:nvSpPr>
        <p:spPr/>
        <p:txBody>
          <a:bodyPr/>
          <a:lstStyle/>
          <a:p>
            <a:fld id="{A67DB152-1613-ED46-B84E-1EE84AD7C12D}" type="slidenum">
              <a:rPr lang="en-GB" smtClean="0"/>
              <a:t>64</a:t>
            </a:fld>
            <a:endParaRPr lang="en-GB"/>
          </a:p>
        </p:txBody>
      </p:sp>
    </p:spTree>
    <p:extLst>
      <p:ext uri="{BB962C8B-B14F-4D97-AF65-F5344CB8AC3E}">
        <p14:creationId xmlns:p14="http://schemas.microsoft.com/office/powerpoint/2010/main" val="243180053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472510-9E38-0153-7E5B-F9D238D6DE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A5EE2D-8E4D-F13D-42EC-17F2814941AE}"/>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7D9B636D-FE6F-C090-046D-2C444874C35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4D8C62A-0603-A492-45F6-F2439121AA70}"/>
              </a:ext>
            </a:extLst>
          </p:cNvPr>
          <p:cNvSpPr>
            <a:spLocks noGrp="1"/>
          </p:cNvSpPr>
          <p:nvPr>
            <p:ph type="sldNum" sz="quarter" idx="5"/>
          </p:nvPr>
        </p:nvSpPr>
        <p:spPr/>
        <p:txBody>
          <a:bodyPr/>
          <a:lstStyle/>
          <a:p>
            <a:fld id="{A67DB152-1613-ED46-B84E-1EE84AD7C12D}" type="slidenum">
              <a:rPr lang="en-GB" smtClean="0"/>
              <a:t>65</a:t>
            </a:fld>
            <a:endParaRPr lang="en-GB"/>
          </a:p>
        </p:txBody>
      </p:sp>
    </p:spTree>
    <p:extLst>
      <p:ext uri="{BB962C8B-B14F-4D97-AF65-F5344CB8AC3E}">
        <p14:creationId xmlns:p14="http://schemas.microsoft.com/office/powerpoint/2010/main" val="241015847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4B5830-1C4D-9475-BDD9-9E304A330E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4E93EE-919D-4FAE-40BE-87B5E119F44F}"/>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7CA1A776-AD16-2C9C-AD7E-D80F963D2FD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E3B70B1-B44B-F4E9-E862-70778561C322}"/>
              </a:ext>
            </a:extLst>
          </p:cNvPr>
          <p:cNvSpPr>
            <a:spLocks noGrp="1"/>
          </p:cNvSpPr>
          <p:nvPr>
            <p:ph type="sldNum" sz="quarter" idx="5"/>
          </p:nvPr>
        </p:nvSpPr>
        <p:spPr/>
        <p:txBody>
          <a:bodyPr/>
          <a:lstStyle/>
          <a:p>
            <a:fld id="{A67DB152-1613-ED46-B84E-1EE84AD7C12D}" type="slidenum">
              <a:rPr lang="en-GB" smtClean="0"/>
              <a:t>66</a:t>
            </a:fld>
            <a:endParaRPr lang="en-GB"/>
          </a:p>
        </p:txBody>
      </p:sp>
    </p:spTree>
    <p:extLst>
      <p:ext uri="{BB962C8B-B14F-4D97-AF65-F5344CB8AC3E}">
        <p14:creationId xmlns:p14="http://schemas.microsoft.com/office/powerpoint/2010/main" val="301717263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EED27B-7B05-10BC-8368-B2F572930B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CAC94E-9487-0AB4-47AC-B7CF12D2B41E}"/>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380DE0CD-8AA4-A1F5-1F4D-F3BA7F02A62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6E4F8D7-A203-AC18-54BA-4F68ED21101C}"/>
              </a:ext>
            </a:extLst>
          </p:cNvPr>
          <p:cNvSpPr>
            <a:spLocks noGrp="1"/>
          </p:cNvSpPr>
          <p:nvPr>
            <p:ph type="sldNum" sz="quarter" idx="5"/>
          </p:nvPr>
        </p:nvSpPr>
        <p:spPr/>
        <p:txBody>
          <a:bodyPr/>
          <a:lstStyle/>
          <a:p>
            <a:fld id="{A67DB152-1613-ED46-B84E-1EE84AD7C12D}" type="slidenum">
              <a:rPr lang="en-GB" smtClean="0"/>
              <a:t>67</a:t>
            </a:fld>
            <a:endParaRPr lang="en-GB"/>
          </a:p>
        </p:txBody>
      </p:sp>
    </p:spTree>
    <p:extLst>
      <p:ext uri="{BB962C8B-B14F-4D97-AF65-F5344CB8AC3E}">
        <p14:creationId xmlns:p14="http://schemas.microsoft.com/office/powerpoint/2010/main" val="18068370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ADBF8B00-059D-0FF3-4B41-70299D642526}"/>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22E8B249-6ACA-5E87-9181-A2A1F89557F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C137EFB5-6443-5517-3368-2FDDCB46C2B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0163175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E4D982-8459-AAC4-D9DA-3B240543D6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40F2D1-40BF-E0D1-6538-A8E8B37F3C43}"/>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B18A3CBA-B959-E335-4411-FF91A486F1F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77ACA5E-9BE1-ACD8-0A8F-37F72E765F9C}"/>
              </a:ext>
            </a:extLst>
          </p:cNvPr>
          <p:cNvSpPr>
            <a:spLocks noGrp="1"/>
          </p:cNvSpPr>
          <p:nvPr>
            <p:ph type="sldNum" sz="quarter" idx="5"/>
          </p:nvPr>
        </p:nvSpPr>
        <p:spPr/>
        <p:txBody>
          <a:bodyPr/>
          <a:lstStyle/>
          <a:p>
            <a:fld id="{A67DB152-1613-ED46-B84E-1EE84AD7C12D}" type="slidenum">
              <a:rPr lang="en-GB" smtClean="0"/>
              <a:t>68</a:t>
            </a:fld>
            <a:endParaRPr lang="en-GB"/>
          </a:p>
        </p:txBody>
      </p:sp>
    </p:spTree>
    <p:extLst>
      <p:ext uri="{BB962C8B-B14F-4D97-AF65-F5344CB8AC3E}">
        <p14:creationId xmlns:p14="http://schemas.microsoft.com/office/powerpoint/2010/main" val="167709513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91A018-634D-7682-CA48-78D8C2241F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911C11-D9F9-1C2D-BAF2-52CCBE00858F}"/>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FE344C07-3D64-3D78-9A02-01004E0BC386}"/>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F73AB70-0F50-20CF-013B-E01D7D0E6155}"/>
              </a:ext>
            </a:extLst>
          </p:cNvPr>
          <p:cNvSpPr>
            <a:spLocks noGrp="1"/>
          </p:cNvSpPr>
          <p:nvPr>
            <p:ph type="sldNum" sz="quarter" idx="5"/>
          </p:nvPr>
        </p:nvSpPr>
        <p:spPr/>
        <p:txBody>
          <a:bodyPr/>
          <a:lstStyle/>
          <a:p>
            <a:fld id="{A67DB152-1613-ED46-B84E-1EE84AD7C12D}" type="slidenum">
              <a:rPr lang="en-GB" smtClean="0"/>
              <a:t>69</a:t>
            </a:fld>
            <a:endParaRPr lang="en-GB"/>
          </a:p>
        </p:txBody>
      </p:sp>
    </p:spTree>
    <p:extLst>
      <p:ext uri="{BB962C8B-B14F-4D97-AF65-F5344CB8AC3E}">
        <p14:creationId xmlns:p14="http://schemas.microsoft.com/office/powerpoint/2010/main" val="393783286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181A78-71AA-422D-2C30-7D4780A8E5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7FC5DF-7A5F-6296-3947-6B6C764B34FB}"/>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4042752C-10C7-5D68-01C4-7F21A42AF8B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96641373-B71D-2B4E-7A9A-20F309BA8777}"/>
              </a:ext>
            </a:extLst>
          </p:cNvPr>
          <p:cNvSpPr>
            <a:spLocks noGrp="1"/>
          </p:cNvSpPr>
          <p:nvPr>
            <p:ph type="sldNum" sz="quarter" idx="5"/>
          </p:nvPr>
        </p:nvSpPr>
        <p:spPr/>
        <p:txBody>
          <a:bodyPr/>
          <a:lstStyle/>
          <a:p>
            <a:fld id="{A67DB152-1613-ED46-B84E-1EE84AD7C12D}" type="slidenum">
              <a:rPr lang="en-GB" smtClean="0"/>
              <a:t>70</a:t>
            </a:fld>
            <a:endParaRPr lang="en-GB"/>
          </a:p>
        </p:txBody>
      </p:sp>
    </p:spTree>
    <p:extLst>
      <p:ext uri="{BB962C8B-B14F-4D97-AF65-F5344CB8AC3E}">
        <p14:creationId xmlns:p14="http://schemas.microsoft.com/office/powerpoint/2010/main" val="401971537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9E2393-0D91-9D2A-D8BA-44831A66A1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6D4778E-A600-355C-744C-9FAB02E4F7CC}"/>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3D0C8962-AD28-A6B4-84FD-A676477AFE7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8446375-3288-0C6E-46D8-A158CF8776A4}"/>
              </a:ext>
            </a:extLst>
          </p:cNvPr>
          <p:cNvSpPr>
            <a:spLocks noGrp="1"/>
          </p:cNvSpPr>
          <p:nvPr>
            <p:ph type="sldNum" sz="quarter" idx="5"/>
          </p:nvPr>
        </p:nvSpPr>
        <p:spPr/>
        <p:txBody>
          <a:bodyPr/>
          <a:lstStyle/>
          <a:p>
            <a:fld id="{A67DB152-1613-ED46-B84E-1EE84AD7C12D}" type="slidenum">
              <a:rPr lang="en-GB" smtClean="0"/>
              <a:t>71</a:t>
            </a:fld>
            <a:endParaRPr lang="en-GB"/>
          </a:p>
        </p:txBody>
      </p:sp>
    </p:spTree>
    <p:extLst>
      <p:ext uri="{BB962C8B-B14F-4D97-AF65-F5344CB8AC3E}">
        <p14:creationId xmlns:p14="http://schemas.microsoft.com/office/powerpoint/2010/main" val="156166631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4C400A-2D99-2F39-42B8-F582DC6AB81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A029BA6-6DAA-E623-3DC9-71ECEE4BE34E}"/>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E1608019-4EAD-532F-2B6C-4E43FBAC90C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B2E19E8-1009-9183-BE90-08196805B268}"/>
              </a:ext>
            </a:extLst>
          </p:cNvPr>
          <p:cNvSpPr>
            <a:spLocks noGrp="1"/>
          </p:cNvSpPr>
          <p:nvPr>
            <p:ph type="sldNum" sz="quarter" idx="5"/>
          </p:nvPr>
        </p:nvSpPr>
        <p:spPr/>
        <p:txBody>
          <a:bodyPr/>
          <a:lstStyle/>
          <a:p>
            <a:fld id="{A67DB152-1613-ED46-B84E-1EE84AD7C12D}" type="slidenum">
              <a:rPr lang="en-GB" smtClean="0"/>
              <a:t>72</a:t>
            </a:fld>
            <a:endParaRPr lang="en-GB"/>
          </a:p>
        </p:txBody>
      </p:sp>
    </p:spTree>
    <p:extLst>
      <p:ext uri="{BB962C8B-B14F-4D97-AF65-F5344CB8AC3E}">
        <p14:creationId xmlns:p14="http://schemas.microsoft.com/office/powerpoint/2010/main" val="110597828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CC3D62BC-8BCB-AD97-0150-AC3FD11F907F}"/>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31F641E5-51F4-61F9-C1AD-475EB43873F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8E4690FB-AB93-40A9-3525-AAD3FFBE16F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734765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a:extLst>
            <a:ext uri="{FF2B5EF4-FFF2-40B4-BE49-F238E27FC236}">
              <a16:creationId xmlns:a16="http://schemas.microsoft.com/office/drawing/2014/main" id="{47544EFA-5790-5FEB-9146-D659155A9142}"/>
            </a:ext>
          </a:extLst>
        </p:cNvPr>
        <p:cNvGrpSpPr/>
        <p:nvPr/>
      </p:nvGrpSpPr>
      <p:grpSpPr>
        <a:xfrm>
          <a:off x="0" y="0"/>
          <a:ext cx="0" cy="0"/>
          <a:chOff x="0" y="0"/>
          <a:chExt cx="0" cy="0"/>
        </a:xfrm>
      </p:grpSpPr>
      <p:sp>
        <p:nvSpPr>
          <p:cNvPr id="116" name="Google Shape;116;g10e6be573fa_0_82:notes">
            <a:extLst>
              <a:ext uri="{FF2B5EF4-FFF2-40B4-BE49-F238E27FC236}">
                <a16:creationId xmlns:a16="http://schemas.microsoft.com/office/drawing/2014/main" id="{44822772-3B94-9578-E3BA-A1BF8399440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10e6be573fa_0_82:notes">
            <a:extLst>
              <a:ext uri="{FF2B5EF4-FFF2-40B4-BE49-F238E27FC236}">
                <a16:creationId xmlns:a16="http://schemas.microsoft.com/office/drawing/2014/main" id="{5AA811BA-441A-1FC5-EBE7-FFAF9039C1D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5734296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a:extLst>
            <a:ext uri="{FF2B5EF4-FFF2-40B4-BE49-F238E27FC236}">
              <a16:creationId xmlns:a16="http://schemas.microsoft.com/office/drawing/2014/main" id="{47544EFA-5790-5FEB-9146-D659155A9142}"/>
            </a:ext>
          </a:extLst>
        </p:cNvPr>
        <p:cNvGrpSpPr/>
        <p:nvPr/>
      </p:nvGrpSpPr>
      <p:grpSpPr>
        <a:xfrm>
          <a:off x="0" y="0"/>
          <a:ext cx="0" cy="0"/>
          <a:chOff x="0" y="0"/>
          <a:chExt cx="0" cy="0"/>
        </a:xfrm>
      </p:grpSpPr>
      <p:sp>
        <p:nvSpPr>
          <p:cNvPr id="116" name="Google Shape;116;g10e6be573fa_0_82:notes">
            <a:extLst>
              <a:ext uri="{FF2B5EF4-FFF2-40B4-BE49-F238E27FC236}">
                <a16:creationId xmlns:a16="http://schemas.microsoft.com/office/drawing/2014/main" id="{44822772-3B94-9578-E3BA-A1BF8399440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10e6be573fa_0_82:notes">
            <a:extLst>
              <a:ext uri="{FF2B5EF4-FFF2-40B4-BE49-F238E27FC236}">
                <a16:creationId xmlns:a16="http://schemas.microsoft.com/office/drawing/2014/main" id="{5AA811BA-441A-1FC5-EBE7-FFAF9039C1D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5734296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a:extLst>
            <a:ext uri="{FF2B5EF4-FFF2-40B4-BE49-F238E27FC236}">
              <a16:creationId xmlns:a16="http://schemas.microsoft.com/office/drawing/2014/main" id="{A99600D0-CF74-B6DB-7D10-B3FF010FAC47}"/>
            </a:ext>
          </a:extLst>
        </p:cNvPr>
        <p:cNvGrpSpPr/>
        <p:nvPr/>
      </p:nvGrpSpPr>
      <p:grpSpPr>
        <a:xfrm>
          <a:off x="0" y="0"/>
          <a:ext cx="0" cy="0"/>
          <a:chOff x="0" y="0"/>
          <a:chExt cx="0" cy="0"/>
        </a:xfrm>
      </p:grpSpPr>
      <p:sp>
        <p:nvSpPr>
          <p:cNvPr id="116" name="Google Shape;116;g10e6be573fa_0_82:notes">
            <a:extLst>
              <a:ext uri="{FF2B5EF4-FFF2-40B4-BE49-F238E27FC236}">
                <a16:creationId xmlns:a16="http://schemas.microsoft.com/office/drawing/2014/main" id="{68D1CA48-6351-351F-0843-C7C477B1AEE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10e6be573fa_0_82:notes">
            <a:extLst>
              <a:ext uri="{FF2B5EF4-FFF2-40B4-BE49-F238E27FC236}">
                <a16:creationId xmlns:a16="http://schemas.microsoft.com/office/drawing/2014/main" id="{7DFB6C3A-7D38-B44A-8A5C-C11A2B90097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GB">
                <a:solidFill>
                  <a:srgbClr val="000000"/>
                </a:solidFill>
                <a:effectLst/>
                <a:latin typeface="Helvetica" pitchFamily="2" charset="0"/>
              </a:rPr>
              <a:t>The challenge</a:t>
            </a:r>
          </a:p>
          <a:p>
            <a:r>
              <a:rPr lang="en-GB">
                <a:solidFill>
                  <a:srgbClr val="000000"/>
                </a:solidFill>
                <a:effectLst/>
                <a:latin typeface="Helvetica" pitchFamily="2" charset="0"/>
              </a:rPr>
              <a:t>Understanding complex medical conditions, such as mental ill health and multimorbidity, requires data that are large in scale and rich in detail. We have a wealth of health data</a:t>
            </a:r>
          </a:p>
          <a:p>
            <a:r>
              <a:rPr lang="en-GB">
                <a:solidFill>
                  <a:srgbClr val="000000"/>
                </a:solidFill>
                <a:effectLst/>
                <a:latin typeface="Helvetica" pitchFamily="2" charset="0"/>
              </a:rPr>
              <a:t>that could be mined to explain variation in risks and treatment outcomes, to understand the underlying mechanisms of disease, and to help improve care and reduce the social</a:t>
            </a:r>
          </a:p>
          <a:p>
            <a:r>
              <a:rPr lang="en-GB">
                <a:solidFill>
                  <a:srgbClr val="000000"/>
                </a:solidFill>
                <a:effectLst/>
                <a:latin typeface="Helvetica" pitchFamily="2" charset="0"/>
              </a:rPr>
              <a:t>and economic burden of ill health. However, research is often impeded by the complexity of health conditions and how clinical practice interacts with electronic health record</a:t>
            </a:r>
          </a:p>
          <a:p>
            <a:r>
              <a:rPr lang="en-GB">
                <a:solidFill>
                  <a:srgbClr val="000000"/>
                </a:solidFill>
                <a:effectLst/>
                <a:latin typeface="Helvetica" pitchFamily="2" charset="0"/>
              </a:rPr>
              <a:t>(EHR) technology. To unpick this complexity, we need to combine multiple data types ranging from biomedical test results, through images to free text, and to incorporate</a:t>
            </a:r>
          </a:p>
          <a:p>
            <a:r>
              <a:rPr lang="en-GB">
                <a:solidFill>
                  <a:srgbClr val="000000"/>
                </a:solidFill>
                <a:effectLst/>
                <a:latin typeface="Helvetica" pitchFamily="2" charset="0"/>
              </a:rPr>
              <a:t>patient’s direct and daily experience of their symptoms. Currently, these data are scattered across the NHS in forms that are not research ready.</a:t>
            </a:r>
          </a:p>
          <a:p>
            <a:r>
              <a:rPr lang="en-GB">
                <a:solidFill>
                  <a:srgbClr val="000000"/>
                </a:solidFill>
                <a:effectLst/>
                <a:latin typeface="Helvetica" pitchFamily="2" charset="0"/>
              </a:rPr>
              <a:t>Our approach</a:t>
            </a:r>
          </a:p>
          <a:p>
            <a:r>
              <a:rPr lang="en-GB">
                <a:solidFill>
                  <a:srgbClr val="000000"/>
                </a:solidFill>
                <a:effectLst/>
                <a:latin typeface="Helvetica" pitchFamily="2" charset="0"/>
              </a:rPr>
              <a:t>To address this problem, we will create </a:t>
            </a:r>
            <a:r>
              <a:rPr lang="en-GB" err="1">
                <a:solidFill>
                  <a:srgbClr val="000000"/>
                </a:solidFill>
                <a:effectLst/>
                <a:latin typeface="Helvetica" pitchFamily="2" charset="0"/>
              </a:rPr>
              <a:t>SpHERE</a:t>
            </a:r>
            <a:r>
              <a:rPr lang="en-GB">
                <a:solidFill>
                  <a:srgbClr val="000000"/>
                </a:solidFill>
                <a:effectLst/>
                <a:latin typeface="Helvetica" pitchFamily="2" charset="0"/>
              </a:rPr>
              <a:t> a Specialised Health Data Environment for Research and Evaluation (</a:t>
            </a:r>
            <a:r>
              <a:rPr lang="en-GB" err="1">
                <a:solidFill>
                  <a:srgbClr val="000000"/>
                </a:solidFill>
                <a:effectLst/>
                <a:latin typeface="Helvetica" pitchFamily="2" charset="0"/>
              </a:rPr>
              <a:t>SpHERE</a:t>
            </a:r>
            <a:r>
              <a:rPr lang="en-GB">
                <a:solidFill>
                  <a:srgbClr val="000000"/>
                </a:solidFill>
                <a:effectLst/>
                <a:latin typeface="Helvetica" pitchFamily="2" charset="0"/>
              </a:rPr>
              <a:t>). </a:t>
            </a:r>
            <a:r>
              <a:rPr lang="en-GB" err="1">
                <a:solidFill>
                  <a:srgbClr val="000000"/>
                </a:solidFill>
                <a:effectLst/>
                <a:latin typeface="Helvetica" pitchFamily="2" charset="0"/>
              </a:rPr>
              <a:t>SpHERE</a:t>
            </a:r>
            <a:r>
              <a:rPr lang="en-GB">
                <a:solidFill>
                  <a:srgbClr val="000000"/>
                </a:solidFill>
                <a:effectLst/>
                <a:latin typeface="Helvetica" pitchFamily="2" charset="0"/>
              </a:rPr>
              <a:t> will provide a blueprint for specialist</a:t>
            </a:r>
          </a:p>
          <a:p>
            <a:r>
              <a:rPr lang="en-GB">
                <a:solidFill>
                  <a:srgbClr val="000000"/>
                </a:solidFill>
                <a:effectLst/>
                <a:latin typeface="Helvetica" pitchFamily="2" charset="0"/>
              </a:rPr>
              <a:t>Secure Data Environments (SDE), complementing the NHS regional SDEs, integrating myriad data sources in a graph-based approach.</a:t>
            </a:r>
          </a:p>
          <a:p>
            <a:r>
              <a:rPr lang="en-GB">
                <a:solidFill>
                  <a:srgbClr val="000000"/>
                </a:solidFill>
                <a:effectLst/>
                <a:latin typeface="Helvetica" pitchFamily="2" charset="0"/>
              </a:rPr>
              <a:t>In this proposal, </a:t>
            </a:r>
            <a:r>
              <a:rPr lang="en-GB" err="1">
                <a:solidFill>
                  <a:srgbClr val="000000"/>
                </a:solidFill>
                <a:effectLst/>
                <a:latin typeface="Helvetica" pitchFamily="2" charset="0"/>
              </a:rPr>
              <a:t>SpHERE</a:t>
            </a:r>
            <a:r>
              <a:rPr lang="en-GB">
                <a:solidFill>
                  <a:srgbClr val="000000"/>
                </a:solidFill>
                <a:effectLst/>
                <a:latin typeface="Helvetica" pitchFamily="2" charset="0"/>
              </a:rPr>
              <a:t> will be developed and deployed to tackle one of the UK’s most pressing issues, mental ill health, where the economic and social costs reached £300bn</a:t>
            </a:r>
          </a:p>
          <a:p>
            <a:r>
              <a:rPr lang="en-GB">
                <a:solidFill>
                  <a:srgbClr val="000000"/>
                </a:solidFill>
                <a:effectLst/>
                <a:latin typeface="Helvetica" pitchFamily="2" charset="0"/>
              </a:rPr>
              <a:t>in 2022. This extends our work in the Mental Health Research for Innovation Centre (M-RIC), where we have linked and standardised data from an NHS Mental Health Trust in</a:t>
            </a:r>
          </a:p>
          <a:p>
            <a:r>
              <a:rPr lang="en-GB">
                <a:solidFill>
                  <a:srgbClr val="000000"/>
                </a:solidFill>
                <a:effectLst/>
                <a:latin typeface="Helvetica" pitchFamily="2" charset="0"/>
              </a:rPr>
              <a:t>a secure platform for research by approved users. M-RIC data provide population-level insights, however, it cannot be used at the point of care because the data are “stale”</a:t>
            </a:r>
          </a:p>
          <a:p>
            <a:r>
              <a:rPr lang="en-GB">
                <a:solidFill>
                  <a:srgbClr val="000000"/>
                </a:solidFill>
                <a:effectLst/>
                <a:latin typeface="Helvetica" pitchFamily="2" charset="0"/>
              </a:rPr>
              <a:t>, due</a:t>
            </a:r>
          </a:p>
          <a:p>
            <a:r>
              <a:rPr lang="en-GB">
                <a:solidFill>
                  <a:srgbClr val="000000"/>
                </a:solidFill>
                <a:effectLst/>
                <a:latin typeface="Helvetica" pitchFamily="2" charset="0"/>
              </a:rPr>
              <a:t>to the time it takes to extract and then link </a:t>
            </a:r>
            <a:r>
              <a:rPr lang="en-GB" err="1">
                <a:solidFill>
                  <a:srgbClr val="000000"/>
                </a:solidFill>
                <a:effectLst/>
                <a:latin typeface="Helvetica" pitchFamily="2" charset="0"/>
              </a:rPr>
              <a:t>dierent</a:t>
            </a:r>
            <a:r>
              <a:rPr lang="en-GB">
                <a:solidFill>
                  <a:srgbClr val="000000"/>
                </a:solidFill>
                <a:effectLst/>
                <a:latin typeface="Helvetica" pitchFamily="2" charset="0"/>
              </a:rPr>
              <a:t> health records. The data also </a:t>
            </a:r>
            <a:r>
              <a:rPr lang="en-GB" err="1">
                <a:solidFill>
                  <a:srgbClr val="000000"/>
                </a:solidFill>
                <a:effectLst/>
                <a:latin typeface="Helvetica" pitchFamily="2" charset="0"/>
              </a:rPr>
              <a:t>reect</a:t>
            </a:r>
            <a:r>
              <a:rPr lang="en-GB">
                <a:solidFill>
                  <a:srgbClr val="000000"/>
                </a:solidFill>
                <a:effectLst/>
                <a:latin typeface="Helvetica" pitchFamily="2" charset="0"/>
              </a:rPr>
              <a:t> clinicians’ reporting on patients’ conditions at the frequency of clinical contacts, rather</a:t>
            </a:r>
          </a:p>
          <a:p>
            <a:r>
              <a:rPr lang="en-GB">
                <a:solidFill>
                  <a:srgbClr val="000000"/>
                </a:solidFill>
                <a:effectLst/>
                <a:latin typeface="Helvetica" pitchFamily="2" charset="0"/>
              </a:rPr>
              <a:t>than presenting a complete picture of the patient experience</a:t>
            </a:r>
          </a:p>
          <a:p>
            <a:pPr marL="0" lvl="0" indent="0" algn="l" rtl="0">
              <a:spcBef>
                <a:spcPts val="0"/>
              </a:spcBef>
              <a:spcAft>
                <a:spcPts val="0"/>
              </a:spcAft>
              <a:buNone/>
            </a:pPr>
            <a:endParaRPr/>
          </a:p>
        </p:txBody>
      </p:sp>
    </p:spTree>
    <p:extLst>
      <p:ext uri="{BB962C8B-B14F-4D97-AF65-F5344CB8AC3E}">
        <p14:creationId xmlns:p14="http://schemas.microsoft.com/office/powerpoint/2010/main" val="350950704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a:extLst>
            <a:ext uri="{FF2B5EF4-FFF2-40B4-BE49-F238E27FC236}">
              <a16:creationId xmlns:a16="http://schemas.microsoft.com/office/drawing/2014/main" id="{47544EFA-5790-5FEB-9146-D659155A9142}"/>
            </a:ext>
          </a:extLst>
        </p:cNvPr>
        <p:cNvGrpSpPr/>
        <p:nvPr/>
      </p:nvGrpSpPr>
      <p:grpSpPr>
        <a:xfrm>
          <a:off x="0" y="0"/>
          <a:ext cx="0" cy="0"/>
          <a:chOff x="0" y="0"/>
          <a:chExt cx="0" cy="0"/>
        </a:xfrm>
      </p:grpSpPr>
      <p:sp>
        <p:nvSpPr>
          <p:cNvPr id="116" name="Google Shape;116;g10e6be573fa_0_82:notes">
            <a:extLst>
              <a:ext uri="{FF2B5EF4-FFF2-40B4-BE49-F238E27FC236}">
                <a16:creationId xmlns:a16="http://schemas.microsoft.com/office/drawing/2014/main" id="{44822772-3B94-9578-E3BA-A1BF8399440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10e6be573fa_0_82:notes">
            <a:extLst>
              <a:ext uri="{FF2B5EF4-FFF2-40B4-BE49-F238E27FC236}">
                <a16:creationId xmlns:a16="http://schemas.microsoft.com/office/drawing/2014/main" id="{5AA811BA-441A-1FC5-EBE7-FFAF9039C1D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573429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9873A478-7D7B-E9C4-B8CC-1A20C34B3E98}"/>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131AEE7C-BCD6-D611-8D12-A3DEE0E05F6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4D1F752C-0F05-A425-7173-8EA5028A50D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7566187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90ACBEBB-B850-79D5-AA83-7B460129663B}"/>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F5883301-B00A-9E2E-001E-C51E45034BC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BFBAFE04-13BA-6C7F-DDA2-5D5604FED00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3117032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A54D0571-B930-1293-6D11-44E48CCB6897}"/>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2298E48A-1C94-DE1C-CD94-24C2071E3C5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BB69F8BC-906D-EF31-ADC9-7457E8D8268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6244108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49730D3C-BA42-366A-A436-0B5D302BD3FA}"/>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F3A351D5-C217-8DCF-119C-4B2CAE5C9E0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0B6FD2E9-4673-BFEA-8A0B-38F5F3898D8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r>
              <a:rPr lang="en-GB" sz="1100" b="0" i="0">
                <a:solidFill>
                  <a:srgbClr val="27406F"/>
                </a:solidFill>
                <a:effectLst/>
                <a:latin typeface="Mont Regular"/>
              </a:rPr>
              <a:t>Data is facts or details collected in different forms for many purposes. It includes numbers, text, images, sound, and objects. Data is information in it’s raw form.</a:t>
            </a:r>
          </a:p>
          <a:p>
            <a:pPr algn="l"/>
            <a:r>
              <a:rPr lang="en-GB" sz="1100" b="0" i="0">
                <a:solidFill>
                  <a:srgbClr val="27406F"/>
                </a:solidFill>
                <a:effectLst/>
                <a:latin typeface="Mont Regular"/>
              </a:rPr>
              <a:t>Artificial Intelligence is the use of </a:t>
            </a:r>
            <a:r>
              <a:rPr lang="en-GB" sz="1100" b="0" i="0" u="sng">
                <a:solidFill>
                  <a:srgbClr val="08B2BE"/>
                </a:solidFill>
                <a:effectLst/>
                <a:latin typeface="Mont Regular"/>
                <a:hlinkClick r:id="rId3"/>
              </a:rPr>
              <a:t>computers to create technology that thinks like humans. </a:t>
            </a:r>
            <a:r>
              <a:rPr lang="en-GB" sz="1100" b="0" i="0">
                <a:solidFill>
                  <a:srgbClr val="27406F"/>
                </a:solidFill>
                <a:effectLst/>
                <a:latin typeface="Mont Regular"/>
              </a:rPr>
              <a:t>That can mean creating tech that can </a:t>
            </a:r>
            <a:r>
              <a:rPr lang="en-GB" sz="1100" b="0" i="0" u="sng">
                <a:solidFill>
                  <a:srgbClr val="08B2BE"/>
                </a:solidFill>
                <a:effectLst/>
                <a:latin typeface="Mont Regular"/>
                <a:hlinkClick r:id="rId4"/>
              </a:rPr>
              <a:t>understand, explain, and create things using data</a:t>
            </a:r>
            <a:r>
              <a:rPr lang="en-GB" sz="1100" b="0" i="0">
                <a:solidFill>
                  <a:srgbClr val="27406F"/>
                </a:solidFill>
                <a:effectLst/>
                <a:latin typeface="Mont Regular"/>
              </a:rPr>
              <a:t>.</a:t>
            </a:r>
          </a:p>
          <a:p>
            <a:pPr marL="0" lvl="0" indent="0" algn="l" rtl="0">
              <a:spcBef>
                <a:spcPts val="0"/>
              </a:spcBef>
              <a:spcAft>
                <a:spcPts val="0"/>
              </a:spcAft>
              <a:buNone/>
            </a:pPr>
            <a:endParaRPr/>
          </a:p>
        </p:txBody>
      </p:sp>
    </p:spTree>
    <p:extLst>
      <p:ext uri="{BB962C8B-B14F-4D97-AF65-F5344CB8AC3E}">
        <p14:creationId xmlns:p14="http://schemas.microsoft.com/office/powerpoint/2010/main" val="1763530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E79D39-3621-2138-3E70-AC5D996CAB0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922AB4-5349-1B9B-0927-03E0B54D5E49}"/>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41C6B386-9E8A-8404-0EC8-8D04DFFFADDC}"/>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8785641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9544FA-BB16-595B-BC8D-3A59B5064A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3D6C2F-E80C-3F94-B135-8FC1CB1DB0D2}"/>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E1437D9D-8E69-7C3C-4FCE-5F3CD36940B7}"/>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0251249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rgbClr val="274271"/>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4000"/>
              <a:buFont typeface="Montserrat"/>
              <a:buNone/>
              <a:defRPr sz="4000" b="1">
                <a:solidFill>
                  <a:schemeClr val="lt1"/>
                </a:solidFill>
                <a:latin typeface="Montserrat"/>
                <a:ea typeface="Montserrat"/>
                <a:cs typeface="Montserrat"/>
                <a:sym typeface="Montserrat"/>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2800"/>
              <a:buFont typeface="Montserrat Medium"/>
              <a:buNone/>
              <a:defRPr sz="2800">
                <a:solidFill>
                  <a:schemeClr val="lt1"/>
                </a:solidFill>
                <a:latin typeface="Montserrat Medium"/>
                <a:ea typeface="Montserrat Medium"/>
                <a:cs typeface="Montserrat Medium"/>
                <a:sym typeface="Montserrat Medium"/>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a:blip r:embed="rId2" cstate="email">
            <a:alphaModFix/>
            <a:extLst>
              <a:ext uri="{28A0092B-C50C-407E-A947-70E740481C1C}">
                <a14:useLocalDpi xmlns:a14="http://schemas.microsoft.com/office/drawing/2010/main"/>
              </a:ext>
            </a:extLst>
          </a:blip>
          <a:stretch>
            <a:fillRect/>
          </a:stretch>
        </p:blipFill>
        <p:spPr>
          <a:xfrm>
            <a:off x="8315050" y="4177575"/>
            <a:ext cx="573050" cy="722799"/>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onference name_green">
    <p:spTree>
      <p:nvGrpSpPr>
        <p:cNvPr id="1" name=""/>
        <p:cNvGrpSpPr/>
        <p:nvPr/>
      </p:nvGrpSpPr>
      <p:grpSpPr>
        <a:xfrm>
          <a:off x="0" y="0"/>
          <a:ext cx="0" cy="0"/>
          <a:chOff x="0" y="0"/>
          <a:chExt cx="0" cy="0"/>
        </a:xfrm>
      </p:grpSpPr>
      <p:sp>
        <p:nvSpPr>
          <p:cNvPr id="13" name="Rectangle 12"/>
          <p:cNvSpPr/>
          <p:nvPr userDrawn="1"/>
        </p:nvSpPr>
        <p:spPr>
          <a:xfrm>
            <a:off x="0" y="0"/>
            <a:ext cx="6037386" cy="5143500"/>
          </a:xfrm>
          <a:custGeom>
            <a:avLst/>
            <a:gdLst/>
            <a:ahLst/>
            <a:cxnLst/>
            <a:rect l="l" t="t" r="r" b="b"/>
            <a:pathLst>
              <a:path w="6037386" h="5143500">
                <a:moveTo>
                  <a:pt x="0" y="0"/>
                </a:moveTo>
                <a:lnTo>
                  <a:pt x="5350464" y="0"/>
                </a:lnTo>
                <a:lnTo>
                  <a:pt x="5424258" y="128339"/>
                </a:lnTo>
                <a:cubicBezTo>
                  <a:pt x="5815278" y="848141"/>
                  <a:pt x="6037386" y="1673017"/>
                  <a:pt x="6037386" y="2549769"/>
                </a:cubicBezTo>
                <a:cubicBezTo>
                  <a:pt x="6037386" y="3426521"/>
                  <a:pt x="5815278" y="4251397"/>
                  <a:pt x="5424258" y="4971199"/>
                </a:cubicBezTo>
                <a:lnTo>
                  <a:pt x="5325187" y="5143500"/>
                </a:lnTo>
                <a:lnTo>
                  <a:pt x="0" y="5143500"/>
                </a:lnTo>
                <a:close/>
              </a:path>
            </a:pathLst>
          </a:custGeom>
          <a:solidFill>
            <a:srgbClr val="83135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8" name="Picture Placeholder 7"/>
          <p:cNvSpPr>
            <a:spLocks noGrp="1"/>
          </p:cNvSpPr>
          <p:nvPr>
            <p:ph type="pic" sz="quarter" idx="10" hasCustomPrompt="1"/>
          </p:nvPr>
        </p:nvSpPr>
        <p:spPr>
          <a:xfrm flipH="1">
            <a:off x="5314463" y="-515"/>
            <a:ext cx="3842429" cy="5158668"/>
          </a:xfrm>
          <a:custGeom>
            <a:avLst/>
            <a:gdLst>
              <a:gd name="connsiteX0" fmla="*/ 6457460 w 6457460"/>
              <a:gd name="connsiteY0" fmla="*/ 7979018 h 7979018"/>
              <a:gd name="connsiteX1" fmla="*/ 0 w 6457460"/>
              <a:gd name="connsiteY1" fmla="*/ 3989509 h 7979018"/>
              <a:gd name="connsiteX2" fmla="*/ 6457460 w 6457460"/>
              <a:gd name="connsiteY2" fmla="*/ 0 h 7979018"/>
              <a:gd name="connsiteX3" fmla="*/ 6457457 w 6457460"/>
              <a:gd name="connsiteY3" fmla="*/ 7979017 h 7979018"/>
              <a:gd name="connsiteX4" fmla="*/ 6457460 w 6457460"/>
              <a:gd name="connsiteY4" fmla="*/ 7979018 h 7979018"/>
              <a:gd name="connsiteX0" fmla="*/ 6704128 w 6704128"/>
              <a:gd name="connsiteY0" fmla="*/ 8329373 h 8329373"/>
              <a:gd name="connsiteX1" fmla="*/ 246668 w 6704128"/>
              <a:gd name="connsiteY1" fmla="*/ 4339864 h 8329373"/>
              <a:gd name="connsiteX2" fmla="*/ 1858590 w 6704128"/>
              <a:gd name="connsiteY2" fmla="*/ 1708277 h 8329373"/>
              <a:gd name="connsiteX3" fmla="*/ 6704128 w 6704128"/>
              <a:gd name="connsiteY3" fmla="*/ 350355 h 8329373"/>
              <a:gd name="connsiteX4" fmla="*/ 6704125 w 6704128"/>
              <a:gd name="connsiteY4" fmla="*/ 8329372 h 8329373"/>
              <a:gd name="connsiteX5" fmla="*/ 6704128 w 6704128"/>
              <a:gd name="connsiteY5" fmla="*/ 8329373 h 8329373"/>
              <a:gd name="connsiteX0" fmla="*/ 6704128 w 6853105"/>
              <a:gd name="connsiteY0" fmla="*/ 7979018 h 7979018"/>
              <a:gd name="connsiteX1" fmla="*/ 246668 w 6853105"/>
              <a:gd name="connsiteY1" fmla="*/ 3989509 h 7979018"/>
              <a:gd name="connsiteX2" fmla="*/ 1858590 w 6853105"/>
              <a:gd name="connsiteY2" fmla="*/ 1357922 h 7979018"/>
              <a:gd name="connsiteX3" fmla="*/ 6704128 w 6853105"/>
              <a:gd name="connsiteY3" fmla="*/ 0 h 7979018"/>
              <a:gd name="connsiteX4" fmla="*/ 5707667 w 6853105"/>
              <a:gd name="connsiteY4" fmla="*/ 1357923 h 7979018"/>
              <a:gd name="connsiteX5" fmla="*/ 6704125 w 6853105"/>
              <a:gd name="connsiteY5" fmla="*/ 7979017 h 7979018"/>
              <a:gd name="connsiteX6" fmla="*/ 6704128 w 6853105"/>
              <a:gd name="connsiteY6" fmla="*/ 7979018 h 7979018"/>
              <a:gd name="connsiteX0" fmla="*/ 6687314 w 6687314"/>
              <a:gd name="connsiteY0" fmla="*/ 7224180 h 7224180"/>
              <a:gd name="connsiteX1" fmla="*/ 229854 w 6687314"/>
              <a:gd name="connsiteY1" fmla="*/ 3234671 h 7224180"/>
              <a:gd name="connsiteX2" fmla="*/ 1841776 w 6687314"/>
              <a:gd name="connsiteY2" fmla="*/ 603084 h 7224180"/>
              <a:gd name="connsiteX3" fmla="*/ 5690853 w 6687314"/>
              <a:gd name="connsiteY3" fmla="*/ 603085 h 7224180"/>
              <a:gd name="connsiteX4" fmla="*/ 6687311 w 6687314"/>
              <a:gd name="connsiteY4" fmla="*/ 7224179 h 7224180"/>
              <a:gd name="connsiteX5" fmla="*/ 6687314 w 6687314"/>
              <a:gd name="connsiteY5" fmla="*/ 7224180 h 7224180"/>
              <a:gd name="connsiteX0" fmla="*/ 6687314 w 6687314"/>
              <a:gd name="connsiteY0" fmla="*/ 7224180 h 7224180"/>
              <a:gd name="connsiteX1" fmla="*/ 1822238 w 6687314"/>
              <a:gd name="connsiteY1" fmla="*/ 5849161 h 7224180"/>
              <a:gd name="connsiteX2" fmla="*/ 229854 w 6687314"/>
              <a:gd name="connsiteY2" fmla="*/ 3234671 h 7224180"/>
              <a:gd name="connsiteX3" fmla="*/ 1841776 w 6687314"/>
              <a:gd name="connsiteY3" fmla="*/ 603084 h 7224180"/>
              <a:gd name="connsiteX4" fmla="*/ 5690853 w 6687314"/>
              <a:gd name="connsiteY4" fmla="*/ 603085 h 7224180"/>
              <a:gd name="connsiteX5" fmla="*/ 6687311 w 6687314"/>
              <a:gd name="connsiteY5" fmla="*/ 7224179 h 7224180"/>
              <a:gd name="connsiteX6" fmla="*/ 6687314 w 6687314"/>
              <a:gd name="connsiteY6" fmla="*/ 7224180 h 7224180"/>
              <a:gd name="connsiteX0" fmla="*/ 5661545 w 6687311"/>
              <a:gd name="connsiteY0" fmla="*/ 5846718 h 7224179"/>
              <a:gd name="connsiteX1" fmla="*/ 1822238 w 6687311"/>
              <a:gd name="connsiteY1" fmla="*/ 5849161 h 7224179"/>
              <a:gd name="connsiteX2" fmla="*/ 229854 w 6687311"/>
              <a:gd name="connsiteY2" fmla="*/ 3234671 h 7224179"/>
              <a:gd name="connsiteX3" fmla="*/ 1841776 w 6687311"/>
              <a:gd name="connsiteY3" fmla="*/ 603084 h 7224179"/>
              <a:gd name="connsiteX4" fmla="*/ 5690853 w 6687311"/>
              <a:gd name="connsiteY4" fmla="*/ 603085 h 7224179"/>
              <a:gd name="connsiteX5" fmla="*/ 6687311 w 6687311"/>
              <a:gd name="connsiteY5" fmla="*/ 7224179 h 7224179"/>
              <a:gd name="connsiteX6" fmla="*/ 5661545 w 6687311"/>
              <a:gd name="connsiteY6" fmla="*/ 5846718 h 7224179"/>
              <a:gd name="connsiteX0" fmla="*/ 5661545 w 6156909"/>
              <a:gd name="connsiteY0" fmla="*/ 5846718 h 6427689"/>
              <a:gd name="connsiteX1" fmla="*/ 1822238 w 6156909"/>
              <a:gd name="connsiteY1" fmla="*/ 5849161 h 6427689"/>
              <a:gd name="connsiteX2" fmla="*/ 229854 w 6156909"/>
              <a:gd name="connsiteY2" fmla="*/ 3234671 h 6427689"/>
              <a:gd name="connsiteX3" fmla="*/ 1841776 w 6156909"/>
              <a:gd name="connsiteY3" fmla="*/ 603084 h 6427689"/>
              <a:gd name="connsiteX4" fmla="*/ 5690853 w 6156909"/>
              <a:gd name="connsiteY4" fmla="*/ 603085 h 6427689"/>
              <a:gd name="connsiteX5" fmla="*/ 5661545 w 6156909"/>
              <a:gd name="connsiteY5" fmla="*/ 5846718 h 6427689"/>
              <a:gd name="connsiteX0" fmla="*/ 5661545 w 5875561"/>
              <a:gd name="connsiteY0" fmla="*/ 5846718 h 6427689"/>
              <a:gd name="connsiteX1" fmla="*/ 1822238 w 5875561"/>
              <a:gd name="connsiteY1" fmla="*/ 5849161 h 6427689"/>
              <a:gd name="connsiteX2" fmla="*/ 229854 w 5875561"/>
              <a:gd name="connsiteY2" fmla="*/ 3234671 h 6427689"/>
              <a:gd name="connsiteX3" fmla="*/ 1841776 w 5875561"/>
              <a:gd name="connsiteY3" fmla="*/ 603084 h 6427689"/>
              <a:gd name="connsiteX4" fmla="*/ 5690853 w 5875561"/>
              <a:gd name="connsiteY4" fmla="*/ 603085 h 6427689"/>
              <a:gd name="connsiteX5" fmla="*/ 5661545 w 5875561"/>
              <a:gd name="connsiteY5" fmla="*/ 5846718 h 6427689"/>
              <a:gd name="connsiteX0" fmla="*/ 5661545 w 5798465"/>
              <a:gd name="connsiteY0" fmla="*/ 5803676 h 6384647"/>
              <a:gd name="connsiteX1" fmla="*/ 1822238 w 5798465"/>
              <a:gd name="connsiteY1" fmla="*/ 5806119 h 6384647"/>
              <a:gd name="connsiteX2" fmla="*/ 229854 w 5798465"/>
              <a:gd name="connsiteY2" fmla="*/ 3191629 h 6384647"/>
              <a:gd name="connsiteX3" fmla="*/ 1841776 w 5798465"/>
              <a:gd name="connsiteY3" fmla="*/ 560042 h 6384647"/>
              <a:gd name="connsiteX4" fmla="*/ 5602930 w 5798465"/>
              <a:gd name="connsiteY4" fmla="*/ 628428 h 6384647"/>
              <a:gd name="connsiteX5" fmla="*/ 5661545 w 5798465"/>
              <a:gd name="connsiteY5" fmla="*/ 5803676 h 6384647"/>
              <a:gd name="connsiteX0" fmla="*/ 5661545 w 5661545"/>
              <a:gd name="connsiteY0" fmla="*/ 5803676 h 6384647"/>
              <a:gd name="connsiteX1" fmla="*/ 1822238 w 5661545"/>
              <a:gd name="connsiteY1" fmla="*/ 5806119 h 6384647"/>
              <a:gd name="connsiteX2" fmla="*/ 229854 w 5661545"/>
              <a:gd name="connsiteY2" fmla="*/ 3191629 h 6384647"/>
              <a:gd name="connsiteX3" fmla="*/ 1841776 w 5661545"/>
              <a:gd name="connsiteY3" fmla="*/ 560042 h 6384647"/>
              <a:gd name="connsiteX4" fmla="*/ 5602930 w 5661545"/>
              <a:gd name="connsiteY4" fmla="*/ 628428 h 6384647"/>
              <a:gd name="connsiteX5" fmla="*/ 5661545 w 5661545"/>
              <a:gd name="connsiteY5" fmla="*/ 5803676 h 6384647"/>
              <a:gd name="connsiteX0" fmla="*/ 4304721 w 4304721"/>
              <a:gd name="connsiteY0" fmla="*/ 5803676 h 6460505"/>
              <a:gd name="connsiteX1" fmla="*/ 465414 w 4304721"/>
              <a:gd name="connsiteY1" fmla="*/ 5806119 h 6460505"/>
              <a:gd name="connsiteX2" fmla="*/ 484952 w 4304721"/>
              <a:gd name="connsiteY2" fmla="*/ 560042 h 6460505"/>
              <a:gd name="connsiteX3" fmla="*/ 4246106 w 4304721"/>
              <a:gd name="connsiteY3" fmla="*/ 628428 h 6460505"/>
              <a:gd name="connsiteX4" fmla="*/ 4304721 w 4304721"/>
              <a:gd name="connsiteY4" fmla="*/ 5803676 h 6460505"/>
              <a:gd name="connsiteX0" fmla="*/ 4304721 w 4304721"/>
              <a:gd name="connsiteY0" fmla="*/ 5803676 h 6460505"/>
              <a:gd name="connsiteX1" fmla="*/ 465414 w 4304721"/>
              <a:gd name="connsiteY1" fmla="*/ 5806119 h 6460505"/>
              <a:gd name="connsiteX2" fmla="*/ 484952 w 4304721"/>
              <a:gd name="connsiteY2" fmla="*/ 560042 h 6460505"/>
              <a:gd name="connsiteX3" fmla="*/ 4246106 w 4304721"/>
              <a:gd name="connsiteY3" fmla="*/ 628428 h 6460505"/>
              <a:gd name="connsiteX4" fmla="*/ 4304721 w 4304721"/>
              <a:gd name="connsiteY4" fmla="*/ 5803676 h 6460505"/>
              <a:gd name="connsiteX0" fmla="*/ 4304721 w 4304721"/>
              <a:gd name="connsiteY0" fmla="*/ 5681537 h 6338366"/>
              <a:gd name="connsiteX1" fmla="*/ 465414 w 4304721"/>
              <a:gd name="connsiteY1" fmla="*/ 5683980 h 6338366"/>
              <a:gd name="connsiteX2" fmla="*/ 484952 w 4304721"/>
              <a:gd name="connsiteY2" fmla="*/ 437903 h 6338366"/>
              <a:gd name="connsiteX3" fmla="*/ 4246106 w 4304721"/>
              <a:gd name="connsiteY3" fmla="*/ 506289 h 6338366"/>
              <a:gd name="connsiteX4" fmla="*/ 4304721 w 4304721"/>
              <a:gd name="connsiteY4" fmla="*/ 5681537 h 6338366"/>
              <a:gd name="connsiteX0" fmla="*/ 4124795 w 4124795"/>
              <a:gd name="connsiteY0" fmla="*/ 5681537 h 6338366"/>
              <a:gd name="connsiteX1" fmla="*/ 285488 w 4124795"/>
              <a:gd name="connsiteY1" fmla="*/ 5683980 h 6338366"/>
              <a:gd name="connsiteX2" fmla="*/ 305026 w 4124795"/>
              <a:gd name="connsiteY2" fmla="*/ 437903 h 6338366"/>
              <a:gd name="connsiteX3" fmla="*/ 4066180 w 4124795"/>
              <a:gd name="connsiteY3" fmla="*/ 506289 h 6338366"/>
              <a:gd name="connsiteX4" fmla="*/ 4124795 w 4124795"/>
              <a:gd name="connsiteY4" fmla="*/ 5681537 h 6338366"/>
              <a:gd name="connsiteX0" fmla="*/ 4132680 w 4132680"/>
              <a:gd name="connsiteY0" fmla="*/ 5653465 h 6310294"/>
              <a:gd name="connsiteX1" fmla="*/ 293373 w 4132680"/>
              <a:gd name="connsiteY1" fmla="*/ 5655908 h 6310294"/>
              <a:gd name="connsiteX2" fmla="*/ 283603 w 4132680"/>
              <a:gd name="connsiteY2" fmla="*/ 517292 h 6310294"/>
              <a:gd name="connsiteX3" fmla="*/ 4074065 w 4132680"/>
              <a:gd name="connsiteY3" fmla="*/ 478217 h 6310294"/>
              <a:gd name="connsiteX4" fmla="*/ 4132680 w 4132680"/>
              <a:gd name="connsiteY4" fmla="*/ 5653465 h 6310294"/>
              <a:gd name="connsiteX0" fmla="*/ 4132680 w 4132680"/>
              <a:gd name="connsiteY0" fmla="*/ 5175248 h 5832077"/>
              <a:gd name="connsiteX1" fmla="*/ 293373 w 4132680"/>
              <a:gd name="connsiteY1" fmla="*/ 5177691 h 5832077"/>
              <a:gd name="connsiteX2" fmla="*/ 283603 w 4132680"/>
              <a:gd name="connsiteY2" fmla="*/ 39075 h 5832077"/>
              <a:gd name="connsiteX3" fmla="*/ 4074065 w 4132680"/>
              <a:gd name="connsiteY3" fmla="*/ 0 h 5832077"/>
              <a:gd name="connsiteX4" fmla="*/ 4132680 w 4132680"/>
              <a:gd name="connsiteY4" fmla="*/ 5175248 h 5832077"/>
              <a:gd name="connsiteX0" fmla="*/ 4132680 w 4132680"/>
              <a:gd name="connsiteY0" fmla="*/ 5175248 h 5832077"/>
              <a:gd name="connsiteX1" fmla="*/ 293373 w 4132680"/>
              <a:gd name="connsiteY1" fmla="*/ 5177691 h 5832077"/>
              <a:gd name="connsiteX2" fmla="*/ 283603 w 4132680"/>
              <a:gd name="connsiteY2" fmla="*/ 39075 h 5832077"/>
              <a:gd name="connsiteX3" fmla="*/ 4074065 w 4132680"/>
              <a:gd name="connsiteY3" fmla="*/ 0 h 5832077"/>
              <a:gd name="connsiteX4" fmla="*/ 4132680 w 4132680"/>
              <a:gd name="connsiteY4" fmla="*/ 5175248 h 5832077"/>
              <a:gd name="connsiteX0" fmla="*/ 4132680 w 4132680"/>
              <a:gd name="connsiteY0" fmla="*/ 5175248 h 5565480"/>
              <a:gd name="connsiteX1" fmla="*/ 293373 w 4132680"/>
              <a:gd name="connsiteY1" fmla="*/ 5177691 h 5565480"/>
              <a:gd name="connsiteX2" fmla="*/ 283603 w 4132680"/>
              <a:gd name="connsiteY2" fmla="*/ 39075 h 5565480"/>
              <a:gd name="connsiteX3" fmla="*/ 4074065 w 4132680"/>
              <a:gd name="connsiteY3" fmla="*/ 0 h 5565480"/>
              <a:gd name="connsiteX4" fmla="*/ 4132680 w 4132680"/>
              <a:gd name="connsiteY4" fmla="*/ 5175248 h 5565480"/>
              <a:gd name="connsiteX0" fmla="*/ 3860831 w 3860831"/>
              <a:gd name="connsiteY0" fmla="*/ 5175248 h 5565480"/>
              <a:gd name="connsiteX1" fmla="*/ 21524 w 3860831"/>
              <a:gd name="connsiteY1" fmla="*/ 5177691 h 5565480"/>
              <a:gd name="connsiteX2" fmla="*/ 11754 w 3860831"/>
              <a:gd name="connsiteY2" fmla="*/ 39075 h 5565480"/>
              <a:gd name="connsiteX3" fmla="*/ 3802216 w 3860831"/>
              <a:gd name="connsiteY3" fmla="*/ 0 h 5565480"/>
              <a:gd name="connsiteX4" fmla="*/ 3860831 w 3860831"/>
              <a:gd name="connsiteY4" fmla="*/ 5175248 h 5565480"/>
              <a:gd name="connsiteX0" fmla="*/ 3860831 w 3860831"/>
              <a:gd name="connsiteY0" fmla="*/ 5175248 h 5177691"/>
              <a:gd name="connsiteX1" fmla="*/ 21524 w 3860831"/>
              <a:gd name="connsiteY1" fmla="*/ 5177691 h 5177691"/>
              <a:gd name="connsiteX2" fmla="*/ 11754 w 3860831"/>
              <a:gd name="connsiteY2" fmla="*/ 39075 h 5177691"/>
              <a:gd name="connsiteX3" fmla="*/ 3802216 w 3860831"/>
              <a:gd name="connsiteY3" fmla="*/ 0 h 5177691"/>
              <a:gd name="connsiteX4" fmla="*/ 3860831 w 3860831"/>
              <a:gd name="connsiteY4" fmla="*/ 5175248 h 5177691"/>
              <a:gd name="connsiteX0" fmla="*/ 3860831 w 3860831"/>
              <a:gd name="connsiteY0" fmla="*/ 5165478 h 5167921"/>
              <a:gd name="connsiteX1" fmla="*/ 21524 w 3860831"/>
              <a:gd name="connsiteY1" fmla="*/ 5167921 h 5167921"/>
              <a:gd name="connsiteX2" fmla="*/ 11754 w 3860831"/>
              <a:gd name="connsiteY2" fmla="*/ 29305 h 5167921"/>
              <a:gd name="connsiteX3" fmla="*/ 3851062 w 3860831"/>
              <a:gd name="connsiteY3" fmla="*/ 0 h 5167921"/>
              <a:gd name="connsiteX4" fmla="*/ 3860831 w 3860831"/>
              <a:gd name="connsiteY4" fmla="*/ 5165478 h 5167921"/>
              <a:gd name="connsiteX0" fmla="*/ 3860831 w 3860831"/>
              <a:gd name="connsiteY0" fmla="*/ 5165478 h 5167921"/>
              <a:gd name="connsiteX1" fmla="*/ 21524 w 3860831"/>
              <a:gd name="connsiteY1" fmla="*/ 5167921 h 5167921"/>
              <a:gd name="connsiteX2" fmla="*/ 11754 w 3860831"/>
              <a:gd name="connsiteY2" fmla="*/ 29305 h 5167921"/>
              <a:gd name="connsiteX3" fmla="*/ 3851062 w 3860831"/>
              <a:gd name="connsiteY3" fmla="*/ 0 h 5167921"/>
              <a:gd name="connsiteX4" fmla="*/ 3860831 w 3860831"/>
              <a:gd name="connsiteY4" fmla="*/ 5165478 h 5167921"/>
              <a:gd name="connsiteX0" fmla="*/ 3860831 w 3860831"/>
              <a:gd name="connsiteY0" fmla="*/ 5165478 h 5167921"/>
              <a:gd name="connsiteX1" fmla="*/ 21524 w 3860831"/>
              <a:gd name="connsiteY1" fmla="*/ 5167921 h 5167921"/>
              <a:gd name="connsiteX2" fmla="*/ 11754 w 3860831"/>
              <a:gd name="connsiteY2" fmla="*/ 29305 h 5167921"/>
              <a:gd name="connsiteX3" fmla="*/ 3851062 w 3860831"/>
              <a:gd name="connsiteY3" fmla="*/ 0 h 5167921"/>
              <a:gd name="connsiteX4" fmla="*/ 3860831 w 3860831"/>
              <a:gd name="connsiteY4" fmla="*/ 5165478 h 5167921"/>
              <a:gd name="connsiteX0" fmla="*/ 3860831 w 3860831"/>
              <a:gd name="connsiteY0" fmla="*/ 5165478 h 5167921"/>
              <a:gd name="connsiteX1" fmla="*/ 21524 w 3860831"/>
              <a:gd name="connsiteY1" fmla="*/ 5167921 h 5167921"/>
              <a:gd name="connsiteX2" fmla="*/ 11754 w 3860831"/>
              <a:gd name="connsiteY2" fmla="*/ 29305 h 5167921"/>
              <a:gd name="connsiteX3" fmla="*/ 3851062 w 3860831"/>
              <a:gd name="connsiteY3" fmla="*/ 0 h 5167921"/>
              <a:gd name="connsiteX4" fmla="*/ 3860831 w 3860831"/>
              <a:gd name="connsiteY4" fmla="*/ 5165478 h 5167921"/>
              <a:gd name="connsiteX0" fmla="*/ 3860831 w 3860831"/>
              <a:gd name="connsiteY0" fmla="*/ 5152110 h 5154553"/>
              <a:gd name="connsiteX1" fmla="*/ 21524 w 3860831"/>
              <a:gd name="connsiteY1" fmla="*/ 5154553 h 5154553"/>
              <a:gd name="connsiteX2" fmla="*/ 11754 w 3860831"/>
              <a:gd name="connsiteY2" fmla="*/ 15937 h 5154553"/>
              <a:gd name="connsiteX3" fmla="*/ 3817641 w 3860831"/>
              <a:gd name="connsiteY3" fmla="*/ 0 h 5154553"/>
              <a:gd name="connsiteX4" fmla="*/ 3860831 w 3860831"/>
              <a:gd name="connsiteY4" fmla="*/ 5152110 h 5154553"/>
              <a:gd name="connsiteX0" fmla="*/ 3860831 w 3860831"/>
              <a:gd name="connsiteY0" fmla="*/ 5152110 h 5154553"/>
              <a:gd name="connsiteX1" fmla="*/ 21524 w 3860831"/>
              <a:gd name="connsiteY1" fmla="*/ 5154553 h 5154553"/>
              <a:gd name="connsiteX2" fmla="*/ 11754 w 3860831"/>
              <a:gd name="connsiteY2" fmla="*/ 15937 h 5154553"/>
              <a:gd name="connsiteX3" fmla="*/ 3817641 w 3860831"/>
              <a:gd name="connsiteY3" fmla="*/ 0 h 5154553"/>
              <a:gd name="connsiteX4" fmla="*/ 3860831 w 3860831"/>
              <a:gd name="connsiteY4" fmla="*/ 5152110 h 5154553"/>
              <a:gd name="connsiteX0" fmla="*/ 3860831 w 3860831"/>
              <a:gd name="connsiteY0" fmla="*/ 5152110 h 5154553"/>
              <a:gd name="connsiteX1" fmla="*/ 21524 w 3860831"/>
              <a:gd name="connsiteY1" fmla="*/ 5154553 h 5154553"/>
              <a:gd name="connsiteX2" fmla="*/ 11754 w 3860831"/>
              <a:gd name="connsiteY2" fmla="*/ 15937 h 5154553"/>
              <a:gd name="connsiteX3" fmla="*/ 3817641 w 3860831"/>
              <a:gd name="connsiteY3" fmla="*/ 0 h 5154553"/>
              <a:gd name="connsiteX4" fmla="*/ 3860831 w 3860831"/>
              <a:gd name="connsiteY4" fmla="*/ 5152110 h 5154553"/>
              <a:gd name="connsiteX0" fmla="*/ 3840812 w 3840812"/>
              <a:gd name="connsiteY0" fmla="*/ 5152110 h 5154553"/>
              <a:gd name="connsiteX1" fmla="*/ 1505 w 3840812"/>
              <a:gd name="connsiteY1" fmla="*/ 5154553 h 5154553"/>
              <a:gd name="connsiteX2" fmla="*/ 18472 w 3840812"/>
              <a:gd name="connsiteY2" fmla="*/ 2569 h 5154553"/>
              <a:gd name="connsiteX3" fmla="*/ 3797622 w 3840812"/>
              <a:gd name="connsiteY3" fmla="*/ 0 h 5154553"/>
              <a:gd name="connsiteX4" fmla="*/ 3840812 w 3840812"/>
              <a:gd name="connsiteY4" fmla="*/ 5152110 h 5154553"/>
              <a:gd name="connsiteX0" fmla="*/ 3855313 w 3855313"/>
              <a:gd name="connsiteY0" fmla="*/ 5156225 h 5158668"/>
              <a:gd name="connsiteX1" fmla="*/ 16006 w 3855313"/>
              <a:gd name="connsiteY1" fmla="*/ 5158668 h 5158668"/>
              <a:gd name="connsiteX2" fmla="*/ 12920 w 3855313"/>
              <a:gd name="connsiteY2" fmla="*/ 0 h 5158668"/>
              <a:gd name="connsiteX3" fmla="*/ 3812123 w 3855313"/>
              <a:gd name="connsiteY3" fmla="*/ 4115 h 5158668"/>
              <a:gd name="connsiteX4" fmla="*/ 3855313 w 3855313"/>
              <a:gd name="connsiteY4" fmla="*/ 5156225 h 5158668"/>
              <a:gd name="connsiteX0" fmla="*/ 3842429 w 3842429"/>
              <a:gd name="connsiteY0" fmla="*/ 5156225 h 5158668"/>
              <a:gd name="connsiteX1" fmla="*/ 3122 w 3842429"/>
              <a:gd name="connsiteY1" fmla="*/ 5158668 h 5158668"/>
              <a:gd name="connsiteX2" fmla="*/ 36 w 3842429"/>
              <a:gd name="connsiteY2" fmla="*/ 0 h 5158668"/>
              <a:gd name="connsiteX3" fmla="*/ 3799239 w 3842429"/>
              <a:gd name="connsiteY3" fmla="*/ 4115 h 5158668"/>
              <a:gd name="connsiteX4" fmla="*/ 3842429 w 3842429"/>
              <a:gd name="connsiteY4" fmla="*/ 5156225 h 51586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42429" h="5158668">
                <a:moveTo>
                  <a:pt x="3842429" y="5156225"/>
                </a:moveTo>
                <a:lnTo>
                  <a:pt x="3122" y="5158668"/>
                </a:lnTo>
                <a:cubicBezTo>
                  <a:pt x="11263" y="4069806"/>
                  <a:pt x="-735" y="1198189"/>
                  <a:pt x="36" y="0"/>
                </a:cubicBezTo>
                <a:lnTo>
                  <a:pt x="3799239" y="4115"/>
                </a:lnTo>
                <a:cubicBezTo>
                  <a:pt x="2640900" y="2312075"/>
                  <a:pt x="3199203" y="3792388"/>
                  <a:pt x="3842429" y="5156225"/>
                </a:cubicBezTo>
                <a:close/>
              </a:path>
            </a:pathLst>
          </a:custGeom>
        </p:spPr>
        <p:txBody>
          <a:bodyPr anchor="t"/>
          <a:lstStyle>
            <a:lvl1pPr marL="0" indent="0">
              <a:buNone/>
              <a:defRPr sz="1800"/>
            </a:lvl1pPr>
          </a:lstStyle>
          <a:p>
            <a:r>
              <a:rPr lang="en-US"/>
              <a:t>Picture placeholder: drag/drop or click icon to add</a:t>
            </a:r>
          </a:p>
        </p:txBody>
      </p:sp>
      <p:sp>
        <p:nvSpPr>
          <p:cNvPr id="2" name="Title 1"/>
          <p:cNvSpPr>
            <a:spLocks noGrp="1"/>
          </p:cNvSpPr>
          <p:nvPr>
            <p:ph type="ctrTitle"/>
          </p:nvPr>
        </p:nvSpPr>
        <p:spPr>
          <a:xfrm>
            <a:off x="540000" y="1916187"/>
            <a:ext cx="4394200" cy="1311128"/>
          </a:xfrm>
        </p:spPr>
        <p:txBody>
          <a:bodyPr wrap="square" anchor="ctr">
            <a:spAutoFit/>
          </a:bodyPr>
          <a:lstStyle>
            <a:lvl1pPr>
              <a:defRPr>
                <a:solidFill>
                  <a:srgbClr val="3C3C3B"/>
                </a:solidFill>
              </a:defRPr>
            </a:lvl1pPr>
          </a:lstStyle>
          <a:p>
            <a:r>
              <a:rPr lang="en-US"/>
              <a:t>Click to edit Master title style</a:t>
            </a:r>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40001" y="4304312"/>
            <a:ext cx="2521367" cy="496371"/>
          </a:xfrm>
          <a:prstGeom prst="rect">
            <a:avLst/>
          </a:prstGeom>
        </p:spPr>
      </p:pic>
    </p:spTree>
    <p:extLst>
      <p:ext uri="{BB962C8B-B14F-4D97-AF65-F5344CB8AC3E}">
        <p14:creationId xmlns:p14="http://schemas.microsoft.com/office/powerpoint/2010/main" val="2946561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Conference name_pink">
    <p:spTree>
      <p:nvGrpSpPr>
        <p:cNvPr id="1" name=""/>
        <p:cNvGrpSpPr/>
        <p:nvPr/>
      </p:nvGrpSpPr>
      <p:grpSpPr>
        <a:xfrm>
          <a:off x="0" y="0"/>
          <a:ext cx="0" cy="0"/>
          <a:chOff x="0" y="0"/>
          <a:chExt cx="0" cy="0"/>
        </a:xfrm>
      </p:grpSpPr>
      <p:sp>
        <p:nvSpPr>
          <p:cNvPr id="13" name="Rectangle 12"/>
          <p:cNvSpPr/>
          <p:nvPr userDrawn="1"/>
        </p:nvSpPr>
        <p:spPr>
          <a:xfrm>
            <a:off x="0" y="0"/>
            <a:ext cx="6037386" cy="5143500"/>
          </a:xfrm>
          <a:custGeom>
            <a:avLst/>
            <a:gdLst/>
            <a:ahLst/>
            <a:cxnLst/>
            <a:rect l="l" t="t" r="r" b="b"/>
            <a:pathLst>
              <a:path w="6037386" h="5143500">
                <a:moveTo>
                  <a:pt x="0" y="0"/>
                </a:moveTo>
                <a:lnTo>
                  <a:pt x="5350464" y="0"/>
                </a:lnTo>
                <a:lnTo>
                  <a:pt x="5424258" y="128339"/>
                </a:lnTo>
                <a:cubicBezTo>
                  <a:pt x="5815278" y="848141"/>
                  <a:pt x="6037386" y="1673017"/>
                  <a:pt x="6037386" y="2549769"/>
                </a:cubicBezTo>
                <a:cubicBezTo>
                  <a:pt x="6037386" y="3426521"/>
                  <a:pt x="5815278" y="4251397"/>
                  <a:pt x="5424258" y="4971199"/>
                </a:cubicBezTo>
                <a:lnTo>
                  <a:pt x="5325187" y="5143500"/>
                </a:lnTo>
                <a:lnTo>
                  <a:pt x="0" y="5143500"/>
                </a:lnTo>
                <a:close/>
              </a:path>
            </a:pathLst>
          </a:custGeom>
          <a:solidFill>
            <a:srgbClr val="C0197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540000" y="1916187"/>
            <a:ext cx="4394200" cy="1311128"/>
          </a:xfrm>
        </p:spPr>
        <p:txBody>
          <a:bodyPr wrap="square" anchor="ctr">
            <a:spAutoFit/>
          </a:bodyPr>
          <a:lstStyle>
            <a:lvl1pPr>
              <a:defRPr>
                <a:solidFill>
                  <a:schemeClr val="bg1"/>
                </a:solidFill>
              </a:defRPr>
            </a:lvl1pPr>
          </a:lstStyle>
          <a:p>
            <a:r>
              <a:rPr lang="en-US"/>
              <a:t>Click to edit Master title style</a:t>
            </a:r>
          </a:p>
        </p:txBody>
      </p:sp>
      <p:pic>
        <p:nvPicPr>
          <p:cNvPr id="15" name="Picture 14" descr="liverpool devo logo lockup client_whiteout.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40000" y="4304312"/>
            <a:ext cx="2521368" cy="496371"/>
          </a:xfrm>
          <a:prstGeom prst="rect">
            <a:avLst/>
          </a:prstGeom>
        </p:spPr>
      </p:pic>
      <p:sp>
        <p:nvSpPr>
          <p:cNvPr id="4" name="Right Triangle 3">
            <a:extLst>
              <a:ext uri="{FF2B5EF4-FFF2-40B4-BE49-F238E27FC236}">
                <a16:creationId xmlns:a16="http://schemas.microsoft.com/office/drawing/2014/main" id="{0D1DC446-7D61-4EAA-A647-4C76FBD15E0C}"/>
              </a:ext>
            </a:extLst>
          </p:cNvPr>
          <p:cNvSpPr/>
          <p:nvPr userDrawn="1"/>
        </p:nvSpPr>
        <p:spPr>
          <a:xfrm rot="16200000">
            <a:off x="7224140" y="1709631"/>
            <a:ext cx="1918057" cy="1821653"/>
          </a:xfrm>
          <a:prstGeom prst="rtTriangle">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1800"/>
          </a:p>
        </p:txBody>
      </p:sp>
    </p:spTree>
    <p:extLst>
      <p:ext uri="{BB962C8B-B14F-4D97-AF65-F5344CB8AC3E}">
        <p14:creationId xmlns:p14="http://schemas.microsoft.com/office/powerpoint/2010/main" val="1914270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Single Chart - Horizontal">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39D0C-AC9B-4A4B-B192-BABDF7985A08}"/>
              </a:ext>
            </a:extLst>
          </p:cNvPr>
          <p:cNvSpPr>
            <a:spLocks noGrp="1"/>
          </p:cNvSpPr>
          <p:nvPr>
            <p:ph type="title" hasCustomPrompt="1"/>
          </p:nvPr>
        </p:nvSpPr>
        <p:spPr>
          <a:xfrm>
            <a:off x="386100" y="0"/>
            <a:ext cx="8370000" cy="675000"/>
          </a:xfrm>
        </p:spPr>
        <p:txBody>
          <a:bodyPr>
            <a:normAutofit/>
          </a:bodyPr>
          <a:lstStyle>
            <a:lvl1pPr algn="l">
              <a:defRPr sz="1800" b="1">
                <a:solidFill>
                  <a:schemeClr val="tx1"/>
                </a:solidFill>
                <a:latin typeface="Avenir Next LT Pro" panose="020B0504020202020204" pitchFamily="34" charset="0"/>
              </a:defRPr>
            </a:lvl1pPr>
          </a:lstStyle>
          <a:p>
            <a:r>
              <a:rPr lang="en-US"/>
              <a:t>Click to add title</a:t>
            </a:r>
            <a:endParaRPr lang="en-GB"/>
          </a:p>
        </p:txBody>
      </p:sp>
      <p:sp>
        <p:nvSpPr>
          <p:cNvPr id="3" name="Content Placeholder 2">
            <a:extLst>
              <a:ext uri="{FF2B5EF4-FFF2-40B4-BE49-F238E27FC236}">
                <a16:creationId xmlns:a16="http://schemas.microsoft.com/office/drawing/2014/main" id="{BC734DB8-31B4-4D64-8101-91EAFC741B80}"/>
              </a:ext>
            </a:extLst>
          </p:cNvPr>
          <p:cNvSpPr>
            <a:spLocks noGrp="1"/>
          </p:cNvSpPr>
          <p:nvPr>
            <p:ph idx="1" hasCustomPrompt="1"/>
          </p:nvPr>
        </p:nvSpPr>
        <p:spPr>
          <a:xfrm>
            <a:off x="386100" y="675000"/>
            <a:ext cx="8370000" cy="1080000"/>
          </a:xfrm>
        </p:spPr>
        <p:txBody>
          <a:bodyPr>
            <a:normAutofit/>
          </a:bodyPr>
          <a:lstStyle>
            <a:lvl1pPr marL="0" indent="0">
              <a:buNone/>
              <a:defRPr sz="1200">
                <a:solidFill>
                  <a:schemeClr val="tx1"/>
                </a:solidFill>
                <a:latin typeface="Avenir Next LT Pro" panose="020B05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text</a:t>
            </a:r>
          </a:p>
        </p:txBody>
      </p:sp>
      <p:sp>
        <p:nvSpPr>
          <p:cNvPr id="7" name="Content Placeholder 2">
            <a:extLst>
              <a:ext uri="{FF2B5EF4-FFF2-40B4-BE49-F238E27FC236}">
                <a16:creationId xmlns:a16="http://schemas.microsoft.com/office/drawing/2014/main" id="{5BEBCBE5-B582-4F8A-92E7-DB7F92EFE7DE}"/>
              </a:ext>
            </a:extLst>
          </p:cNvPr>
          <p:cNvSpPr>
            <a:spLocks noGrp="1"/>
          </p:cNvSpPr>
          <p:nvPr>
            <p:ph idx="13" hasCustomPrompt="1"/>
          </p:nvPr>
        </p:nvSpPr>
        <p:spPr>
          <a:xfrm>
            <a:off x="386100" y="1809000"/>
            <a:ext cx="8370000" cy="216000"/>
          </a:xfrm>
        </p:spPr>
        <p:txBody>
          <a:bodyPr/>
          <a:lstStyle>
            <a:lvl1pPr marL="0" indent="0">
              <a:buNone/>
              <a:defRPr sz="1050">
                <a:solidFill>
                  <a:schemeClr val="bg1">
                    <a:lumMod val="50000"/>
                  </a:schemeClr>
                </a:solidFill>
                <a:latin typeface="Avenir Next LT Pro" panose="020B05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Chart Title</a:t>
            </a:r>
          </a:p>
        </p:txBody>
      </p:sp>
      <p:sp>
        <p:nvSpPr>
          <p:cNvPr id="8" name="Content Placeholder 2">
            <a:extLst>
              <a:ext uri="{FF2B5EF4-FFF2-40B4-BE49-F238E27FC236}">
                <a16:creationId xmlns:a16="http://schemas.microsoft.com/office/drawing/2014/main" id="{078DB001-77FE-4968-B979-EC7AFD424D7B}"/>
              </a:ext>
            </a:extLst>
          </p:cNvPr>
          <p:cNvSpPr>
            <a:spLocks noGrp="1"/>
          </p:cNvSpPr>
          <p:nvPr>
            <p:ph idx="14" hasCustomPrompt="1"/>
          </p:nvPr>
        </p:nvSpPr>
        <p:spPr>
          <a:xfrm>
            <a:off x="386100" y="2025000"/>
            <a:ext cx="8370000" cy="2430000"/>
          </a:xfrm>
        </p:spPr>
        <p:txBody>
          <a:bodyPr/>
          <a:lstStyle>
            <a:lvl1pPr marL="0" indent="0">
              <a:buNone/>
              <a:defRPr sz="105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add chart</a:t>
            </a:r>
          </a:p>
        </p:txBody>
      </p:sp>
      <p:sp>
        <p:nvSpPr>
          <p:cNvPr id="9" name="Content Placeholder 2">
            <a:extLst>
              <a:ext uri="{FF2B5EF4-FFF2-40B4-BE49-F238E27FC236}">
                <a16:creationId xmlns:a16="http://schemas.microsoft.com/office/drawing/2014/main" id="{5AAB8152-1DA9-4EC4-9E83-295D114897A5}"/>
              </a:ext>
            </a:extLst>
          </p:cNvPr>
          <p:cNvSpPr>
            <a:spLocks noGrp="1"/>
          </p:cNvSpPr>
          <p:nvPr>
            <p:ph idx="15" hasCustomPrompt="1"/>
          </p:nvPr>
        </p:nvSpPr>
        <p:spPr>
          <a:xfrm>
            <a:off x="386100" y="4455000"/>
            <a:ext cx="4185000" cy="216000"/>
          </a:xfrm>
        </p:spPr>
        <p:txBody>
          <a:bodyPr anchor="b" anchorCtr="0">
            <a:normAutofit/>
          </a:bodyPr>
          <a:lstStyle>
            <a:lvl1pPr marL="0" indent="0">
              <a:buNone/>
              <a:defRPr sz="750">
                <a:solidFill>
                  <a:schemeClr val="bg1">
                    <a:lumMod val="50000"/>
                  </a:schemeClr>
                </a:solidFill>
                <a:latin typeface="Avenir Next LT Pro" panose="020B05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Source: xx</a:t>
            </a:r>
          </a:p>
        </p:txBody>
      </p:sp>
      <p:sp>
        <p:nvSpPr>
          <p:cNvPr id="13" name="Content Placeholder 2">
            <a:extLst>
              <a:ext uri="{FF2B5EF4-FFF2-40B4-BE49-F238E27FC236}">
                <a16:creationId xmlns:a16="http://schemas.microsoft.com/office/drawing/2014/main" id="{6CA95BCD-F5E2-4236-9155-2EC30DE9BA5A}"/>
              </a:ext>
            </a:extLst>
          </p:cNvPr>
          <p:cNvSpPr>
            <a:spLocks noGrp="1"/>
          </p:cNvSpPr>
          <p:nvPr>
            <p:ph idx="18" hasCustomPrompt="1"/>
          </p:nvPr>
        </p:nvSpPr>
        <p:spPr>
          <a:xfrm>
            <a:off x="4571100" y="4455000"/>
            <a:ext cx="4185000" cy="216000"/>
          </a:xfrm>
        </p:spPr>
        <p:txBody>
          <a:bodyPr anchor="b" anchorCtr="0">
            <a:normAutofit/>
          </a:bodyPr>
          <a:lstStyle>
            <a:lvl1pPr marL="0" indent="0" algn="r">
              <a:buNone/>
              <a:defRPr sz="750">
                <a:solidFill>
                  <a:schemeClr val="bg1">
                    <a:lumMod val="50000"/>
                  </a:schemeClr>
                </a:solidFill>
                <a:latin typeface="Avenir Next LT Pro" panose="020B050402020202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Note: xx</a:t>
            </a:r>
          </a:p>
        </p:txBody>
      </p:sp>
      <p:sp>
        <p:nvSpPr>
          <p:cNvPr id="14" name="TextBox 13">
            <a:extLst>
              <a:ext uri="{FF2B5EF4-FFF2-40B4-BE49-F238E27FC236}">
                <a16:creationId xmlns:a16="http://schemas.microsoft.com/office/drawing/2014/main" id="{38C0A3E1-5245-45EA-8598-E00A11636C95}"/>
              </a:ext>
            </a:extLst>
          </p:cNvPr>
          <p:cNvSpPr txBox="1"/>
          <p:nvPr/>
        </p:nvSpPr>
        <p:spPr>
          <a:xfrm>
            <a:off x="8505000" y="0"/>
            <a:ext cx="540000" cy="300082"/>
          </a:xfrm>
          <a:prstGeom prst="rect">
            <a:avLst/>
          </a:prstGeom>
          <a:noFill/>
        </p:spPr>
        <p:txBody>
          <a:bodyPr wrap="square" rtlCol="0">
            <a:spAutoFit/>
          </a:bodyPr>
          <a:lstStyle/>
          <a:p>
            <a:pPr algn="r"/>
            <a:fld id="{EDCBD560-9F94-4E7D-A0A6-99A0BD60FDE7}" type="slidenum">
              <a:rPr lang="en-GB" sz="1350" b="0" smtClean="0">
                <a:solidFill>
                  <a:schemeClr val="bg1">
                    <a:lumMod val="50000"/>
                  </a:schemeClr>
                </a:solidFill>
                <a:latin typeface="Avenir Next LT Pro" panose="020B0504020202020204" pitchFamily="34" charset="0"/>
              </a:rPr>
              <a:pPr algn="r"/>
              <a:t>‹#›</a:t>
            </a:fld>
            <a:endParaRPr lang="en-GB" sz="1350" b="0">
              <a:solidFill>
                <a:schemeClr val="bg1">
                  <a:lumMod val="50000"/>
                </a:schemeClr>
              </a:solidFill>
              <a:latin typeface="Avenir Next LT Pro" panose="020B0504020202020204" pitchFamily="34" charset="0"/>
            </a:endParaRPr>
          </a:p>
        </p:txBody>
      </p:sp>
    </p:spTree>
    <p:extLst>
      <p:ext uri="{BB962C8B-B14F-4D97-AF65-F5344CB8AC3E}">
        <p14:creationId xmlns:p14="http://schemas.microsoft.com/office/powerpoint/2010/main" val="8366180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C6E7735-B9F5-5D4C-8145-196760F807DB}"/>
              </a:ext>
            </a:extLst>
          </p:cNvPr>
          <p:cNvSpPr/>
          <p:nvPr userDrawn="1"/>
        </p:nvSpPr>
        <p:spPr>
          <a:xfrm>
            <a:off x="0" y="4457700"/>
            <a:ext cx="9144000" cy="685800"/>
          </a:xfrm>
          <a:prstGeom prst="rect">
            <a:avLst/>
          </a:prstGeom>
          <a:solidFill>
            <a:srgbClr val="D9D9D9">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Footer Placeholder 5">
            <a:extLst>
              <a:ext uri="{FF2B5EF4-FFF2-40B4-BE49-F238E27FC236}">
                <a16:creationId xmlns:a16="http://schemas.microsoft.com/office/drawing/2014/main" id="{745AE326-5B79-3C4D-B4E2-2AAF038B0003}"/>
              </a:ext>
            </a:extLst>
          </p:cNvPr>
          <p:cNvSpPr>
            <a:spLocks noGrp="1"/>
          </p:cNvSpPr>
          <p:nvPr>
            <p:ph type="ftr" sz="quarter" idx="11"/>
          </p:nvPr>
        </p:nvSpPr>
        <p:spPr>
          <a:xfrm>
            <a:off x="5464133" y="4677029"/>
            <a:ext cx="3077411" cy="273844"/>
          </a:xfrm>
        </p:spPr>
        <p:txBody>
          <a:bodyPr/>
          <a:lstStyle>
            <a:lvl1pPr algn="r">
              <a:defRPr>
                <a:latin typeface="Arial" panose="020B0604020202020204" pitchFamily="34" charset="0"/>
                <a:cs typeface="Arial" panose="020B0604020202020204" pitchFamily="34" charset="0"/>
              </a:defRPr>
            </a:lvl1pPr>
          </a:lstStyle>
          <a:p>
            <a:endParaRPr lang="en-US"/>
          </a:p>
        </p:txBody>
      </p:sp>
      <p:pic>
        <p:nvPicPr>
          <p:cNvPr id="2" name="Picture 1">
            <a:extLst>
              <a:ext uri="{FF2B5EF4-FFF2-40B4-BE49-F238E27FC236}">
                <a16:creationId xmlns:a16="http://schemas.microsoft.com/office/drawing/2014/main" id="{25F7D948-27E9-DB2B-FFCA-5CE59B867C8C}"/>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674292" y="4622470"/>
            <a:ext cx="2102865" cy="379205"/>
          </a:xfrm>
          <a:prstGeom prst="rect">
            <a:avLst/>
          </a:prstGeom>
        </p:spPr>
      </p:pic>
    </p:spTree>
    <p:extLst>
      <p:ext uri="{BB962C8B-B14F-4D97-AF65-F5344CB8AC3E}">
        <p14:creationId xmlns:p14="http://schemas.microsoft.com/office/powerpoint/2010/main" val="25008456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ullets+image_green">
    <p:spTree>
      <p:nvGrpSpPr>
        <p:cNvPr id="1" name=""/>
        <p:cNvGrpSpPr/>
        <p:nvPr/>
      </p:nvGrpSpPr>
      <p:grpSpPr>
        <a:xfrm>
          <a:off x="0" y="0"/>
          <a:ext cx="0" cy="0"/>
          <a:chOff x="0" y="0"/>
          <a:chExt cx="0" cy="0"/>
        </a:xfrm>
      </p:grpSpPr>
      <p:sp>
        <p:nvSpPr>
          <p:cNvPr id="2" name="Title 1"/>
          <p:cNvSpPr>
            <a:spLocks noGrp="1"/>
          </p:cNvSpPr>
          <p:nvPr>
            <p:ph type="title"/>
          </p:nvPr>
        </p:nvSpPr>
        <p:spPr>
          <a:xfrm>
            <a:off x="540001" y="360001"/>
            <a:ext cx="8151563" cy="703625"/>
          </a:xfrm>
        </p:spPr>
        <p:txBody>
          <a:bodyPr/>
          <a:lstStyle/>
          <a:p>
            <a:r>
              <a:rPr lang="en-US"/>
              <a:t>Click to edit Master title style</a:t>
            </a:r>
          </a:p>
        </p:txBody>
      </p:sp>
      <p:sp>
        <p:nvSpPr>
          <p:cNvPr id="9" name="Picture Placeholder 8"/>
          <p:cNvSpPr>
            <a:spLocks noGrp="1"/>
          </p:cNvSpPr>
          <p:nvPr>
            <p:ph type="pic" sz="quarter" idx="10" hasCustomPrompt="1"/>
          </p:nvPr>
        </p:nvSpPr>
        <p:spPr>
          <a:xfrm>
            <a:off x="4945063" y="1217251"/>
            <a:ext cx="5397500" cy="5387297"/>
          </a:xfrm>
          <a:prstGeom prst="ellipse">
            <a:avLst/>
          </a:prstGeom>
        </p:spPr>
        <p:txBody>
          <a:bodyPr/>
          <a:lstStyle>
            <a:lvl1pPr marL="0" indent="0">
              <a:buNone/>
              <a:defRPr sz="1400" baseline="0"/>
            </a:lvl1pPr>
          </a:lstStyle>
          <a:p>
            <a:r>
              <a:rPr lang="en-US"/>
              <a:t>Picture placeholder: </a:t>
            </a:r>
            <a:br>
              <a:rPr lang="en-US"/>
            </a:br>
            <a:r>
              <a:rPr lang="en-US"/>
              <a:t>drag/drop or click icon to add</a:t>
            </a:r>
          </a:p>
        </p:txBody>
      </p:sp>
      <p:sp>
        <p:nvSpPr>
          <p:cNvPr id="11" name="Text Placeholder 10"/>
          <p:cNvSpPr>
            <a:spLocks noGrp="1"/>
          </p:cNvSpPr>
          <p:nvPr>
            <p:ph type="body" sz="quarter" idx="11"/>
          </p:nvPr>
        </p:nvSpPr>
        <p:spPr>
          <a:xfrm>
            <a:off x="539750" y="1217613"/>
            <a:ext cx="4143375" cy="3155950"/>
          </a:xfrm>
        </p:spPr>
        <p:txBody>
          <a:bodyPr/>
          <a:lstStyle/>
          <a:p>
            <a:pPr lvl="0"/>
            <a:r>
              <a:rPr lang="en-US"/>
              <a:t>Edit Master text styles</a:t>
            </a:r>
          </a:p>
          <a:p>
            <a:pPr lvl="1"/>
            <a:r>
              <a:rPr lang="en-US"/>
              <a:t>Second level</a:t>
            </a: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41199" y="4477920"/>
            <a:ext cx="1797604" cy="354358"/>
          </a:xfrm>
          <a:prstGeom prst="rect">
            <a:avLst/>
          </a:prstGeom>
        </p:spPr>
      </p:pic>
      <p:pic>
        <p:nvPicPr>
          <p:cNvPr id="4" name="Picture 3" descr="Conference_PPT_footers_0000_Vector-Smart-Object.png"/>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flipH="1">
            <a:off x="1745562" y="4175126"/>
            <a:ext cx="4104376" cy="968375"/>
          </a:xfrm>
          <a:prstGeom prst="rect">
            <a:avLst/>
          </a:prstGeom>
        </p:spPr>
      </p:pic>
    </p:spTree>
    <p:extLst>
      <p:ext uri="{BB962C8B-B14F-4D97-AF65-F5344CB8AC3E}">
        <p14:creationId xmlns:p14="http://schemas.microsoft.com/office/powerpoint/2010/main" val="15430505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pic>
        <p:nvPicPr>
          <p:cNvPr id="12" name="Picture 8" descr="University-of-Liverpool-Management-School-logo">
            <a:extLst>
              <a:ext uri="{FF2B5EF4-FFF2-40B4-BE49-F238E27FC236}">
                <a16:creationId xmlns:a16="http://schemas.microsoft.com/office/drawing/2014/main" id="{CB67E6B2-5275-34E6-6886-AA7D92834986}"/>
              </a:ext>
            </a:extLst>
          </p:cNvPr>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7272301" y="4125793"/>
            <a:ext cx="1648475" cy="639096"/>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Straight Connector 14">
            <a:extLst>
              <a:ext uri="{FF2B5EF4-FFF2-40B4-BE49-F238E27FC236}">
                <a16:creationId xmlns:a16="http://schemas.microsoft.com/office/drawing/2014/main" id="{BCD1A040-DCA4-47E1-51F0-C21BC7EF39CA}"/>
              </a:ext>
            </a:extLst>
          </p:cNvPr>
          <p:cNvCxnSpPr>
            <a:cxnSpLocks/>
          </p:cNvCxnSpPr>
          <p:nvPr userDrawn="1"/>
        </p:nvCxnSpPr>
        <p:spPr>
          <a:xfrm>
            <a:off x="251520" y="951570"/>
            <a:ext cx="8640960" cy="0"/>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1168596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AutoShape 6">
            <a:extLst>
              <a:ext uri="{FF2B5EF4-FFF2-40B4-BE49-F238E27FC236}">
                <a16:creationId xmlns:a16="http://schemas.microsoft.com/office/drawing/2014/main" id="{FD89089B-EC18-F7F7-0B75-ED1CE51B6093}"/>
              </a:ext>
            </a:extLst>
          </p:cNvPr>
          <p:cNvSpPr>
            <a:spLocks noChangeAspect="1" noChangeArrowheads="1"/>
          </p:cNvSpPr>
          <p:nvPr userDrawn="1"/>
        </p:nvSpPr>
        <p:spPr bwMode="auto">
          <a:xfrm>
            <a:off x="4457700" y="245745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GB" sz="1050"/>
          </a:p>
        </p:txBody>
      </p:sp>
      <p:cxnSp>
        <p:nvCxnSpPr>
          <p:cNvPr id="10" name="Straight Connector 9">
            <a:extLst>
              <a:ext uri="{FF2B5EF4-FFF2-40B4-BE49-F238E27FC236}">
                <a16:creationId xmlns:a16="http://schemas.microsoft.com/office/drawing/2014/main" id="{B55D79D9-ED26-6758-8071-0A9C42237016}"/>
              </a:ext>
            </a:extLst>
          </p:cNvPr>
          <p:cNvCxnSpPr>
            <a:cxnSpLocks/>
          </p:cNvCxnSpPr>
          <p:nvPr userDrawn="1"/>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6" name="Slide Number Placeholder 17">
            <a:extLst>
              <a:ext uri="{FF2B5EF4-FFF2-40B4-BE49-F238E27FC236}">
                <a16:creationId xmlns:a16="http://schemas.microsoft.com/office/drawing/2014/main" id="{9293C6C6-B7F5-34EC-1411-F881F8AB4B8A}"/>
              </a:ext>
            </a:extLst>
          </p:cNvPr>
          <p:cNvSpPr>
            <a:spLocks noGrp="1"/>
          </p:cNvSpPr>
          <p:nvPr>
            <p:ph type="sldNum" sz="quarter" idx="12"/>
          </p:nvPr>
        </p:nvSpPr>
        <p:spPr>
          <a:xfrm>
            <a:off x="6457950" y="4767263"/>
            <a:ext cx="2057400" cy="273844"/>
          </a:xfrm>
        </p:spPr>
        <p:txBody>
          <a:bodyPr/>
          <a:lstStyle/>
          <a:p>
            <a:fld id="{B527556E-B3A0-E64A-AD7F-44E75000D3EB}" type="slidenum">
              <a:rPr lang="en-GB" smtClean="0"/>
              <a:t>‹#›</a:t>
            </a:fld>
            <a:endParaRPr lang="en-GB"/>
          </a:p>
        </p:txBody>
      </p:sp>
    </p:spTree>
    <p:extLst>
      <p:ext uri="{BB962C8B-B14F-4D97-AF65-F5344CB8AC3E}">
        <p14:creationId xmlns:p14="http://schemas.microsoft.com/office/powerpoint/2010/main" val="16193712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slide" preserve="1">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99975" y="1743750"/>
            <a:ext cx="5991900" cy="1656000"/>
          </a:xfrm>
          <a:prstGeom prst="rect">
            <a:avLst/>
          </a:prstGeom>
        </p:spPr>
        <p:txBody>
          <a:bodyPr spcFirstLastPara="1" wrap="square" lIns="91425" tIns="91425" rIns="91425" bIns="91425" anchor="b" anchorCtr="0">
            <a:noAutofit/>
          </a:bodyPr>
          <a:lstStyle>
            <a:lvl1pPr lvl="0">
              <a:spcBef>
                <a:spcPts val="0"/>
              </a:spcBef>
              <a:spcAft>
                <a:spcPts val="0"/>
              </a:spcAft>
              <a:buClr>
                <a:srgbClr val="5C2684"/>
              </a:buClr>
              <a:buSzPts val="5200"/>
              <a:buFont typeface="Franklin Gothic"/>
              <a:buNone/>
              <a:defRPr sz="5200" b="1">
                <a:solidFill>
                  <a:schemeClr val="accent1"/>
                </a:solidFill>
                <a:latin typeface="Franklin Gothic"/>
                <a:ea typeface="Franklin Gothic"/>
                <a:cs typeface="Franklin Gothic"/>
                <a:sym typeface="Franklin Gothic"/>
              </a:defRPr>
            </a:lvl1pPr>
            <a:lvl2pPr lvl="1">
              <a:spcBef>
                <a:spcPts val="0"/>
              </a:spcBef>
              <a:spcAft>
                <a:spcPts val="0"/>
              </a:spcAft>
              <a:buSzPts val="5200"/>
              <a:buFont typeface="Franklin Gothic"/>
              <a:buNone/>
              <a:defRPr sz="5200">
                <a:latin typeface="Franklin Gothic"/>
                <a:ea typeface="Franklin Gothic"/>
                <a:cs typeface="Franklin Gothic"/>
                <a:sym typeface="Franklin Gothic"/>
              </a:defRPr>
            </a:lvl2pPr>
            <a:lvl3pPr lvl="2">
              <a:spcBef>
                <a:spcPts val="0"/>
              </a:spcBef>
              <a:spcAft>
                <a:spcPts val="0"/>
              </a:spcAft>
              <a:buSzPts val="5200"/>
              <a:buFont typeface="Franklin Gothic"/>
              <a:buNone/>
              <a:defRPr sz="5200">
                <a:latin typeface="Franklin Gothic"/>
                <a:ea typeface="Franklin Gothic"/>
                <a:cs typeface="Franklin Gothic"/>
                <a:sym typeface="Franklin Gothic"/>
              </a:defRPr>
            </a:lvl3pPr>
            <a:lvl4pPr lvl="3">
              <a:spcBef>
                <a:spcPts val="0"/>
              </a:spcBef>
              <a:spcAft>
                <a:spcPts val="0"/>
              </a:spcAft>
              <a:buSzPts val="5200"/>
              <a:buFont typeface="Franklin Gothic"/>
              <a:buNone/>
              <a:defRPr sz="5200">
                <a:latin typeface="Franklin Gothic"/>
                <a:ea typeface="Franklin Gothic"/>
                <a:cs typeface="Franklin Gothic"/>
                <a:sym typeface="Franklin Gothic"/>
              </a:defRPr>
            </a:lvl4pPr>
            <a:lvl5pPr lvl="4">
              <a:spcBef>
                <a:spcPts val="0"/>
              </a:spcBef>
              <a:spcAft>
                <a:spcPts val="0"/>
              </a:spcAft>
              <a:buSzPts val="5200"/>
              <a:buFont typeface="Franklin Gothic"/>
              <a:buNone/>
              <a:defRPr sz="5200">
                <a:latin typeface="Franklin Gothic"/>
                <a:ea typeface="Franklin Gothic"/>
                <a:cs typeface="Franklin Gothic"/>
                <a:sym typeface="Franklin Gothic"/>
              </a:defRPr>
            </a:lvl5pPr>
            <a:lvl6pPr lvl="5">
              <a:spcBef>
                <a:spcPts val="0"/>
              </a:spcBef>
              <a:spcAft>
                <a:spcPts val="0"/>
              </a:spcAft>
              <a:buSzPts val="5200"/>
              <a:buFont typeface="Franklin Gothic"/>
              <a:buNone/>
              <a:defRPr sz="5200">
                <a:latin typeface="Franklin Gothic"/>
                <a:ea typeface="Franklin Gothic"/>
                <a:cs typeface="Franklin Gothic"/>
                <a:sym typeface="Franklin Gothic"/>
              </a:defRPr>
            </a:lvl6pPr>
            <a:lvl7pPr lvl="6">
              <a:spcBef>
                <a:spcPts val="0"/>
              </a:spcBef>
              <a:spcAft>
                <a:spcPts val="0"/>
              </a:spcAft>
              <a:buSzPts val="5200"/>
              <a:buFont typeface="Franklin Gothic"/>
              <a:buNone/>
              <a:defRPr sz="5200">
                <a:latin typeface="Franklin Gothic"/>
                <a:ea typeface="Franklin Gothic"/>
                <a:cs typeface="Franklin Gothic"/>
                <a:sym typeface="Franklin Gothic"/>
              </a:defRPr>
            </a:lvl7pPr>
            <a:lvl8pPr lvl="7">
              <a:spcBef>
                <a:spcPts val="0"/>
              </a:spcBef>
              <a:spcAft>
                <a:spcPts val="0"/>
              </a:spcAft>
              <a:buSzPts val="5200"/>
              <a:buFont typeface="Franklin Gothic"/>
              <a:buNone/>
              <a:defRPr sz="5200">
                <a:latin typeface="Franklin Gothic"/>
                <a:ea typeface="Franklin Gothic"/>
                <a:cs typeface="Franklin Gothic"/>
                <a:sym typeface="Franklin Gothic"/>
              </a:defRPr>
            </a:lvl8pPr>
            <a:lvl9pPr lvl="8">
              <a:spcBef>
                <a:spcPts val="0"/>
              </a:spcBef>
              <a:spcAft>
                <a:spcPts val="0"/>
              </a:spcAft>
              <a:buSzPts val="5200"/>
              <a:buFont typeface="Franklin Gothic"/>
              <a:buNone/>
              <a:defRPr sz="5200">
                <a:latin typeface="Franklin Gothic"/>
                <a:ea typeface="Franklin Gothic"/>
                <a:cs typeface="Franklin Gothic"/>
                <a:sym typeface="Franklin Gothic"/>
              </a:defRPr>
            </a:lvl9pPr>
          </a:lstStyle>
          <a:p>
            <a:endParaRPr lang="en-US" dirty="0"/>
          </a:p>
        </p:txBody>
      </p:sp>
      <p:sp>
        <p:nvSpPr>
          <p:cNvPr id="6" name="Text Placeholder 5">
            <a:extLst>
              <a:ext uri="{FF2B5EF4-FFF2-40B4-BE49-F238E27FC236}">
                <a16:creationId xmlns:a16="http://schemas.microsoft.com/office/drawing/2014/main" id="{549EAAA1-F295-4417-8B19-CF68068D4950}"/>
              </a:ext>
            </a:extLst>
          </p:cNvPr>
          <p:cNvSpPr>
            <a:spLocks noGrp="1"/>
          </p:cNvSpPr>
          <p:nvPr>
            <p:ph type="body" sz="quarter" idx="10" hasCustomPrompt="1"/>
          </p:nvPr>
        </p:nvSpPr>
        <p:spPr>
          <a:xfrm>
            <a:off x="200026" y="3377464"/>
            <a:ext cx="5566172" cy="520832"/>
          </a:xfrm>
        </p:spPr>
        <p:txBody>
          <a:bodyPr/>
          <a:lstStyle>
            <a:lvl1pPr marL="85725" indent="0">
              <a:buNone/>
              <a:defRPr sz="1800" b="1">
                <a:solidFill>
                  <a:schemeClr val="accent2"/>
                </a:solidFill>
                <a:latin typeface="Franklin Gothic" panose="020B0604020202020204"/>
              </a:defRPr>
            </a:lvl1pPr>
          </a:lstStyle>
          <a:p>
            <a:pPr lvl="0"/>
            <a:r>
              <a:rPr lang="en-US" dirty="0"/>
              <a:t>Presentation subtitle goes here</a:t>
            </a:r>
            <a:endParaRPr lang="en-GB" dirty="0"/>
          </a:p>
        </p:txBody>
      </p:sp>
      <p:sp>
        <p:nvSpPr>
          <p:cNvPr id="5" name="Rectangle: Rounded Corners 4">
            <a:extLst>
              <a:ext uri="{FF2B5EF4-FFF2-40B4-BE49-F238E27FC236}">
                <a16:creationId xmlns:a16="http://schemas.microsoft.com/office/drawing/2014/main" id="{24906163-B7D3-4CFB-B286-E215B000F1A0}"/>
              </a:ext>
            </a:extLst>
          </p:cNvPr>
          <p:cNvSpPr/>
          <p:nvPr userDrawn="1"/>
        </p:nvSpPr>
        <p:spPr>
          <a:xfrm rot="18841349">
            <a:off x="8050816" y="1415908"/>
            <a:ext cx="2854026" cy="2854026"/>
          </a:xfrm>
          <a:prstGeom prst="roundRect">
            <a:avLst/>
          </a:prstGeom>
          <a:gradFill>
            <a:gsLst>
              <a:gs pos="0">
                <a:srgbClr val="1EBBE6">
                  <a:alpha val="56000"/>
                </a:srgbClr>
              </a:gs>
              <a:gs pos="100000">
                <a:srgbClr val="0DD0BF"/>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14054610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slide" preserve="1">
  <p:cSld name="1_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99975" y="1743750"/>
            <a:ext cx="5991900" cy="1656000"/>
          </a:xfrm>
          <a:prstGeom prst="rect">
            <a:avLst/>
          </a:prstGeom>
        </p:spPr>
        <p:txBody>
          <a:bodyPr spcFirstLastPara="1" wrap="square" lIns="91425" tIns="91425" rIns="91425" bIns="91425" anchor="b" anchorCtr="0">
            <a:noAutofit/>
          </a:bodyPr>
          <a:lstStyle>
            <a:lvl1pPr lvl="0">
              <a:spcBef>
                <a:spcPts val="0"/>
              </a:spcBef>
              <a:spcAft>
                <a:spcPts val="0"/>
              </a:spcAft>
              <a:buClr>
                <a:srgbClr val="5C2684"/>
              </a:buClr>
              <a:buSzPts val="5200"/>
              <a:buFont typeface="Franklin Gothic"/>
              <a:buNone/>
              <a:defRPr sz="5200" b="1">
                <a:solidFill>
                  <a:schemeClr val="accent1"/>
                </a:solidFill>
                <a:latin typeface="Franklin Gothic"/>
                <a:ea typeface="Franklin Gothic"/>
                <a:cs typeface="Franklin Gothic"/>
                <a:sym typeface="Franklin Gothic"/>
              </a:defRPr>
            </a:lvl1pPr>
            <a:lvl2pPr lvl="1">
              <a:spcBef>
                <a:spcPts val="0"/>
              </a:spcBef>
              <a:spcAft>
                <a:spcPts val="0"/>
              </a:spcAft>
              <a:buSzPts val="5200"/>
              <a:buFont typeface="Franklin Gothic"/>
              <a:buNone/>
              <a:defRPr sz="5200">
                <a:latin typeface="Franklin Gothic"/>
                <a:ea typeface="Franklin Gothic"/>
                <a:cs typeface="Franklin Gothic"/>
                <a:sym typeface="Franklin Gothic"/>
              </a:defRPr>
            </a:lvl2pPr>
            <a:lvl3pPr lvl="2">
              <a:spcBef>
                <a:spcPts val="0"/>
              </a:spcBef>
              <a:spcAft>
                <a:spcPts val="0"/>
              </a:spcAft>
              <a:buSzPts val="5200"/>
              <a:buFont typeface="Franklin Gothic"/>
              <a:buNone/>
              <a:defRPr sz="5200">
                <a:latin typeface="Franklin Gothic"/>
                <a:ea typeface="Franklin Gothic"/>
                <a:cs typeface="Franklin Gothic"/>
                <a:sym typeface="Franklin Gothic"/>
              </a:defRPr>
            </a:lvl3pPr>
            <a:lvl4pPr lvl="3">
              <a:spcBef>
                <a:spcPts val="0"/>
              </a:spcBef>
              <a:spcAft>
                <a:spcPts val="0"/>
              </a:spcAft>
              <a:buSzPts val="5200"/>
              <a:buFont typeface="Franklin Gothic"/>
              <a:buNone/>
              <a:defRPr sz="5200">
                <a:latin typeface="Franklin Gothic"/>
                <a:ea typeface="Franklin Gothic"/>
                <a:cs typeface="Franklin Gothic"/>
                <a:sym typeface="Franklin Gothic"/>
              </a:defRPr>
            </a:lvl4pPr>
            <a:lvl5pPr lvl="4">
              <a:spcBef>
                <a:spcPts val="0"/>
              </a:spcBef>
              <a:spcAft>
                <a:spcPts val="0"/>
              </a:spcAft>
              <a:buSzPts val="5200"/>
              <a:buFont typeface="Franklin Gothic"/>
              <a:buNone/>
              <a:defRPr sz="5200">
                <a:latin typeface="Franklin Gothic"/>
                <a:ea typeface="Franklin Gothic"/>
                <a:cs typeface="Franklin Gothic"/>
                <a:sym typeface="Franklin Gothic"/>
              </a:defRPr>
            </a:lvl5pPr>
            <a:lvl6pPr lvl="5">
              <a:spcBef>
                <a:spcPts val="0"/>
              </a:spcBef>
              <a:spcAft>
                <a:spcPts val="0"/>
              </a:spcAft>
              <a:buSzPts val="5200"/>
              <a:buFont typeface="Franklin Gothic"/>
              <a:buNone/>
              <a:defRPr sz="5200">
                <a:latin typeface="Franklin Gothic"/>
                <a:ea typeface="Franklin Gothic"/>
                <a:cs typeface="Franklin Gothic"/>
                <a:sym typeface="Franklin Gothic"/>
              </a:defRPr>
            </a:lvl6pPr>
            <a:lvl7pPr lvl="6">
              <a:spcBef>
                <a:spcPts val="0"/>
              </a:spcBef>
              <a:spcAft>
                <a:spcPts val="0"/>
              </a:spcAft>
              <a:buSzPts val="5200"/>
              <a:buFont typeface="Franklin Gothic"/>
              <a:buNone/>
              <a:defRPr sz="5200">
                <a:latin typeface="Franklin Gothic"/>
                <a:ea typeface="Franklin Gothic"/>
                <a:cs typeface="Franklin Gothic"/>
                <a:sym typeface="Franklin Gothic"/>
              </a:defRPr>
            </a:lvl7pPr>
            <a:lvl8pPr lvl="7">
              <a:spcBef>
                <a:spcPts val="0"/>
              </a:spcBef>
              <a:spcAft>
                <a:spcPts val="0"/>
              </a:spcAft>
              <a:buSzPts val="5200"/>
              <a:buFont typeface="Franklin Gothic"/>
              <a:buNone/>
              <a:defRPr sz="5200">
                <a:latin typeface="Franklin Gothic"/>
                <a:ea typeface="Franklin Gothic"/>
                <a:cs typeface="Franklin Gothic"/>
                <a:sym typeface="Franklin Gothic"/>
              </a:defRPr>
            </a:lvl8pPr>
            <a:lvl9pPr lvl="8">
              <a:spcBef>
                <a:spcPts val="0"/>
              </a:spcBef>
              <a:spcAft>
                <a:spcPts val="0"/>
              </a:spcAft>
              <a:buSzPts val="5200"/>
              <a:buFont typeface="Franklin Gothic"/>
              <a:buNone/>
              <a:defRPr sz="5200">
                <a:latin typeface="Franklin Gothic"/>
                <a:ea typeface="Franklin Gothic"/>
                <a:cs typeface="Franklin Gothic"/>
                <a:sym typeface="Franklin Gothic"/>
              </a:defRPr>
            </a:lvl9pPr>
          </a:lstStyle>
          <a:p>
            <a:endParaRPr lang="en-US" dirty="0"/>
          </a:p>
        </p:txBody>
      </p:sp>
      <p:sp>
        <p:nvSpPr>
          <p:cNvPr id="6" name="Text Placeholder 5">
            <a:extLst>
              <a:ext uri="{FF2B5EF4-FFF2-40B4-BE49-F238E27FC236}">
                <a16:creationId xmlns:a16="http://schemas.microsoft.com/office/drawing/2014/main" id="{549EAAA1-F295-4417-8B19-CF68068D4950}"/>
              </a:ext>
            </a:extLst>
          </p:cNvPr>
          <p:cNvSpPr>
            <a:spLocks noGrp="1"/>
          </p:cNvSpPr>
          <p:nvPr>
            <p:ph type="body" sz="quarter" idx="10" hasCustomPrompt="1"/>
          </p:nvPr>
        </p:nvSpPr>
        <p:spPr>
          <a:xfrm>
            <a:off x="200026" y="3377464"/>
            <a:ext cx="5566172" cy="520832"/>
          </a:xfrm>
        </p:spPr>
        <p:txBody>
          <a:bodyPr/>
          <a:lstStyle>
            <a:lvl1pPr marL="85725" indent="0">
              <a:buNone/>
              <a:defRPr sz="1800" b="1">
                <a:solidFill>
                  <a:schemeClr val="accent2"/>
                </a:solidFill>
                <a:latin typeface="Franklin Gothic" panose="020B0604020202020204"/>
              </a:defRPr>
            </a:lvl1pPr>
          </a:lstStyle>
          <a:p>
            <a:pPr lvl="0"/>
            <a:r>
              <a:rPr lang="en-US" dirty="0"/>
              <a:t>Presentation subtitle goes here</a:t>
            </a:r>
            <a:endParaRPr lang="en-GB" dirty="0"/>
          </a:p>
        </p:txBody>
      </p:sp>
      <p:pic>
        <p:nvPicPr>
          <p:cNvPr id="2" name="Picture 1">
            <a:extLst>
              <a:ext uri="{FF2B5EF4-FFF2-40B4-BE49-F238E27FC236}">
                <a16:creationId xmlns:a16="http://schemas.microsoft.com/office/drawing/2014/main" id="{967D8BA1-715F-45BA-AA00-F1696AC3511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577288" y="917613"/>
            <a:ext cx="1577598" cy="3721931"/>
          </a:xfrm>
          <a:prstGeom prst="rect">
            <a:avLst/>
          </a:prstGeom>
        </p:spPr>
      </p:pic>
    </p:spTree>
    <p:extLst>
      <p:ext uri="{BB962C8B-B14F-4D97-AF65-F5344CB8AC3E}">
        <p14:creationId xmlns:p14="http://schemas.microsoft.com/office/powerpoint/2010/main" val="35345236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body" preserve="1" userDrawn="1">
  <p:cSld name="Title and body">
    <p:spTree>
      <p:nvGrpSpPr>
        <p:cNvPr id="1" name="Shape 13"/>
        <p:cNvGrpSpPr/>
        <p:nvPr/>
      </p:nvGrpSpPr>
      <p:grpSpPr>
        <a:xfrm>
          <a:off x="0" y="0"/>
          <a:ext cx="0" cy="0"/>
          <a:chOff x="0" y="0"/>
          <a:chExt cx="0" cy="0"/>
        </a:xfrm>
      </p:grpSpPr>
      <p:sp>
        <p:nvSpPr>
          <p:cNvPr id="14" name="Google Shape;14;p3"/>
          <p:cNvSpPr txBox="1">
            <a:spLocks noGrp="1"/>
          </p:cNvSpPr>
          <p:nvPr>
            <p:ph type="title" hasCustomPrompt="1"/>
          </p:nvPr>
        </p:nvSpPr>
        <p:spPr>
          <a:xfrm>
            <a:off x="344357" y="2391056"/>
            <a:ext cx="4491600" cy="572700"/>
          </a:xfrm>
          <a:prstGeom prst="rect">
            <a:avLst/>
          </a:prstGeom>
        </p:spPr>
        <p:txBody>
          <a:bodyPr spcFirstLastPara="1" wrap="square" lIns="91425" tIns="91425" rIns="91425" bIns="91425" anchor="t" anchorCtr="0">
            <a:noAutofit/>
          </a:bodyPr>
          <a:lstStyle>
            <a:lvl1pPr lvl="0">
              <a:spcBef>
                <a:spcPts val="0"/>
              </a:spcBef>
              <a:spcAft>
                <a:spcPts val="0"/>
              </a:spcAft>
              <a:buClr>
                <a:srgbClr val="5C2684"/>
              </a:buClr>
              <a:buSzPts val="2500"/>
              <a:buFont typeface="Franklin Gothic"/>
              <a:buNone/>
              <a:defRPr sz="3000" b="1">
                <a:solidFill>
                  <a:schemeClr val="accent2"/>
                </a:solidFill>
                <a:latin typeface="Franklin Gothic"/>
                <a:ea typeface="Franklin Gothic"/>
                <a:cs typeface="Franklin Gothic"/>
                <a:sym typeface="Franklin Gothic"/>
              </a:defRPr>
            </a:lvl1pPr>
            <a:lvl2pPr lvl="1">
              <a:spcBef>
                <a:spcPts val="0"/>
              </a:spcBef>
              <a:spcAft>
                <a:spcPts val="0"/>
              </a:spcAft>
              <a:buSzPts val="2800"/>
              <a:buFont typeface="Franklin Gothic"/>
              <a:buNone/>
              <a:defRPr>
                <a:latin typeface="Franklin Gothic"/>
                <a:ea typeface="Franklin Gothic"/>
                <a:cs typeface="Franklin Gothic"/>
                <a:sym typeface="Franklin Gothic"/>
              </a:defRPr>
            </a:lvl2pPr>
            <a:lvl3pPr lvl="2">
              <a:spcBef>
                <a:spcPts val="0"/>
              </a:spcBef>
              <a:spcAft>
                <a:spcPts val="0"/>
              </a:spcAft>
              <a:buSzPts val="2800"/>
              <a:buFont typeface="Franklin Gothic"/>
              <a:buNone/>
              <a:defRPr>
                <a:latin typeface="Franklin Gothic"/>
                <a:ea typeface="Franklin Gothic"/>
                <a:cs typeface="Franklin Gothic"/>
                <a:sym typeface="Franklin Gothic"/>
              </a:defRPr>
            </a:lvl3pPr>
            <a:lvl4pPr lvl="3">
              <a:spcBef>
                <a:spcPts val="0"/>
              </a:spcBef>
              <a:spcAft>
                <a:spcPts val="0"/>
              </a:spcAft>
              <a:buSzPts val="2800"/>
              <a:buFont typeface="Franklin Gothic"/>
              <a:buNone/>
              <a:defRPr>
                <a:latin typeface="Franklin Gothic"/>
                <a:ea typeface="Franklin Gothic"/>
                <a:cs typeface="Franklin Gothic"/>
                <a:sym typeface="Franklin Gothic"/>
              </a:defRPr>
            </a:lvl4pPr>
            <a:lvl5pPr lvl="4">
              <a:spcBef>
                <a:spcPts val="0"/>
              </a:spcBef>
              <a:spcAft>
                <a:spcPts val="0"/>
              </a:spcAft>
              <a:buSzPts val="2800"/>
              <a:buFont typeface="Franklin Gothic"/>
              <a:buNone/>
              <a:defRPr>
                <a:latin typeface="Franklin Gothic"/>
                <a:ea typeface="Franklin Gothic"/>
                <a:cs typeface="Franklin Gothic"/>
                <a:sym typeface="Franklin Gothic"/>
              </a:defRPr>
            </a:lvl5pPr>
            <a:lvl6pPr lvl="5">
              <a:spcBef>
                <a:spcPts val="0"/>
              </a:spcBef>
              <a:spcAft>
                <a:spcPts val="0"/>
              </a:spcAft>
              <a:buSzPts val="2800"/>
              <a:buFont typeface="Franklin Gothic"/>
              <a:buNone/>
              <a:defRPr>
                <a:latin typeface="Franklin Gothic"/>
                <a:ea typeface="Franklin Gothic"/>
                <a:cs typeface="Franklin Gothic"/>
                <a:sym typeface="Franklin Gothic"/>
              </a:defRPr>
            </a:lvl6pPr>
            <a:lvl7pPr lvl="6">
              <a:spcBef>
                <a:spcPts val="0"/>
              </a:spcBef>
              <a:spcAft>
                <a:spcPts val="0"/>
              </a:spcAft>
              <a:buSzPts val="2800"/>
              <a:buFont typeface="Franklin Gothic"/>
              <a:buNone/>
              <a:defRPr>
                <a:latin typeface="Franklin Gothic"/>
                <a:ea typeface="Franklin Gothic"/>
                <a:cs typeface="Franklin Gothic"/>
                <a:sym typeface="Franklin Gothic"/>
              </a:defRPr>
            </a:lvl7pPr>
            <a:lvl8pPr lvl="7">
              <a:spcBef>
                <a:spcPts val="0"/>
              </a:spcBef>
              <a:spcAft>
                <a:spcPts val="0"/>
              </a:spcAft>
              <a:buSzPts val="2800"/>
              <a:buFont typeface="Franklin Gothic"/>
              <a:buNone/>
              <a:defRPr>
                <a:latin typeface="Franklin Gothic"/>
                <a:ea typeface="Franklin Gothic"/>
                <a:cs typeface="Franklin Gothic"/>
                <a:sym typeface="Franklin Gothic"/>
              </a:defRPr>
            </a:lvl8pPr>
            <a:lvl9pPr lvl="8">
              <a:spcBef>
                <a:spcPts val="0"/>
              </a:spcBef>
              <a:spcAft>
                <a:spcPts val="0"/>
              </a:spcAft>
              <a:buSzPts val="2800"/>
              <a:buFont typeface="Franklin Gothic"/>
              <a:buNone/>
              <a:defRPr>
                <a:latin typeface="Franklin Gothic"/>
                <a:ea typeface="Franklin Gothic"/>
                <a:cs typeface="Franklin Gothic"/>
                <a:sym typeface="Franklin Gothic"/>
              </a:defRPr>
            </a:lvl9pPr>
          </a:lstStyle>
          <a:p>
            <a:r>
              <a:rPr lang="en-US" dirty="0"/>
              <a:t>Section Header</a:t>
            </a:r>
            <a:endParaRPr dirty="0"/>
          </a:p>
        </p:txBody>
      </p:sp>
      <p:pic>
        <p:nvPicPr>
          <p:cNvPr id="5" name="Picture 4">
            <a:extLst>
              <a:ext uri="{FF2B5EF4-FFF2-40B4-BE49-F238E27FC236}">
                <a16:creationId xmlns:a16="http://schemas.microsoft.com/office/drawing/2014/main" id="{EBA24188-CDEF-4376-9818-71AC8ED00AD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577288" y="917613"/>
            <a:ext cx="1577598" cy="3721931"/>
          </a:xfrm>
          <a:prstGeom prst="rect">
            <a:avLst/>
          </a:prstGeom>
        </p:spPr>
      </p:pic>
    </p:spTree>
    <p:extLst>
      <p:ext uri="{BB962C8B-B14F-4D97-AF65-F5344CB8AC3E}">
        <p14:creationId xmlns:p14="http://schemas.microsoft.com/office/powerpoint/2010/main" val="2590131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rgbClr val="FFCA66"/>
        </a:solidFill>
        <a:effectLst/>
      </p:bgPr>
    </p:bg>
    <p:spTree>
      <p:nvGrpSpPr>
        <p:cNvPr id="1" name="Shape 13"/>
        <p:cNvGrpSpPr/>
        <p:nvPr/>
      </p:nvGrpSpPr>
      <p:grpSpPr>
        <a:xfrm>
          <a:off x="0" y="0"/>
          <a:ext cx="0" cy="0"/>
          <a:chOff x="0" y="0"/>
          <a:chExt cx="0" cy="0"/>
        </a:xfrm>
      </p:grpSpPr>
      <p:sp>
        <p:nvSpPr>
          <p:cNvPr id="14" name="Google Shape;14;p3"/>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lvl1pPr lvl="0" rtl="0">
              <a:spcBef>
                <a:spcPts val="0"/>
              </a:spcBef>
              <a:spcAft>
                <a:spcPts val="0"/>
              </a:spcAft>
              <a:buSzPts val="4000"/>
              <a:buFont typeface="Montserrat"/>
              <a:buNone/>
              <a:defRPr sz="4000" b="1">
                <a:latin typeface="Montserrat"/>
                <a:ea typeface="Montserrat"/>
                <a:cs typeface="Montserrat"/>
                <a:sym typeface="Montserrat"/>
              </a:defRPr>
            </a:lvl1pPr>
            <a:lvl2pPr lvl="1" algn="ctr" rtl="0">
              <a:spcBef>
                <a:spcPts val="0"/>
              </a:spcBef>
              <a:spcAft>
                <a:spcPts val="0"/>
              </a:spcAft>
              <a:buClr>
                <a:srgbClr val="274271"/>
              </a:buClr>
              <a:buSzPts val="5200"/>
              <a:buNone/>
              <a:defRPr sz="5200">
                <a:solidFill>
                  <a:srgbClr val="274271"/>
                </a:solidFill>
              </a:defRPr>
            </a:lvl2pPr>
            <a:lvl3pPr lvl="2" algn="ctr" rtl="0">
              <a:spcBef>
                <a:spcPts val="0"/>
              </a:spcBef>
              <a:spcAft>
                <a:spcPts val="0"/>
              </a:spcAft>
              <a:buClr>
                <a:srgbClr val="274271"/>
              </a:buClr>
              <a:buSzPts val="5200"/>
              <a:buNone/>
              <a:defRPr sz="5200">
                <a:solidFill>
                  <a:srgbClr val="274271"/>
                </a:solidFill>
              </a:defRPr>
            </a:lvl3pPr>
            <a:lvl4pPr lvl="3" algn="ctr" rtl="0">
              <a:spcBef>
                <a:spcPts val="0"/>
              </a:spcBef>
              <a:spcAft>
                <a:spcPts val="0"/>
              </a:spcAft>
              <a:buClr>
                <a:srgbClr val="274271"/>
              </a:buClr>
              <a:buSzPts val="5200"/>
              <a:buNone/>
              <a:defRPr sz="5200">
                <a:solidFill>
                  <a:srgbClr val="274271"/>
                </a:solidFill>
              </a:defRPr>
            </a:lvl4pPr>
            <a:lvl5pPr lvl="4" algn="ctr" rtl="0">
              <a:spcBef>
                <a:spcPts val="0"/>
              </a:spcBef>
              <a:spcAft>
                <a:spcPts val="0"/>
              </a:spcAft>
              <a:buClr>
                <a:srgbClr val="274271"/>
              </a:buClr>
              <a:buSzPts val="5200"/>
              <a:buNone/>
              <a:defRPr sz="5200">
                <a:solidFill>
                  <a:srgbClr val="274271"/>
                </a:solidFill>
              </a:defRPr>
            </a:lvl5pPr>
            <a:lvl6pPr lvl="5" algn="ctr" rtl="0">
              <a:spcBef>
                <a:spcPts val="0"/>
              </a:spcBef>
              <a:spcAft>
                <a:spcPts val="0"/>
              </a:spcAft>
              <a:buClr>
                <a:srgbClr val="274271"/>
              </a:buClr>
              <a:buSzPts val="5200"/>
              <a:buNone/>
              <a:defRPr sz="5200">
                <a:solidFill>
                  <a:srgbClr val="274271"/>
                </a:solidFill>
              </a:defRPr>
            </a:lvl6pPr>
            <a:lvl7pPr lvl="6" algn="ctr" rtl="0">
              <a:spcBef>
                <a:spcPts val="0"/>
              </a:spcBef>
              <a:spcAft>
                <a:spcPts val="0"/>
              </a:spcAft>
              <a:buClr>
                <a:srgbClr val="274271"/>
              </a:buClr>
              <a:buSzPts val="5200"/>
              <a:buNone/>
              <a:defRPr sz="5200">
                <a:solidFill>
                  <a:srgbClr val="274271"/>
                </a:solidFill>
              </a:defRPr>
            </a:lvl7pPr>
            <a:lvl8pPr lvl="7" algn="ctr" rtl="0">
              <a:spcBef>
                <a:spcPts val="0"/>
              </a:spcBef>
              <a:spcAft>
                <a:spcPts val="0"/>
              </a:spcAft>
              <a:buClr>
                <a:srgbClr val="274271"/>
              </a:buClr>
              <a:buSzPts val="5200"/>
              <a:buNone/>
              <a:defRPr sz="5200">
                <a:solidFill>
                  <a:srgbClr val="274271"/>
                </a:solidFill>
              </a:defRPr>
            </a:lvl8pPr>
            <a:lvl9pPr lvl="8" algn="ctr" rtl="0">
              <a:spcBef>
                <a:spcPts val="0"/>
              </a:spcBef>
              <a:spcAft>
                <a:spcPts val="0"/>
              </a:spcAft>
              <a:buClr>
                <a:srgbClr val="274271"/>
              </a:buClr>
              <a:buSzPts val="5200"/>
              <a:buNone/>
              <a:defRPr sz="5200">
                <a:solidFill>
                  <a:srgbClr val="274271"/>
                </a:solidFill>
              </a:defRPr>
            </a:lvl9pPr>
          </a:lstStyle>
          <a:p>
            <a:endParaRPr/>
          </a:p>
        </p:txBody>
      </p:sp>
      <p:pic>
        <p:nvPicPr>
          <p:cNvPr id="15" name="Google Shape;15;p3"/>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sp>
        <p:nvSpPr>
          <p:cNvPr id="16" name="Google Shape;16;p3"/>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chemeClr val="lt1"/>
                </a:solidFill>
                <a:latin typeface="Montserrat"/>
                <a:ea typeface="Montserrat"/>
                <a:cs typeface="Montserrat"/>
                <a:sym typeface="Montserrat"/>
              </a:defRPr>
            </a:lvl1pPr>
            <a:lvl2pPr lvl="1" algn="l" rtl="0">
              <a:buNone/>
              <a:defRPr b="1">
                <a:solidFill>
                  <a:schemeClr val="lt1"/>
                </a:solidFill>
                <a:latin typeface="Montserrat"/>
                <a:ea typeface="Montserrat"/>
                <a:cs typeface="Montserrat"/>
                <a:sym typeface="Montserrat"/>
              </a:defRPr>
            </a:lvl2pPr>
            <a:lvl3pPr lvl="2" algn="l" rtl="0">
              <a:buNone/>
              <a:defRPr b="1">
                <a:solidFill>
                  <a:schemeClr val="lt1"/>
                </a:solidFill>
                <a:latin typeface="Montserrat"/>
                <a:ea typeface="Montserrat"/>
                <a:cs typeface="Montserrat"/>
                <a:sym typeface="Montserrat"/>
              </a:defRPr>
            </a:lvl3pPr>
            <a:lvl4pPr lvl="3" algn="l" rtl="0">
              <a:buNone/>
              <a:defRPr b="1">
                <a:solidFill>
                  <a:schemeClr val="lt1"/>
                </a:solidFill>
                <a:latin typeface="Montserrat"/>
                <a:ea typeface="Montserrat"/>
                <a:cs typeface="Montserrat"/>
                <a:sym typeface="Montserrat"/>
              </a:defRPr>
            </a:lvl4pPr>
            <a:lvl5pPr lvl="4" algn="l" rtl="0">
              <a:buNone/>
              <a:defRPr b="1">
                <a:solidFill>
                  <a:schemeClr val="lt1"/>
                </a:solidFill>
                <a:latin typeface="Montserrat"/>
                <a:ea typeface="Montserrat"/>
                <a:cs typeface="Montserrat"/>
                <a:sym typeface="Montserrat"/>
              </a:defRPr>
            </a:lvl5pPr>
            <a:lvl6pPr lvl="5" algn="l" rtl="0">
              <a:buNone/>
              <a:defRPr b="1">
                <a:solidFill>
                  <a:schemeClr val="lt1"/>
                </a:solidFill>
                <a:latin typeface="Montserrat"/>
                <a:ea typeface="Montserrat"/>
                <a:cs typeface="Montserrat"/>
                <a:sym typeface="Montserrat"/>
              </a:defRPr>
            </a:lvl6pPr>
            <a:lvl7pPr lvl="6" algn="l" rtl="0">
              <a:buNone/>
              <a:defRPr b="1">
                <a:solidFill>
                  <a:schemeClr val="lt1"/>
                </a:solidFill>
                <a:latin typeface="Montserrat"/>
                <a:ea typeface="Montserrat"/>
                <a:cs typeface="Montserrat"/>
                <a:sym typeface="Montserrat"/>
              </a:defRPr>
            </a:lvl7pPr>
            <a:lvl8pPr lvl="7" algn="l" rtl="0">
              <a:buNone/>
              <a:defRPr b="1">
                <a:solidFill>
                  <a:schemeClr val="lt1"/>
                </a:solidFill>
                <a:latin typeface="Montserrat"/>
                <a:ea typeface="Montserrat"/>
                <a:cs typeface="Montserrat"/>
                <a:sym typeface="Montserrat"/>
              </a:defRPr>
            </a:lvl8pPr>
            <a:lvl9pPr lvl="8" algn="l" rtl="0">
              <a:buNone/>
              <a:defRPr b="1">
                <a:solidFill>
                  <a:schemeClr val="lt1"/>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large column 1" preserve="1">
  <p:cSld name="Title and large column 1">
    <p:spTree>
      <p:nvGrpSpPr>
        <p:cNvPr id="1" name="Shape 30"/>
        <p:cNvGrpSpPr/>
        <p:nvPr/>
      </p:nvGrpSpPr>
      <p:grpSpPr>
        <a:xfrm>
          <a:off x="0" y="0"/>
          <a:ext cx="0" cy="0"/>
          <a:chOff x="0" y="0"/>
          <a:chExt cx="0" cy="0"/>
        </a:xfrm>
      </p:grpSpPr>
      <p:sp>
        <p:nvSpPr>
          <p:cNvPr id="31" name="Google Shape;31;p6"/>
          <p:cNvSpPr txBox="1">
            <a:spLocks noGrp="1"/>
          </p:cNvSpPr>
          <p:nvPr>
            <p:ph type="title"/>
          </p:nvPr>
        </p:nvSpPr>
        <p:spPr>
          <a:xfrm>
            <a:off x="654800" y="453000"/>
            <a:ext cx="5224799" cy="4485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5C2684"/>
              </a:buClr>
              <a:buSzPts val="2000"/>
              <a:buFont typeface="Franklin Gothic"/>
              <a:buNone/>
              <a:defRPr sz="2000" b="1">
                <a:solidFill>
                  <a:schemeClr val="accent1"/>
                </a:solidFill>
                <a:latin typeface="Franklin Gothic"/>
                <a:ea typeface="Franklin Gothic"/>
                <a:cs typeface="Franklin Gothic"/>
                <a:sym typeface="Franklin Gothic"/>
              </a:defRPr>
            </a:lvl1pPr>
            <a:lvl2pPr lvl="1" rtl="0">
              <a:spcBef>
                <a:spcPts val="0"/>
              </a:spcBef>
              <a:spcAft>
                <a:spcPts val="0"/>
              </a:spcAft>
              <a:buSzPts val="2000"/>
              <a:buFont typeface="Franklin Gothic"/>
              <a:buNone/>
              <a:defRPr sz="2000">
                <a:latin typeface="Franklin Gothic"/>
                <a:ea typeface="Franklin Gothic"/>
                <a:cs typeface="Franklin Gothic"/>
                <a:sym typeface="Franklin Gothic"/>
              </a:defRPr>
            </a:lvl2pPr>
            <a:lvl3pPr lvl="2" rtl="0">
              <a:spcBef>
                <a:spcPts val="0"/>
              </a:spcBef>
              <a:spcAft>
                <a:spcPts val="0"/>
              </a:spcAft>
              <a:buSzPts val="2000"/>
              <a:buFont typeface="Franklin Gothic"/>
              <a:buNone/>
              <a:defRPr sz="2000">
                <a:latin typeface="Franklin Gothic"/>
                <a:ea typeface="Franklin Gothic"/>
                <a:cs typeface="Franklin Gothic"/>
                <a:sym typeface="Franklin Gothic"/>
              </a:defRPr>
            </a:lvl3pPr>
            <a:lvl4pPr lvl="3" rtl="0">
              <a:spcBef>
                <a:spcPts val="0"/>
              </a:spcBef>
              <a:spcAft>
                <a:spcPts val="0"/>
              </a:spcAft>
              <a:buSzPts val="2000"/>
              <a:buFont typeface="Franklin Gothic"/>
              <a:buNone/>
              <a:defRPr sz="2000">
                <a:latin typeface="Franklin Gothic"/>
                <a:ea typeface="Franklin Gothic"/>
                <a:cs typeface="Franklin Gothic"/>
                <a:sym typeface="Franklin Gothic"/>
              </a:defRPr>
            </a:lvl4pPr>
            <a:lvl5pPr lvl="4" rtl="0">
              <a:spcBef>
                <a:spcPts val="0"/>
              </a:spcBef>
              <a:spcAft>
                <a:spcPts val="0"/>
              </a:spcAft>
              <a:buSzPts val="2000"/>
              <a:buFont typeface="Franklin Gothic"/>
              <a:buNone/>
              <a:defRPr sz="2000">
                <a:latin typeface="Franklin Gothic"/>
                <a:ea typeface="Franklin Gothic"/>
                <a:cs typeface="Franklin Gothic"/>
                <a:sym typeface="Franklin Gothic"/>
              </a:defRPr>
            </a:lvl5pPr>
            <a:lvl6pPr lvl="5" rtl="0">
              <a:spcBef>
                <a:spcPts val="0"/>
              </a:spcBef>
              <a:spcAft>
                <a:spcPts val="0"/>
              </a:spcAft>
              <a:buSzPts val="2000"/>
              <a:buFont typeface="Franklin Gothic"/>
              <a:buNone/>
              <a:defRPr sz="2000">
                <a:latin typeface="Franklin Gothic"/>
                <a:ea typeface="Franklin Gothic"/>
                <a:cs typeface="Franklin Gothic"/>
                <a:sym typeface="Franklin Gothic"/>
              </a:defRPr>
            </a:lvl6pPr>
            <a:lvl7pPr lvl="6" rtl="0">
              <a:spcBef>
                <a:spcPts val="0"/>
              </a:spcBef>
              <a:spcAft>
                <a:spcPts val="0"/>
              </a:spcAft>
              <a:buSzPts val="2000"/>
              <a:buFont typeface="Franklin Gothic"/>
              <a:buNone/>
              <a:defRPr sz="2000">
                <a:latin typeface="Franklin Gothic"/>
                <a:ea typeface="Franklin Gothic"/>
                <a:cs typeface="Franklin Gothic"/>
                <a:sym typeface="Franklin Gothic"/>
              </a:defRPr>
            </a:lvl7pPr>
            <a:lvl8pPr lvl="7" rtl="0">
              <a:spcBef>
                <a:spcPts val="0"/>
              </a:spcBef>
              <a:spcAft>
                <a:spcPts val="0"/>
              </a:spcAft>
              <a:buSzPts val="2000"/>
              <a:buFont typeface="Franklin Gothic"/>
              <a:buNone/>
              <a:defRPr sz="2000">
                <a:latin typeface="Franklin Gothic"/>
                <a:ea typeface="Franklin Gothic"/>
                <a:cs typeface="Franklin Gothic"/>
                <a:sym typeface="Franklin Gothic"/>
              </a:defRPr>
            </a:lvl8pPr>
            <a:lvl9pPr lvl="8" rtl="0">
              <a:spcBef>
                <a:spcPts val="0"/>
              </a:spcBef>
              <a:spcAft>
                <a:spcPts val="0"/>
              </a:spcAft>
              <a:buSzPts val="2000"/>
              <a:buFont typeface="Franklin Gothic"/>
              <a:buNone/>
              <a:defRPr sz="2000">
                <a:latin typeface="Franklin Gothic"/>
                <a:ea typeface="Franklin Gothic"/>
                <a:cs typeface="Franklin Gothic"/>
                <a:sym typeface="Franklin Gothic"/>
              </a:defRPr>
            </a:lvl9pPr>
          </a:lstStyle>
          <a:p>
            <a:r>
              <a:rPr lang="en-US" dirty="0"/>
              <a:t>Click to edit Master title style</a:t>
            </a:r>
            <a:endParaRPr dirty="0"/>
          </a:p>
        </p:txBody>
      </p:sp>
      <p:sp>
        <p:nvSpPr>
          <p:cNvPr id="32" name="Google Shape;32;p6"/>
          <p:cNvSpPr txBox="1">
            <a:spLocks noGrp="1"/>
          </p:cNvSpPr>
          <p:nvPr>
            <p:ph type="body" idx="1"/>
          </p:nvPr>
        </p:nvSpPr>
        <p:spPr>
          <a:xfrm>
            <a:off x="654800" y="1476432"/>
            <a:ext cx="8048933" cy="3092444"/>
          </a:xfrm>
          <a:prstGeom prst="rect">
            <a:avLst/>
          </a:prstGeom>
        </p:spPr>
        <p:txBody>
          <a:bodyPr spcFirstLastPara="1" wrap="square" lIns="91425" tIns="91425" rIns="91425" bIns="91425" anchor="t" anchorCtr="0">
            <a:noAutofit/>
          </a:bodyPr>
          <a:lstStyle>
            <a:lvl1pPr marL="457189" lvl="0" indent="-317492" rtl="0">
              <a:spcBef>
                <a:spcPts val="0"/>
              </a:spcBef>
              <a:spcAft>
                <a:spcPts val="0"/>
              </a:spcAft>
              <a:buClr>
                <a:srgbClr val="434343"/>
              </a:buClr>
              <a:buSzPts val="1400"/>
              <a:buFont typeface="Franklin Gothic"/>
              <a:buChar char="●"/>
              <a:defRPr sz="1400">
                <a:solidFill>
                  <a:srgbClr val="434343"/>
                </a:solidFill>
                <a:latin typeface="Franklin Gothic"/>
                <a:ea typeface="Franklin Gothic"/>
                <a:cs typeface="Franklin Gothic"/>
                <a:sym typeface="Franklin Gothic"/>
              </a:defRPr>
            </a:lvl1pPr>
            <a:lvl2pPr marL="914378" lvl="1"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2pPr>
            <a:lvl3pPr marL="1371566" lvl="2"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3pPr>
            <a:lvl4pPr marL="1828754" lvl="3"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4pPr>
            <a:lvl5pPr marL="2285943" lvl="4"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5pPr>
            <a:lvl6pPr marL="2743132" lvl="5"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6pPr>
            <a:lvl7pPr marL="3200320" lvl="6"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7pPr>
            <a:lvl8pPr marL="3657509" lvl="7"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8pPr>
            <a:lvl9pPr marL="4114697" lvl="8" indent="-317492" rtl="0">
              <a:spcBef>
                <a:spcPts val="1600"/>
              </a:spcBef>
              <a:spcAft>
                <a:spcPts val="160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9pPr>
          </a:lstStyle>
          <a:p>
            <a:pPr lvl="0"/>
            <a:r>
              <a:rPr lang="en-US"/>
              <a:t>Click to edit Master text styles</a:t>
            </a:r>
          </a:p>
        </p:txBody>
      </p:sp>
      <p:sp>
        <p:nvSpPr>
          <p:cNvPr id="34" name="Google Shape;34;p6"/>
          <p:cNvSpPr txBox="1">
            <a:spLocks noGrp="1"/>
          </p:cNvSpPr>
          <p:nvPr>
            <p:ph type="title" idx="2"/>
          </p:nvPr>
        </p:nvSpPr>
        <p:spPr>
          <a:xfrm>
            <a:off x="654800" y="883019"/>
            <a:ext cx="8048935" cy="394465"/>
          </a:xfrm>
          <a:prstGeom prst="rect">
            <a:avLst/>
          </a:prstGeom>
        </p:spPr>
        <p:txBody>
          <a:bodyPr spcFirstLastPara="1" wrap="square" lIns="91425" tIns="91425" rIns="91425" bIns="91425" anchor="t" anchorCtr="0">
            <a:noAutofit/>
          </a:bodyPr>
          <a:lstStyle>
            <a:lvl1pPr lvl="0" rtl="0">
              <a:spcBef>
                <a:spcPts val="0"/>
              </a:spcBef>
              <a:spcAft>
                <a:spcPts val="0"/>
              </a:spcAft>
              <a:buClr>
                <a:srgbClr val="00A7B5"/>
              </a:buClr>
              <a:buSzPts val="1400"/>
              <a:buFont typeface="Franklin Gothic"/>
              <a:buNone/>
              <a:defRPr sz="1400" b="1">
                <a:solidFill>
                  <a:schemeClr val="accent2"/>
                </a:solidFill>
                <a:latin typeface="Franklin Gothic"/>
                <a:ea typeface="Franklin Gothic"/>
                <a:cs typeface="Franklin Gothic"/>
                <a:sym typeface="Franklin Gothic"/>
              </a:defRPr>
            </a:lvl1pPr>
            <a:lvl2pPr lvl="1" rtl="0">
              <a:spcBef>
                <a:spcPts val="0"/>
              </a:spcBef>
              <a:spcAft>
                <a:spcPts val="0"/>
              </a:spcAft>
              <a:buSzPts val="2000"/>
              <a:buFont typeface="Franklin Gothic"/>
              <a:buNone/>
              <a:defRPr sz="2000" b="1">
                <a:latin typeface="Franklin Gothic"/>
                <a:ea typeface="Franklin Gothic"/>
                <a:cs typeface="Franklin Gothic"/>
                <a:sym typeface="Franklin Gothic"/>
              </a:defRPr>
            </a:lvl2pPr>
            <a:lvl3pPr lvl="2" rtl="0">
              <a:spcBef>
                <a:spcPts val="0"/>
              </a:spcBef>
              <a:spcAft>
                <a:spcPts val="0"/>
              </a:spcAft>
              <a:buSzPts val="2000"/>
              <a:buFont typeface="Franklin Gothic"/>
              <a:buNone/>
              <a:defRPr sz="2000" b="1">
                <a:latin typeface="Franklin Gothic"/>
                <a:ea typeface="Franklin Gothic"/>
                <a:cs typeface="Franklin Gothic"/>
                <a:sym typeface="Franklin Gothic"/>
              </a:defRPr>
            </a:lvl3pPr>
            <a:lvl4pPr lvl="3" rtl="0">
              <a:spcBef>
                <a:spcPts val="0"/>
              </a:spcBef>
              <a:spcAft>
                <a:spcPts val="0"/>
              </a:spcAft>
              <a:buSzPts val="2000"/>
              <a:buFont typeface="Franklin Gothic"/>
              <a:buNone/>
              <a:defRPr sz="2000" b="1">
                <a:latin typeface="Franklin Gothic"/>
                <a:ea typeface="Franklin Gothic"/>
                <a:cs typeface="Franklin Gothic"/>
                <a:sym typeface="Franklin Gothic"/>
              </a:defRPr>
            </a:lvl4pPr>
            <a:lvl5pPr lvl="4" rtl="0">
              <a:spcBef>
                <a:spcPts val="0"/>
              </a:spcBef>
              <a:spcAft>
                <a:spcPts val="0"/>
              </a:spcAft>
              <a:buSzPts val="2000"/>
              <a:buFont typeface="Franklin Gothic"/>
              <a:buNone/>
              <a:defRPr sz="2000" b="1">
                <a:latin typeface="Franklin Gothic"/>
                <a:ea typeface="Franklin Gothic"/>
                <a:cs typeface="Franklin Gothic"/>
                <a:sym typeface="Franklin Gothic"/>
              </a:defRPr>
            </a:lvl5pPr>
            <a:lvl6pPr lvl="5" rtl="0">
              <a:spcBef>
                <a:spcPts val="0"/>
              </a:spcBef>
              <a:spcAft>
                <a:spcPts val="0"/>
              </a:spcAft>
              <a:buSzPts val="2000"/>
              <a:buFont typeface="Franklin Gothic"/>
              <a:buNone/>
              <a:defRPr sz="2000" b="1">
                <a:latin typeface="Franklin Gothic"/>
                <a:ea typeface="Franklin Gothic"/>
                <a:cs typeface="Franklin Gothic"/>
                <a:sym typeface="Franklin Gothic"/>
              </a:defRPr>
            </a:lvl6pPr>
            <a:lvl7pPr lvl="6" rtl="0">
              <a:spcBef>
                <a:spcPts val="0"/>
              </a:spcBef>
              <a:spcAft>
                <a:spcPts val="0"/>
              </a:spcAft>
              <a:buSzPts val="2000"/>
              <a:buFont typeface="Franklin Gothic"/>
              <a:buNone/>
              <a:defRPr sz="2000" b="1">
                <a:latin typeface="Franklin Gothic"/>
                <a:ea typeface="Franklin Gothic"/>
                <a:cs typeface="Franklin Gothic"/>
                <a:sym typeface="Franklin Gothic"/>
              </a:defRPr>
            </a:lvl7pPr>
            <a:lvl8pPr lvl="7" rtl="0">
              <a:spcBef>
                <a:spcPts val="0"/>
              </a:spcBef>
              <a:spcAft>
                <a:spcPts val="0"/>
              </a:spcAft>
              <a:buSzPts val="2000"/>
              <a:buFont typeface="Franklin Gothic"/>
              <a:buNone/>
              <a:defRPr sz="2000" b="1">
                <a:latin typeface="Franklin Gothic"/>
                <a:ea typeface="Franklin Gothic"/>
                <a:cs typeface="Franklin Gothic"/>
                <a:sym typeface="Franklin Gothic"/>
              </a:defRPr>
            </a:lvl8pPr>
            <a:lvl9pPr lvl="8" rtl="0">
              <a:spcBef>
                <a:spcPts val="0"/>
              </a:spcBef>
              <a:spcAft>
                <a:spcPts val="0"/>
              </a:spcAft>
              <a:buSzPts val="2000"/>
              <a:buFont typeface="Franklin Gothic"/>
              <a:buNone/>
              <a:defRPr sz="2000" b="1">
                <a:latin typeface="Franklin Gothic"/>
                <a:ea typeface="Franklin Gothic"/>
                <a:cs typeface="Franklin Gothic"/>
                <a:sym typeface="Franklin Gothic"/>
              </a:defRPr>
            </a:lvl9pPr>
          </a:lstStyle>
          <a:p>
            <a:r>
              <a:rPr lang="en-US" dirty="0"/>
              <a:t>Click to edit Master title style</a:t>
            </a:r>
            <a:endParaRPr dirty="0"/>
          </a:p>
        </p:txBody>
      </p:sp>
      <p:pic>
        <p:nvPicPr>
          <p:cNvPr id="7" name="Picture 6">
            <a:extLst>
              <a:ext uri="{FF2B5EF4-FFF2-40B4-BE49-F238E27FC236}">
                <a16:creationId xmlns:a16="http://schemas.microsoft.com/office/drawing/2014/main" id="{533D70B8-0FC7-490D-BBEE-9C2F6A66B2A2}"/>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0800000">
            <a:off x="0" y="270340"/>
            <a:ext cx="337773" cy="796887"/>
          </a:xfrm>
          <a:prstGeom prst="rect">
            <a:avLst/>
          </a:prstGeom>
        </p:spPr>
      </p:pic>
      <p:sp>
        <p:nvSpPr>
          <p:cNvPr id="10" name="Rectangle: Rounded Corners 9">
            <a:extLst>
              <a:ext uri="{FF2B5EF4-FFF2-40B4-BE49-F238E27FC236}">
                <a16:creationId xmlns:a16="http://schemas.microsoft.com/office/drawing/2014/main" id="{32F8C2B5-D3E0-48C5-B97D-4FC100A6602D}"/>
              </a:ext>
            </a:extLst>
          </p:cNvPr>
          <p:cNvSpPr/>
          <p:nvPr userDrawn="1"/>
        </p:nvSpPr>
        <p:spPr>
          <a:xfrm rot="18841349">
            <a:off x="8050816" y="1415908"/>
            <a:ext cx="2854026" cy="2854026"/>
          </a:xfrm>
          <a:prstGeom prst="roundRect">
            <a:avLst/>
          </a:prstGeom>
          <a:gradFill>
            <a:gsLst>
              <a:gs pos="0">
                <a:srgbClr val="1EBBE6">
                  <a:alpha val="56000"/>
                </a:srgbClr>
              </a:gs>
              <a:gs pos="100000">
                <a:srgbClr val="0DD0BF"/>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1638094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large column 1" preserve="1">
  <p:cSld name="1_Title and large column 1">
    <p:spTree>
      <p:nvGrpSpPr>
        <p:cNvPr id="1" name="Shape 30"/>
        <p:cNvGrpSpPr/>
        <p:nvPr/>
      </p:nvGrpSpPr>
      <p:grpSpPr>
        <a:xfrm>
          <a:off x="0" y="0"/>
          <a:ext cx="0" cy="0"/>
          <a:chOff x="0" y="0"/>
          <a:chExt cx="0" cy="0"/>
        </a:xfrm>
      </p:grpSpPr>
      <p:sp>
        <p:nvSpPr>
          <p:cNvPr id="31" name="Google Shape;31;p6"/>
          <p:cNvSpPr txBox="1">
            <a:spLocks noGrp="1"/>
          </p:cNvSpPr>
          <p:nvPr>
            <p:ph type="title"/>
          </p:nvPr>
        </p:nvSpPr>
        <p:spPr>
          <a:xfrm>
            <a:off x="654800" y="453000"/>
            <a:ext cx="5224799" cy="4485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5C2684"/>
              </a:buClr>
              <a:buSzPts val="2000"/>
              <a:buFont typeface="Franklin Gothic"/>
              <a:buNone/>
              <a:defRPr sz="2000" b="1">
                <a:solidFill>
                  <a:schemeClr val="accent1"/>
                </a:solidFill>
                <a:latin typeface="Franklin Gothic"/>
                <a:ea typeface="Franklin Gothic"/>
                <a:cs typeface="Franklin Gothic"/>
                <a:sym typeface="Franklin Gothic"/>
              </a:defRPr>
            </a:lvl1pPr>
            <a:lvl2pPr lvl="1" rtl="0">
              <a:spcBef>
                <a:spcPts val="0"/>
              </a:spcBef>
              <a:spcAft>
                <a:spcPts val="0"/>
              </a:spcAft>
              <a:buSzPts val="2000"/>
              <a:buFont typeface="Franklin Gothic"/>
              <a:buNone/>
              <a:defRPr sz="2000">
                <a:latin typeface="Franklin Gothic"/>
                <a:ea typeface="Franklin Gothic"/>
                <a:cs typeface="Franklin Gothic"/>
                <a:sym typeface="Franklin Gothic"/>
              </a:defRPr>
            </a:lvl2pPr>
            <a:lvl3pPr lvl="2" rtl="0">
              <a:spcBef>
                <a:spcPts val="0"/>
              </a:spcBef>
              <a:spcAft>
                <a:spcPts val="0"/>
              </a:spcAft>
              <a:buSzPts val="2000"/>
              <a:buFont typeface="Franklin Gothic"/>
              <a:buNone/>
              <a:defRPr sz="2000">
                <a:latin typeface="Franklin Gothic"/>
                <a:ea typeface="Franklin Gothic"/>
                <a:cs typeface="Franklin Gothic"/>
                <a:sym typeface="Franklin Gothic"/>
              </a:defRPr>
            </a:lvl3pPr>
            <a:lvl4pPr lvl="3" rtl="0">
              <a:spcBef>
                <a:spcPts val="0"/>
              </a:spcBef>
              <a:spcAft>
                <a:spcPts val="0"/>
              </a:spcAft>
              <a:buSzPts val="2000"/>
              <a:buFont typeface="Franklin Gothic"/>
              <a:buNone/>
              <a:defRPr sz="2000">
                <a:latin typeface="Franklin Gothic"/>
                <a:ea typeface="Franklin Gothic"/>
                <a:cs typeface="Franklin Gothic"/>
                <a:sym typeface="Franklin Gothic"/>
              </a:defRPr>
            </a:lvl4pPr>
            <a:lvl5pPr lvl="4" rtl="0">
              <a:spcBef>
                <a:spcPts val="0"/>
              </a:spcBef>
              <a:spcAft>
                <a:spcPts val="0"/>
              </a:spcAft>
              <a:buSzPts val="2000"/>
              <a:buFont typeface="Franklin Gothic"/>
              <a:buNone/>
              <a:defRPr sz="2000">
                <a:latin typeface="Franklin Gothic"/>
                <a:ea typeface="Franklin Gothic"/>
                <a:cs typeface="Franklin Gothic"/>
                <a:sym typeface="Franklin Gothic"/>
              </a:defRPr>
            </a:lvl5pPr>
            <a:lvl6pPr lvl="5" rtl="0">
              <a:spcBef>
                <a:spcPts val="0"/>
              </a:spcBef>
              <a:spcAft>
                <a:spcPts val="0"/>
              </a:spcAft>
              <a:buSzPts val="2000"/>
              <a:buFont typeface="Franklin Gothic"/>
              <a:buNone/>
              <a:defRPr sz="2000">
                <a:latin typeface="Franklin Gothic"/>
                <a:ea typeface="Franklin Gothic"/>
                <a:cs typeface="Franklin Gothic"/>
                <a:sym typeface="Franklin Gothic"/>
              </a:defRPr>
            </a:lvl6pPr>
            <a:lvl7pPr lvl="6" rtl="0">
              <a:spcBef>
                <a:spcPts val="0"/>
              </a:spcBef>
              <a:spcAft>
                <a:spcPts val="0"/>
              </a:spcAft>
              <a:buSzPts val="2000"/>
              <a:buFont typeface="Franklin Gothic"/>
              <a:buNone/>
              <a:defRPr sz="2000">
                <a:latin typeface="Franklin Gothic"/>
                <a:ea typeface="Franklin Gothic"/>
                <a:cs typeface="Franklin Gothic"/>
                <a:sym typeface="Franklin Gothic"/>
              </a:defRPr>
            </a:lvl7pPr>
            <a:lvl8pPr lvl="7" rtl="0">
              <a:spcBef>
                <a:spcPts val="0"/>
              </a:spcBef>
              <a:spcAft>
                <a:spcPts val="0"/>
              </a:spcAft>
              <a:buSzPts val="2000"/>
              <a:buFont typeface="Franklin Gothic"/>
              <a:buNone/>
              <a:defRPr sz="2000">
                <a:latin typeface="Franklin Gothic"/>
                <a:ea typeface="Franklin Gothic"/>
                <a:cs typeface="Franklin Gothic"/>
                <a:sym typeface="Franklin Gothic"/>
              </a:defRPr>
            </a:lvl8pPr>
            <a:lvl9pPr lvl="8" rtl="0">
              <a:spcBef>
                <a:spcPts val="0"/>
              </a:spcBef>
              <a:spcAft>
                <a:spcPts val="0"/>
              </a:spcAft>
              <a:buSzPts val="2000"/>
              <a:buFont typeface="Franklin Gothic"/>
              <a:buNone/>
              <a:defRPr sz="2000">
                <a:latin typeface="Franklin Gothic"/>
                <a:ea typeface="Franklin Gothic"/>
                <a:cs typeface="Franklin Gothic"/>
                <a:sym typeface="Franklin Gothic"/>
              </a:defRPr>
            </a:lvl9pPr>
          </a:lstStyle>
          <a:p>
            <a:r>
              <a:rPr lang="en-US" dirty="0"/>
              <a:t>Click to edit Master title style</a:t>
            </a:r>
            <a:endParaRPr dirty="0"/>
          </a:p>
        </p:txBody>
      </p:sp>
      <p:sp>
        <p:nvSpPr>
          <p:cNvPr id="32" name="Google Shape;32;p6"/>
          <p:cNvSpPr txBox="1">
            <a:spLocks noGrp="1"/>
          </p:cNvSpPr>
          <p:nvPr>
            <p:ph type="body" idx="1"/>
          </p:nvPr>
        </p:nvSpPr>
        <p:spPr>
          <a:xfrm>
            <a:off x="654800" y="1476432"/>
            <a:ext cx="8048933" cy="3092444"/>
          </a:xfrm>
          <a:prstGeom prst="rect">
            <a:avLst/>
          </a:prstGeom>
        </p:spPr>
        <p:txBody>
          <a:bodyPr spcFirstLastPara="1" wrap="square" lIns="91425" tIns="91425" rIns="91425" bIns="91425" anchor="t" anchorCtr="0">
            <a:noAutofit/>
          </a:bodyPr>
          <a:lstStyle>
            <a:lvl1pPr marL="457189" lvl="0" indent="-317492" rtl="0">
              <a:spcBef>
                <a:spcPts val="0"/>
              </a:spcBef>
              <a:spcAft>
                <a:spcPts val="0"/>
              </a:spcAft>
              <a:buClr>
                <a:srgbClr val="434343"/>
              </a:buClr>
              <a:buSzPts val="1400"/>
              <a:buFont typeface="Franklin Gothic"/>
              <a:buChar char="●"/>
              <a:defRPr sz="1400">
                <a:solidFill>
                  <a:srgbClr val="434343"/>
                </a:solidFill>
                <a:latin typeface="Franklin Gothic"/>
                <a:ea typeface="Franklin Gothic"/>
                <a:cs typeface="Franklin Gothic"/>
                <a:sym typeface="Franklin Gothic"/>
              </a:defRPr>
            </a:lvl1pPr>
            <a:lvl2pPr marL="914378" lvl="1"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2pPr>
            <a:lvl3pPr marL="1371566" lvl="2"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3pPr>
            <a:lvl4pPr marL="1828754" lvl="3"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4pPr>
            <a:lvl5pPr marL="2285943" lvl="4"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5pPr>
            <a:lvl6pPr marL="2743132" lvl="5"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6pPr>
            <a:lvl7pPr marL="3200320" lvl="6"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7pPr>
            <a:lvl8pPr marL="3657509" lvl="7"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8pPr>
            <a:lvl9pPr marL="4114697" lvl="8" indent="-317492" rtl="0">
              <a:spcBef>
                <a:spcPts val="1600"/>
              </a:spcBef>
              <a:spcAft>
                <a:spcPts val="160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9pPr>
          </a:lstStyle>
          <a:p>
            <a:pPr lvl="0"/>
            <a:r>
              <a:rPr lang="en-US"/>
              <a:t>Click to edit Master text styles</a:t>
            </a:r>
          </a:p>
        </p:txBody>
      </p:sp>
      <p:sp>
        <p:nvSpPr>
          <p:cNvPr id="34" name="Google Shape;34;p6"/>
          <p:cNvSpPr txBox="1">
            <a:spLocks noGrp="1"/>
          </p:cNvSpPr>
          <p:nvPr>
            <p:ph type="title" idx="2"/>
          </p:nvPr>
        </p:nvSpPr>
        <p:spPr>
          <a:xfrm>
            <a:off x="654800" y="883019"/>
            <a:ext cx="8048935" cy="394465"/>
          </a:xfrm>
          <a:prstGeom prst="rect">
            <a:avLst/>
          </a:prstGeom>
        </p:spPr>
        <p:txBody>
          <a:bodyPr spcFirstLastPara="1" wrap="square" lIns="91425" tIns="91425" rIns="91425" bIns="91425" anchor="t" anchorCtr="0">
            <a:noAutofit/>
          </a:bodyPr>
          <a:lstStyle>
            <a:lvl1pPr lvl="0" rtl="0">
              <a:spcBef>
                <a:spcPts val="0"/>
              </a:spcBef>
              <a:spcAft>
                <a:spcPts val="0"/>
              </a:spcAft>
              <a:buClr>
                <a:srgbClr val="00A7B5"/>
              </a:buClr>
              <a:buSzPts val="1400"/>
              <a:buFont typeface="Franklin Gothic"/>
              <a:buNone/>
              <a:defRPr sz="1400" b="1">
                <a:solidFill>
                  <a:schemeClr val="accent2"/>
                </a:solidFill>
                <a:latin typeface="Franklin Gothic"/>
                <a:ea typeface="Franklin Gothic"/>
                <a:cs typeface="Franklin Gothic"/>
                <a:sym typeface="Franklin Gothic"/>
              </a:defRPr>
            </a:lvl1pPr>
            <a:lvl2pPr lvl="1" rtl="0">
              <a:spcBef>
                <a:spcPts val="0"/>
              </a:spcBef>
              <a:spcAft>
                <a:spcPts val="0"/>
              </a:spcAft>
              <a:buSzPts val="2000"/>
              <a:buFont typeface="Franklin Gothic"/>
              <a:buNone/>
              <a:defRPr sz="2000" b="1">
                <a:latin typeface="Franklin Gothic"/>
                <a:ea typeface="Franklin Gothic"/>
                <a:cs typeface="Franklin Gothic"/>
                <a:sym typeface="Franklin Gothic"/>
              </a:defRPr>
            </a:lvl2pPr>
            <a:lvl3pPr lvl="2" rtl="0">
              <a:spcBef>
                <a:spcPts val="0"/>
              </a:spcBef>
              <a:spcAft>
                <a:spcPts val="0"/>
              </a:spcAft>
              <a:buSzPts val="2000"/>
              <a:buFont typeface="Franklin Gothic"/>
              <a:buNone/>
              <a:defRPr sz="2000" b="1">
                <a:latin typeface="Franklin Gothic"/>
                <a:ea typeface="Franklin Gothic"/>
                <a:cs typeface="Franklin Gothic"/>
                <a:sym typeface="Franklin Gothic"/>
              </a:defRPr>
            </a:lvl3pPr>
            <a:lvl4pPr lvl="3" rtl="0">
              <a:spcBef>
                <a:spcPts val="0"/>
              </a:spcBef>
              <a:spcAft>
                <a:spcPts val="0"/>
              </a:spcAft>
              <a:buSzPts val="2000"/>
              <a:buFont typeface="Franklin Gothic"/>
              <a:buNone/>
              <a:defRPr sz="2000" b="1">
                <a:latin typeface="Franklin Gothic"/>
                <a:ea typeface="Franklin Gothic"/>
                <a:cs typeface="Franklin Gothic"/>
                <a:sym typeface="Franklin Gothic"/>
              </a:defRPr>
            </a:lvl4pPr>
            <a:lvl5pPr lvl="4" rtl="0">
              <a:spcBef>
                <a:spcPts val="0"/>
              </a:spcBef>
              <a:spcAft>
                <a:spcPts val="0"/>
              </a:spcAft>
              <a:buSzPts val="2000"/>
              <a:buFont typeface="Franklin Gothic"/>
              <a:buNone/>
              <a:defRPr sz="2000" b="1">
                <a:latin typeface="Franklin Gothic"/>
                <a:ea typeface="Franklin Gothic"/>
                <a:cs typeface="Franklin Gothic"/>
                <a:sym typeface="Franklin Gothic"/>
              </a:defRPr>
            </a:lvl5pPr>
            <a:lvl6pPr lvl="5" rtl="0">
              <a:spcBef>
                <a:spcPts val="0"/>
              </a:spcBef>
              <a:spcAft>
                <a:spcPts val="0"/>
              </a:spcAft>
              <a:buSzPts val="2000"/>
              <a:buFont typeface="Franklin Gothic"/>
              <a:buNone/>
              <a:defRPr sz="2000" b="1">
                <a:latin typeface="Franklin Gothic"/>
                <a:ea typeface="Franklin Gothic"/>
                <a:cs typeface="Franklin Gothic"/>
                <a:sym typeface="Franklin Gothic"/>
              </a:defRPr>
            </a:lvl6pPr>
            <a:lvl7pPr lvl="6" rtl="0">
              <a:spcBef>
                <a:spcPts val="0"/>
              </a:spcBef>
              <a:spcAft>
                <a:spcPts val="0"/>
              </a:spcAft>
              <a:buSzPts val="2000"/>
              <a:buFont typeface="Franklin Gothic"/>
              <a:buNone/>
              <a:defRPr sz="2000" b="1">
                <a:latin typeface="Franklin Gothic"/>
                <a:ea typeface="Franklin Gothic"/>
                <a:cs typeface="Franklin Gothic"/>
                <a:sym typeface="Franklin Gothic"/>
              </a:defRPr>
            </a:lvl7pPr>
            <a:lvl8pPr lvl="7" rtl="0">
              <a:spcBef>
                <a:spcPts val="0"/>
              </a:spcBef>
              <a:spcAft>
                <a:spcPts val="0"/>
              </a:spcAft>
              <a:buSzPts val="2000"/>
              <a:buFont typeface="Franklin Gothic"/>
              <a:buNone/>
              <a:defRPr sz="2000" b="1">
                <a:latin typeface="Franklin Gothic"/>
                <a:ea typeface="Franklin Gothic"/>
                <a:cs typeface="Franklin Gothic"/>
                <a:sym typeface="Franklin Gothic"/>
              </a:defRPr>
            </a:lvl8pPr>
            <a:lvl9pPr lvl="8" rtl="0">
              <a:spcBef>
                <a:spcPts val="0"/>
              </a:spcBef>
              <a:spcAft>
                <a:spcPts val="0"/>
              </a:spcAft>
              <a:buSzPts val="2000"/>
              <a:buFont typeface="Franklin Gothic"/>
              <a:buNone/>
              <a:defRPr sz="2000" b="1">
                <a:latin typeface="Franklin Gothic"/>
                <a:ea typeface="Franklin Gothic"/>
                <a:cs typeface="Franklin Gothic"/>
                <a:sym typeface="Franklin Gothic"/>
              </a:defRPr>
            </a:lvl9pPr>
          </a:lstStyle>
          <a:p>
            <a:r>
              <a:rPr lang="en-US" dirty="0"/>
              <a:t>Click to edit Master title style</a:t>
            </a:r>
            <a:endParaRPr dirty="0"/>
          </a:p>
        </p:txBody>
      </p:sp>
      <p:pic>
        <p:nvPicPr>
          <p:cNvPr id="11" name="Picture 10">
            <a:extLst>
              <a:ext uri="{FF2B5EF4-FFF2-40B4-BE49-F238E27FC236}">
                <a16:creationId xmlns:a16="http://schemas.microsoft.com/office/drawing/2014/main" id="{A71F724A-A1A3-495D-80F7-33F51780AA2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0800000">
            <a:off x="0" y="270340"/>
            <a:ext cx="337773" cy="796887"/>
          </a:xfrm>
          <a:prstGeom prst="rect">
            <a:avLst/>
          </a:prstGeom>
        </p:spPr>
      </p:pic>
      <p:pic>
        <p:nvPicPr>
          <p:cNvPr id="12" name="Picture 11">
            <a:extLst>
              <a:ext uri="{FF2B5EF4-FFF2-40B4-BE49-F238E27FC236}">
                <a16:creationId xmlns:a16="http://schemas.microsoft.com/office/drawing/2014/main" id="{280FEDDB-6BBB-4932-902E-C63A897B0647}"/>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7577288" y="917613"/>
            <a:ext cx="1577598" cy="3721931"/>
          </a:xfrm>
          <a:prstGeom prst="rect">
            <a:avLst/>
          </a:prstGeom>
        </p:spPr>
      </p:pic>
    </p:spTree>
    <p:extLst>
      <p:ext uri="{BB962C8B-B14F-4D97-AF65-F5344CB8AC3E}">
        <p14:creationId xmlns:p14="http://schemas.microsoft.com/office/powerpoint/2010/main" val="11764244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large column 1" preserve="1">
  <p:cSld name="1_Title and large column 1">
    <p:spTree>
      <p:nvGrpSpPr>
        <p:cNvPr id="1" name="Shape 30"/>
        <p:cNvGrpSpPr/>
        <p:nvPr/>
      </p:nvGrpSpPr>
      <p:grpSpPr>
        <a:xfrm>
          <a:off x="0" y="0"/>
          <a:ext cx="0" cy="0"/>
          <a:chOff x="0" y="0"/>
          <a:chExt cx="0" cy="0"/>
        </a:xfrm>
      </p:grpSpPr>
      <p:sp>
        <p:nvSpPr>
          <p:cNvPr id="31" name="Google Shape;31;p6"/>
          <p:cNvSpPr txBox="1">
            <a:spLocks noGrp="1"/>
          </p:cNvSpPr>
          <p:nvPr>
            <p:ph type="title"/>
          </p:nvPr>
        </p:nvSpPr>
        <p:spPr>
          <a:xfrm>
            <a:off x="654800" y="453000"/>
            <a:ext cx="5224799" cy="4485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5C2684"/>
              </a:buClr>
              <a:buSzPts val="2000"/>
              <a:buFont typeface="Franklin Gothic"/>
              <a:buNone/>
              <a:defRPr sz="2000" b="1">
                <a:solidFill>
                  <a:schemeClr val="accent1"/>
                </a:solidFill>
                <a:latin typeface="Franklin Gothic"/>
                <a:ea typeface="Franklin Gothic"/>
                <a:cs typeface="Franklin Gothic"/>
                <a:sym typeface="Franklin Gothic"/>
              </a:defRPr>
            </a:lvl1pPr>
            <a:lvl2pPr lvl="1" rtl="0">
              <a:spcBef>
                <a:spcPts val="0"/>
              </a:spcBef>
              <a:spcAft>
                <a:spcPts val="0"/>
              </a:spcAft>
              <a:buSzPts val="2000"/>
              <a:buFont typeface="Franklin Gothic"/>
              <a:buNone/>
              <a:defRPr sz="2000">
                <a:latin typeface="Franklin Gothic"/>
                <a:ea typeface="Franklin Gothic"/>
                <a:cs typeface="Franklin Gothic"/>
                <a:sym typeface="Franklin Gothic"/>
              </a:defRPr>
            </a:lvl2pPr>
            <a:lvl3pPr lvl="2" rtl="0">
              <a:spcBef>
                <a:spcPts val="0"/>
              </a:spcBef>
              <a:spcAft>
                <a:spcPts val="0"/>
              </a:spcAft>
              <a:buSzPts val="2000"/>
              <a:buFont typeface="Franklin Gothic"/>
              <a:buNone/>
              <a:defRPr sz="2000">
                <a:latin typeface="Franklin Gothic"/>
                <a:ea typeface="Franklin Gothic"/>
                <a:cs typeface="Franklin Gothic"/>
                <a:sym typeface="Franklin Gothic"/>
              </a:defRPr>
            </a:lvl3pPr>
            <a:lvl4pPr lvl="3" rtl="0">
              <a:spcBef>
                <a:spcPts val="0"/>
              </a:spcBef>
              <a:spcAft>
                <a:spcPts val="0"/>
              </a:spcAft>
              <a:buSzPts val="2000"/>
              <a:buFont typeface="Franklin Gothic"/>
              <a:buNone/>
              <a:defRPr sz="2000">
                <a:latin typeface="Franklin Gothic"/>
                <a:ea typeface="Franklin Gothic"/>
                <a:cs typeface="Franklin Gothic"/>
                <a:sym typeface="Franklin Gothic"/>
              </a:defRPr>
            </a:lvl4pPr>
            <a:lvl5pPr lvl="4" rtl="0">
              <a:spcBef>
                <a:spcPts val="0"/>
              </a:spcBef>
              <a:spcAft>
                <a:spcPts val="0"/>
              </a:spcAft>
              <a:buSzPts val="2000"/>
              <a:buFont typeface="Franklin Gothic"/>
              <a:buNone/>
              <a:defRPr sz="2000">
                <a:latin typeface="Franklin Gothic"/>
                <a:ea typeface="Franklin Gothic"/>
                <a:cs typeface="Franklin Gothic"/>
                <a:sym typeface="Franklin Gothic"/>
              </a:defRPr>
            </a:lvl5pPr>
            <a:lvl6pPr lvl="5" rtl="0">
              <a:spcBef>
                <a:spcPts val="0"/>
              </a:spcBef>
              <a:spcAft>
                <a:spcPts val="0"/>
              </a:spcAft>
              <a:buSzPts val="2000"/>
              <a:buFont typeface="Franklin Gothic"/>
              <a:buNone/>
              <a:defRPr sz="2000">
                <a:latin typeface="Franklin Gothic"/>
                <a:ea typeface="Franklin Gothic"/>
                <a:cs typeface="Franklin Gothic"/>
                <a:sym typeface="Franklin Gothic"/>
              </a:defRPr>
            </a:lvl6pPr>
            <a:lvl7pPr lvl="6" rtl="0">
              <a:spcBef>
                <a:spcPts val="0"/>
              </a:spcBef>
              <a:spcAft>
                <a:spcPts val="0"/>
              </a:spcAft>
              <a:buSzPts val="2000"/>
              <a:buFont typeface="Franklin Gothic"/>
              <a:buNone/>
              <a:defRPr sz="2000">
                <a:latin typeface="Franklin Gothic"/>
                <a:ea typeface="Franklin Gothic"/>
                <a:cs typeface="Franklin Gothic"/>
                <a:sym typeface="Franklin Gothic"/>
              </a:defRPr>
            </a:lvl7pPr>
            <a:lvl8pPr lvl="7" rtl="0">
              <a:spcBef>
                <a:spcPts val="0"/>
              </a:spcBef>
              <a:spcAft>
                <a:spcPts val="0"/>
              </a:spcAft>
              <a:buSzPts val="2000"/>
              <a:buFont typeface="Franklin Gothic"/>
              <a:buNone/>
              <a:defRPr sz="2000">
                <a:latin typeface="Franklin Gothic"/>
                <a:ea typeface="Franklin Gothic"/>
                <a:cs typeface="Franklin Gothic"/>
                <a:sym typeface="Franklin Gothic"/>
              </a:defRPr>
            </a:lvl8pPr>
            <a:lvl9pPr lvl="8" rtl="0">
              <a:spcBef>
                <a:spcPts val="0"/>
              </a:spcBef>
              <a:spcAft>
                <a:spcPts val="0"/>
              </a:spcAft>
              <a:buSzPts val="2000"/>
              <a:buFont typeface="Franklin Gothic"/>
              <a:buNone/>
              <a:defRPr sz="2000">
                <a:latin typeface="Franklin Gothic"/>
                <a:ea typeface="Franklin Gothic"/>
                <a:cs typeface="Franklin Gothic"/>
                <a:sym typeface="Franklin Gothic"/>
              </a:defRPr>
            </a:lvl9pPr>
          </a:lstStyle>
          <a:p>
            <a:r>
              <a:rPr lang="en-US" dirty="0"/>
              <a:t>Click to edit Master title style</a:t>
            </a:r>
            <a:endParaRPr dirty="0"/>
          </a:p>
        </p:txBody>
      </p:sp>
      <p:sp>
        <p:nvSpPr>
          <p:cNvPr id="32" name="Google Shape;32;p6"/>
          <p:cNvSpPr txBox="1">
            <a:spLocks noGrp="1"/>
          </p:cNvSpPr>
          <p:nvPr>
            <p:ph type="body" idx="1"/>
          </p:nvPr>
        </p:nvSpPr>
        <p:spPr>
          <a:xfrm>
            <a:off x="654800" y="1476432"/>
            <a:ext cx="8048933" cy="3092444"/>
          </a:xfrm>
          <a:prstGeom prst="rect">
            <a:avLst/>
          </a:prstGeom>
        </p:spPr>
        <p:txBody>
          <a:bodyPr spcFirstLastPara="1" wrap="square" lIns="91425" tIns="91425" rIns="91425" bIns="91425" anchor="t" anchorCtr="0">
            <a:noAutofit/>
          </a:bodyPr>
          <a:lstStyle>
            <a:lvl1pPr marL="457189" lvl="0" indent="-317492" rtl="0">
              <a:spcBef>
                <a:spcPts val="0"/>
              </a:spcBef>
              <a:spcAft>
                <a:spcPts val="0"/>
              </a:spcAft>
              <a:buClr>
                <a:srgbClr val="434343"/>
              </a:buClr>
              <a:buSzPts val="1400"/>
              <a:buFont typeface="Franklin Gothic"/>
              <a:buChar char="●"/>
              <a:defRPr sz="1400">
                <a:solidFill>
                  <a:srgbClr val="434343"/>
                </a:solidFill>
                <a:latin typeface="Franklin Gothic"/>
                <a:ea typeface="Franklin Gothic"/>
                <a:cs typeface="Franklin Gothic"/>
                <a:sym typeface="Franklin Gothic"/>
              </a:defRPr>
            </a:lvl1pPr>
            <a:lvl2pPr marL="914378" lvl="1"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2pPr>
            <a:lvl3pPr marL="1371566" lvl="2"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3pPr>
            <a:lvl4pPr marL="1828754" lvl="3"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4pPr>
            <a:lvl5pPr marL="2285943" lvl="4"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5pPr>
            <a:lvl6pPr marL="2743132" lvl="5"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6pPr>
            <a:lvl7pPr marL="3200320" lvl="6"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7pPr>
            <a:lvl8pPr marL="3657509" lvl="7"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8pPr>
            <a:lvl9pPr marL="4114697" lvl="8" indent="-317492" rtl="0">
              <a:spcBef>
                <a:spcPts val="1600"/>
              </a:spcBef>
              <a:spcAft>
                <a:spcPts val="160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9pPr>
          </a:lstStyle>
          <a:p>
            <a:pPr lvl="0"/>
            <a:r>
              <a:rPr lang="en-US"/>
              <a:t>Click to edit Master text styles</a:t>
            </a:r>
          </a:p>
        </p:txBody>
      </p:sp>
      <p:sp>
        <p:nvSpPr>
          <p:cNvPr id="34" name="Google Shape;34;p6"/>
          <p:cNvSpPr txBox="1">
            <a:spLocks noGrp="1"/>
          </p:cNvSpPr>
          <p:nvPr>
            <p:ph type="title" idx="2"/>
          </p:nvPr>
        </p:nvSpPr>
        <p:spPr>
          <a:xfrm>
            <a:off x="654800" y="883019"/>
            <a:ext cx="8048935" cy="394465"/>
          </a:xfrm>
          <a:prstGeom prst="rect">
            <a:avLst/>
          </a:prstGeom>
        </p:spPr>
        <p:txBody>
          <a:bodyPr spcFirstLastPara="1" wrap="square" lIns="91425" tIns="91425" rIns="91425" bIns="91425" anchor="t" anchorCtr="0">
            <a:noAutofit/>
          </a:bodyPr>
          <a:lstStyle>
            <a:lvl1pPr lvl="0" rtl="0">
              <a:spcBef>
                <a:spcPts val="0"/>
              </a:spcBef>
              <a:spcAft>
                <a:spcPts val="0"/>
              </a:spcAft>
              <a:buClr>
                <a:srgbClr val="00A7B5"/>
              </a:buClr>
              <a:buSzPts val="1400"/>
              <a:buFont typeface="Franklin Gothic"/>
              <a:buNone/>
              <a:defRPr sz="1400" b="1">
                <a:solidFill>
                  <a:schemeClr val="accent2"/>
                </a:solidFill>
                <a:latin typeface="Franklin Gothic"/>
                <a:ea typeface="Franklin Gothic"/>
                <a:cs typeface="Franklin Gothic"/>
                <a:sym typeface="Franklin Gothic"/>
              </a:defRPr>
            </a:lvl1pPr>
            <a:lvl2pPr lvl="1" rtl="0">
              <a:spcBef>
                <a:spcPts val="0"/>
              </a:spcBef>
              <a:spcAft>
                <a:spcPts val="0"/>
              </a:spcAft>
              <a:buSzPts val="2000"/>
              <a:buFont typeface="Franklin Gothic"/>
              <a:buNone/>
              <a:defRPr sz="2000" b="1">
                <a:latin typeface="Franklin Gothic"/>
                <a:ea typeface="Franklin Gothic"/>
                <a:cs typeface="Franklin Gothic"/>
                <a:sym typeface="Franklin Gothic"/>
              </a:defRPr>
            </a:lvl2pPr>
            <a:lvl3pPr lvl="2" rtl="0">
              <a:spcBef>
                <a:spcPts val="0"/>
              </a:spcBef>
              <a:spcAft>
                <a:spcPts val="0"/>
              </a:spcAft>
              <a:buSzPts val="2000"/>
              <a:buFont typeface="Franklin Gothic"/>
              <a:buNone/>
              <a:defRPr sz="2000" b="1">
                <a:latin typeface="Franklin Gothic"/>
                <a:ea typeface="Franklin Gothic"/>
                <a:cs typeface="Franklin Gothic"/>
                <a:sym typeface="Franklin Gothic"/>
              </a:defRPr>
            </a:lvl3pPr>
            <a:lvl4pPr lvl="3" rtl="0">
              <a:spcBef>
                <a:spcPts val="0"/>
              </a:spcBef>
              <a:spcAft>
                <a:spcPts val="0"/>
              </a:spcAft>
              <a:buSzPts val="2000"/>
              <a:buFont typeface="Franklin Gothic"/>
              <a:buNone/>
              <a:defRPr sz="2000" b="1">
                <a:latin typeface="Franklin Gothic"/>
                <a:ea typeface="Franklin Gothic"/>
                <a:cs typeface="Franklin Gothic"/>
                <a:sym typeface="Franklin Gothic"/>
              </a:defRPr>
            </a:lvl4pPr>
            <a:lvl5pPr lvl="4" rtl="0">
              <a:spcBef>
                <a:spcPts val="0"/>
              </a:spcBef>
              <a:spcAft>
                <a:spcPts val="0"/>
              </a:spcAft>
              <a:buSzPts val="2000"/>
              <a:buFont typeface="Franklin Gothic"/>
              <a:buNone/>
              <a:defRPr sz="2000" b="1">
                <a:latin typeface="Franklin Gothic"/>
                <a:ea typeface="Franklin Gothic"/>
                <a:cs typeface="Franklin Gothic"/>
                <a:sym typeface="Franklin Gothic"/>
              </a:defRPr>
            </a:lvl5pPr>
            <a:lvl6pPr lvl="5" rtl="0">
              <a:spcBef>
                <a:spcPts val="0"/>
              </a:spcBef>
              <a:spcAft>
                <a:spcPts val="0"/>
              </a:spcAft>
              <a:buSzPts val="2000"/>
              <a:buFont typeface="Franklin Gothic"/>
              <a:buNone/>
              <a:defRPr sz="2000" b="1">
                <a:latin typeface="Franklin Gothic"/>
                <a:ea typeface="Franklin Gothic"/>
                <a:cs typeface="Franklin Gothic"/>
                <a:sym typeface="Franklin Gothic"/>
              </a:defRPr>
            </a:lvl6pPr>
            <a:lvl7pPr lvl="6" rtl="0">
              <a:spcBef>
                <a:spcPts val="0"/>
              </a:spcBef>
              <a:spcAft>
                <a:spcPts val="0"/>
              </a:spcAft>
              <a:buSzPts val="2000"/>
              <a:buFont typeface="Franklin Gothic"/>
              <a:buNone/>
              <a:defRPr sz="2000" b="1">
                <a:latin typeface="Franklin Gothic"/>
                <a:ea typeface="Franklin Gothic"/>
                <a:cs typeface="Franklin Gothic"/>
                <a:sym typeface="Franklin Gothic"/>
              </a:defRPr>
            </a:lvl7pPr>
            <a:lvl8pPr lvl="7" rtl="0">
              <a:spcBef>
                <a:spcPts val="0"/>
              </a:spcBef>
              <a:spcAft>
                <a:spcPts val="0"/>
              </a:spcAft>
              <a:buSzPts val="2000"/>
              <a:buFont typeface="Franklin Gothic"/>
              <a:buNone/>
              <a:defRPr sz="2000" b="1">
                <a:latin typeface="Franklin Gothic"/>
                <a:ea typeface="Franklin Gothic"/>
                <a:cs typeface="Franklin Gothic"/>
                <a:sym typeface="Franklin Gothic"/>
              </a:defRPr>
            </a:lvl8pPr>
            <a:lvl9pPr lvl="8" rtl="0">
              <a:spcBef>
                <a:spcPts val="0"/>
              </a:spcBef>
              <a:spcAft>
                <a:spcPts val="0"/>
              </a:spcAft>
              <a:buSzPts val="2000"/>
              <a:buFont typeface="Franklin Gothic"/>
              <a:buNone/>
              <a:defRPr sz="2000" b="1">
                <a:latin typeface="Franklin Gothic"/>
                <a:ea typeface="Franklin Gothic"/>
                <a:cs typeface="Franklin Gothic"/>
                <a:sym typeface="Franklin Gothic"/>
              </a:defRPr>
            </a:lvl9pPr>
          </a:lstStyle>
          <a:p>
            <a:r>
              <a:rPr lang="en-US" dirty="0"/>
              <a:t>Click to edit Master title style</a:t>
            </a:r>
            <a:endParaRPr dirty="0"/>
          </a:p>
        </p:txBody>
      </p:sp>
      <p:pic>
        <p:nvPicPr>
          <p:cNvPr id="11" name="Picture 10">
            <a:extLst>
              <a:ext uri="{FF2B5EF4-FFF2-40B4-BE49-F238E27FC236}">
                <a16:creationId xmlns:a16="http://schemas.microsoft.com/office/drawing/2014/main" id="{A71F724A-A1A3-495D-80F7-33F51780AA2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0800000">
            <a:off x="0" y="270340"/>
            <a:ext cx="337773" cy="796887"/>
          </a:xfrm>
          <a:prstGeom prst="rect">
            <a:avLst/>
          </a:prstGeom>
        </p:spPr>
      </p:pic>
    </p:spTree>
    <p:extLst>
      <p:ext uri="{BB962C8B-B14F-4D97-AF65-F5344CB8AC3E}">
        <p14:creationId xmlns:p14="http://schemas.microsoft.com/office/powerpoint/2010/main" val="26533698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large column 1" preserve="1" userDrawn="1">
  <p:cSld name="1_Title and large column 1">
    <p:spTree>
      <p:nvGrpSpPr>
        <p:cNvPr id="1" name="Shape 30"/>
        <p:cNvGrpSpPr/>
        <p:nvPr/>
      </p:nvGrpSpPr>
      <p:grpSpPr>
        <a:xfrm>
          <a:off x="0" y="0"/>
          <a:ext cx="0" cy="0"/>
          <a:chOff x="0" y="0"/>
          <a:chExt cx="0" cy="0"/>
        </a:xfrm>
      </p:grpSpPr>
      <p:sp>
        <p:nvSpPr>
          <p:cNvPr id="31" name="Google Shape;31;p6"/>
          <p:cNvSpPr txBox="1">
            <a:spLocks noGrp="1"/>
          </p:cNvSpPr>
          <p:nvPr>
            <p:ph type="title"/>
          </p:nvPr>
        </p:nvSpPr>
        <p:spPr>
          <a:xfrm>
            <a:off x="654800" y="453000"/>
            <a:ext cx="5224799" cy="4485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5C2684"/>
              </a:buClr>
              <a:buSzPts val="2000"/>
              <a:buFont typeface="Franklin Gothic"/>
              <a:buNone/>
              <a:defRPr sz="2000" b="1">
                <a:solidFill>
                  <a:schemeClr val="accent1"/>
                </a:solidFill>
                <a:latin typeface="Franklin Gothic"/>
                <a:ea typeface="Franklin Gothic"/>
                <a:cs typeface="Franklin Gothic"/>
                <a:sym typeface="Franklin Gothic"/>
              </a:defRPr>
            </a:lvl1pPr>
            <a:lvl2pPr lvl="1" rtl="0">
              <a:spcBef>
                <a:spcPts val="0"/>
              </a:spcBef>
              <a:spcAft>
                <a:spcPts val="0"/>
              </a:spcAft>
              <a:buSzPts val="2000"/>
              <a:buFont typeface="Franklin Gothic"/>
              <a:buNone/>
              <a:defRPr sz="2000">
                <a:latin typeface="Franklin Gothic"/>
                <a:ea typeface="Franklin Gothic"/>
                <a:cs typeface="Franklin Gothic"/>
                <a:sym typeface="Franklin Gothic"/>
              </a:defRPr>
            </a:lvl2pPr>
            <a:lvl3pPr lvl="2" rtl="0">
              <a:spcBef>
                <a:spcPts val="0"/>
              </a:spcBef>
              <a:spcAft>
                <a:spcPts val="0"/>
              </a:spcAft>
              <a:buSzPts val="2000"/>
              <a:buFont typeface="Franklin Gothic"/>
              <a:buNone/>
              <a:defRPr sz="2000">
                <a:latin typeface="Franklin Gothic"/>
                <a:ea typeface="Franklin Gothic"/>
                <a:cs typeface="Franklin Gothic"/>
                <a:sym typeface="Franklin Gothic"/>
              </a:defRPr>
            </a:lvl3pPr>
            <a:lvl4pPr lvl="3" rtl="0">
              <a:spcBef>
                <a:spcPts val="0"/>
              </a:spcBef>
              <a:spcAft>
                <a:spcPts val="0"/>
              </a:spcAft>
              <a:buSzPts val="2000"/>
              <a:buFont typeface="Franklin Gothic"/>
              <a:buNone/>
              <a:defRPr sz="2000">
                <a:latin typeface="Franklin Gothic"/>
                <a:ea typeface="Franklin Gothic"/>
                <a:cs typeface="Franklin Gothic"/>
                <a:sym typeface="Franklin Gothic"/>
              </a:defRPr>
            </a:lvl4pPr>
            <a:lvl5pPr lvl="4" rtl="0">
              <a:spcBef>
                <a:spcPts val="0"/>
              </a:spcBef>
              <a:spcAft>
                <a:spcPts val="0"/>
              </a:spcAft>
              <a:buSzPts val="2000"/>
              <a:buFont typeface="Franklin Gothic"/>
              <a:buNone/>
              <a:defRPr sz="2000">
                <a:latin typeface="Franklin Gothic"/>
                <a:ea typeface="Franklin Gothic"/>
                <a:cs typeface="Franklin Gothic"/>
                <a:sym typeface="Franklin Gothic"/>
              </a:defRPr>
            </a:lvl5pPr>
            <a:lvl6pPr lvl="5" rtl="0">
              <a:spcBef>
                <a:spcPts val="0"/>
              </a:spcBef>
              <a:spcAft>
                <a:spcPts val="0"/>
              </a:spcAft>
              <a:buSzPts val="2000"/>
              <a:buFont typeface="Franklin Gothic"/>
              <a:buNone/>
              <a:defRPr sz="2000">
                <a:latin typeface="Franklin Gothic"/>
                <a:ea typeface="Franklin Gothic"/>
                <a:cs typeface="Franklin Gothic"/>
                <a:sym typeface="Franklin Gothic"/>
              </a:defRPr>
            </a:lvl6pPr>
            <a:lvl7pPr lvl="6" rtl="0">
              <a:spcBef>
                <a:spcPts val="0"/>
              </a:spcBef>
              <a:spcAft>
                <a:spcPts val="0"/>
              </a:spcAft>
              <a:buSzPts val="2000"/>
              <a:buFont typeface="Franklin Gothic"/>
              <a:buNone/>
              <a:defRPr sz="2000">
                <a:latin typeface="Franklin Gothic"/>
                <a:ea typeface="Franklin Gothic"/>
                <a:cs typeface="Franklin Gothic"/>
                <a:sym typeface="Franklin Gothic"/>
              </a:defRPr>
            </a:lvl7pPr>
            <a:lvl8pPr lvl="7" rtl="0">
              <a:spcBef>
                <a:spcPts val="0"/>
              </a:spcBef>
              <a:spcAft>
                <a:spcPts val="0"/>
              </a:spcAft>
              <a:buSzPts val="2000"/>
              <a:buFont typeface="Franklin Gothic"/>
              <a:buNone/>
              <a:defRPr sz="2000">
                <a:latin typeface="Franklin Gothic"/>
                <a:ea typeface="Franklin Gothic"/>
                <a:cs typeface="Franklin Gothic"/>
                <a:sym typeface="Franklin Gothic"/>
              </a:defRPr>
            </a:lvl8pPr>
            <a:lvl9pPr lvl="8" rtl="0">
              <a:spcBef>
                <a:spcPts val="0"/>
              </a:spcBef>
              <a:spcAft>
                <a:spcPts val="0"/>
              </a:spcAft>
              <a:buSzPts val="2000"/>
              <a:buFont typeface="Franklin Gothic"/>
              <a:buNone/>
              <a:defRPr sz="2000">
                <a:latin typeface="Franklin Gothic"/>
                <a:ea typeface="Franklin Gothic"/>
                <a:cs typeface="Franklin Gothic"/>
                <a:sym typeface="Franklin Gothic"/>
              </a:defRPr>
            </a:lvl9pPr>
          </a:lstStyle>
          <a:p>
            <a:r>
              <a:rPr lang="en-US" dirty="0"/>
              <a:t>Click to edit Master title style</a:t>
            </a:r>
            <a:endParaRPr dirty="0"/>
          </a:p>
        </p:txBody>
      </p:sp>
      <p:sp>
        <p:nvSpPr>
          <p:cNvPr id="32" name="Google Shape;32;p6"/>
          <p:cNvSpPr txBox="1">
            <a:spLocks noGrp="1"/>
          </p:cNvSpPr>
          <p:nvPr>
            <p:ph type="body" idx="1"/>
          </p:nvPr>
        </p:nvSpPr>
        <p:spPr>
          <a:xfrm>
            <a:off x="654800" y="1476432"/>
            <a:ext cx="3917200" cy="3092444"/>
          </a:xfrm>
          <a:prstGeom prst="rect">
            <a:avLst/>
          </a:prstGeom>
        </p:spPr>
        <p:txBody>
          <a:bodyPr spcFirstLastPara="1" wrap="square" lIns="91425" tIns="91425" rIns="91425" bIns="91425" anchor="t" anchorCtr="0">
            <a:noAutofit/>
          </a:bodyPr>
          <a:lstStyle>
            <a:lvl1pPr marL="457189" lvl="0" indent="-317492" rtl="0">
              <a:spcBef>
                <a:spcPts val="0"/>
              </a:spcBef>
              <a:spcAft>
                <a:spcPts val="0"/>
              </a:spcAft>
              <a:buClr>
                <a:srgbClr val="434343"/>
              </a:buClr>
              <a:buSzPts val="1400"/>
              <a:buFont typeface="Franklin Gothic"/>
              <a:buChar char="●"/>
              <a:defRPr sz="1400">
                <a:solidFill>
                  <a:srgbClr val="434343"/>
                </a:solidFill>
                <a:latin typeface="Franklin Gothic"/>
                <a:ea typeface="Franklin Gothic"/>
                <a:cs typeface="Franklin Gothic"/>
                <a:sym typeface="Franklin Gothic"/>
              </a:defRPr>
            </a:lvl1pPr>
            <a:lvl2pPr marL="914378" lvl="1"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2pPr>
            <a:lvl3pPr marL="1371566" lvl="2"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3pPr>
            <a:lvl4pPr marL="1828754" lvl="3"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4pPr>
            <a:lvl5pPr marL="2285943" lvl="4"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5pPr>
            <a:lvl6pPr marL="2743132" lvl="5"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6pPr>
            <a:lvl7pPr marL="3200320" lvl="6"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7pPr>
            <a:lvl8pPr marL="3657509" lvl="7"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8pPr>
            <a:lvl9pPr marL="4114697" lvl="8" indent="-317492" rtl="0">
              <a:spcBef>
                <a:spcPts val="1600"/>
              </a:spcBef>
              <a:spcAft>
                <a:spcPts val="160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9pPr>
          </a:lstStyle>
          <a:p>
            <a:pPr lvl="0"/>
            <a:r>
              <a:rPr lang="en-US"/>
              <a:t>Click to edit Master text styles</a:t>
            </a:r>
          </a:p>
        </p:txBody>
      </p:sp>
      <p:sp>
        <p:nvSpPr>
          <p:cNvPr id="34" name="Google Shape;34;p6"/>
          <p:cNvSpPr txBox="1">
            <a:spLocks noGrp="1"/>
          </p:cNvSpPr>
          <p:nvPr>
            <p:ph type="title" idx="2"/>
          </p:nvPr>
        </p:nvSpPr>
        <p:spPr>
          <a:xfrm>
            <a:off x="654800" y="883019"/>
            <a:ext cx="8048935" cy="394465"/>
          </a:xfrm>
          <a:prstGeom prst="rect">
            <a:avLst/>
          </a:prstGeom>
        </p:spPr>
        <p:txBody>
          <a:bodyPr spcFirstLastPara="1" wrap="square" lIns="91425" tIns="91425" rIns="91425" bIns="91425" anchor="t" anchorCtr="0">
            <a:noAutofit/>
          </a:bodyPr>
          <a:lstStyle>
            <a:lvl1pPr lvl="0" rtl="0">
              <a:spcBef>
                <a:spcPts val="0"/>
              </a:spcBef>
              <a:spcAft>
                <a:spcPts val="0"/>
              </a:spcAft>
              <a:buClr>
                <a:srgbClr val="00A7B5"/>
              </a:buClr>
              <a:buSzPts val="1400"/>
              <a:buFont typeface="Franklin Gothic"/>
              <a:buNone/>
              <a:defRPr sz="1400" b="1">
                <a:solidFill>
                  <a:schemeClr val="accent2"/>
                </a:solidFill>
                <a:latin typeface="Franklin Gothic"/>
                <a:ea typeface="Franklin Gothic"/>
                <a:cs typeface="Franklin Gothic"/>
                <a:sym typeface="Franklin Gothic"/>
              </a:defRPr>
            </a:lvl1pPr>
            <a:lvl2pPr lvl="1" rtl="0">
              <a:spcBef>
                <a:spcPts val="0"/>
              </a:spcBef>
              <a:spcAft>
                <a:spcPts val="0"/>
              </a:spcAft>
              <a:buSzPts val="2000"/>
              <a:buFont typeface="Franklin Gothic"/>
              <a:buNone/>
              <a:defRPr sz="2000" b="1">
                <a:latin typeface="Franklin Gothic"/>
                <a:ea typeface="Franklin Gothic"/>
                <a:cs typeface="Franklin Gothic"/>
                <a:sym typeface="Franklin Gothic"/>
              </a:defRPr>
            </a:lvl2pPr>
            <a:lvl3pPr lvl="2" rtl="0">
              <a:spcBef>
                <a:spcPts val="0"/>
              </a:spcBef>
              <a:spcAft>
                <a:spcPts val="0"/>
              </a:spcAft>
              <a:buSzPts val="2000"/>
              <a:buFont typeface="Franklin Gothic"/>
              <a:buNone/>
              <a:defRPr sz="2000" b="1">
                <a:latin typeface="Franklin Gothic"/>
                <a:ea typeface="Franklin Gothic"/>
                <a:cs typeface="Franklin Gothic"/>
                <a:sym typeface="Franklin Gothic"/>
              </a:defRPr>
            </a:lvl3pPr>
            <a:lvl4pPr lvl="3" rtl="0">
              <a:spcBef>
                <a:spcPts val="0"/>
              </a:spcBef>
              <a:spcAft>
                <a:spcPts val="0"/>
              </a:spcAft>
              <a:buSzPts val="2000"/>
              <a:buFont typeface="Franklin Gothic"/>
              <a:buNone/>
              <a:defRPr sz="2000" b="1">
                <a:latin typeface="Franklin Gothic"/>
                <a:ea typeface="Franklin Gothic"/>
                <a:cs typeface="Franklin Gothic"/>
                <a:sym typeface="Franklin Gothic"/>
              </a:defRPr>
            </a:lvl4pPr>
            <a:lvl5pPr lvl="4" rtl="0">
              <a:spcBef>
                <a:spcPts val="0"/>
              </a:spcBef>
              <a:spcAft>
                <a:spcPts val="0"/>
              </a:spcAft>
              <a:buSzPts val="2000"/>
              <a:buFont typeface="Franklin Gothic"/>
              <a:buNone/>
              <a:defRPr sz="2000" b="1">
                <a:latin typeface="Franklin Gothic"/>
                <a:ea typeface="Franklin Gothic"/>
                <a:cs typeface="Franklin Gothic"/>
                <a:sym typeface="Franklin Gothic"/>
              </a:defRPr>
            </a:lvl5pPr>
            <a:lvl6pPr lvl="5" rtl="0">
              <a:spcBef>
                <a:spcPts val="0"/>
              </a:spcBef>
              <a:spcAft>
                <a:spcPts val="0"/>
              </a:spcAft>
              <a:buSzPts val="2000"/>
              <a:buFont typeface="Franklin Gothic"/>
              <a:buNone/>
              <a:defRPr sz="2000" b="1">
                <a:latin typeface="Franklin Gothic"/>
                <a:ea typeface="Franklin Gothic"/>
                <a:cs typeface="Franklin Gothic"/>
                <a:sym typeface="Franklin Gothic"/>
              </a:defRPr>
            </a:lvl6pPr>
            <a:lvl7pPr lvl="6" rtl="0">
              <a:spcBef>
                <a:spcPts val="0"/>
              </a:spcBef>
              <a:spcAft>
                <a:spcPts val="0"/>
              </a:spcAft>
              <a:buSzPts val="2000"/>
              <a:buFont typeface="Franklin Gothic"/>
              <a:buNone/>
              <a:defRPr sz="2000" b="1">
                <a:latin typeface="Franklin Gothic"/>
                <a:ea typeface="Franklin Gothic"/>
                <a:cs typeface="Franklin Gothic"/>
                <a:sym typeface="Franklin Gothic"/>
              </a:defRPr>
            </a:lvl7pPr>
            <a:lvl8pPr lvl="7" rtl="0">
              <a:spcBef>
                <a:spcPts val="0"/>
              </a:spcBef>
              <a:spcAft>
                <a:spcPts val="0"/>
              </a:spcAft>
              <a:buSzPts val="2000"/>
              <a:buFont typeface="Franklin Gothic"/>
              <a:buNone/>
              <a:defRPr sz="2000" b="1">
                <a:latin typeface="Franklin Gothic"/>
                <a:ea typeface="Franklin Gothic"/>
                <a:cs typeface="Franklin Gothic"/>
                <a:sym typeface="Franklin Gothic"/>
              </a:defRPr>
            </a:lvl8pPr>
            <a:lvl9pPr lvl="8" rtl="0">
              <a:spcBef>
                <a:spcPts val="0"/>
              </a:spcBef>
              <a:spcAft>
                <a:spcPts val="0"/>
              </a:spcAft>
              <a:buSzPts val="2000"/>
              <a:buFont typeface="Franklin Gothic"/>
              <a:buNone/>
              <a:defRPr sz="2000" b="1">
                <a:latin typeface="Franklin Gothic"/>
                <a:ea typeface="Franklin Gothic"/>
                <a:cs typeface="Franklin Gothic"/>
                <a:sym typeface="Franklin Gothic"/>
              </a:defRPr>
            </a:lvl9pPr>
          </a:lstStyle>
          <a:p>
            <a:r>
              <a:rPr lang="en-US" dirty="0"/>
              <a:t>Click to edit Master title style</a:t>
            </a:r>
            <a:endParaRPr dirty="0"/>
          </a:p>
        </p:txBody>
      </p:sp>
      <p:pic>
        <p:nvPicPr>
          <p:cNvPr id="11" name="Picture 10">
            <a:extLst>
              <a:ext uri="{FF2B5EF4-FFF2-40B4-BE49-F238E27FC236}">
                <a16:creationId xmlns:a16="http://schemas.microsoft.com/office/drawing/2014/main" id="{A71F724A-A1A3-495D-80F7-33F51780AA2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0800000">
            <a:off x="0" y="270340"/>
            <a:ext cx="337773" cy="796887"/>
          </a:xfrm>
          <a:prstGeom prst="rect">
            <a:avLst/>
          </a:prstGeom>
        </p:spPr>
      </p:pic>
      <p:sp>
        <p:nvSpPr>
          <p:cNvPr id="6" name="Google Shape;32;p6">
            <a:extLst>
              <a:ext uri="{FF2B5EF4-FFF2-40B4-BE49-F238E27FC236}">
                <a16:creationId xmlns:a16="http://schemas.microsoft.com/office/drawing/2014/main" id="{C667B019-274A-4AA5-8912-030A9329368E}"/>
              </a:ext>
            </a:extLst>
          </p:cNvPr>
          <p:cNvSpPr txBox="1">
            <a:spLocks noGrp="1"/>
          </p:cNvSpPr>
          <p:nvPr>
            <p:ph type="body" idx="10"/>
          </p:nvPr>
        </p:nvSpPr>
        <p:spPr>
          <a:xfrm>
            <a:off x="4794240" y="1476431"/>
            <a:ext cx="3917200" cy="3092444"/>
          </a:xfrm>
          <a:prstGeom prst="rect">
            <a:avLst/>
          </a:prstGeom>
        </p:spPr>
        <p:txBody>
          <a:bodyPr spcFirstLastPara="1" wrap="square" lIns="91425" tIns="91425" rIns="91425" bIns="91425" anchor="t" anchorCtr="0">
            <a:noAutofit/>
          </a:bodyPr>
          <a:lstStyle>
            <a:lvl1pPr marL="457189" lvl="0" indent="-317492" rtl="0">
              <a:spcBef>
                <a:spcPts val="0"/>
              </a:spcBef>
              <a:spcAft>
                <a:spcPts val="0"/>
              </a:spcAft>
              <a:buClr>
                <a:srgbClr val="434343"/>
              </a:buClr>
              <a:buSzPts val="1400"/>
              <a:buFont typeface="Franklin Gothic"/>
              <a:buChar char="●"/>
              <a:defRPr sz="1400">
                <a:solidFill>
                  <a:srgbClr val="434343"/>
                </a:solidFill>
                <a:latin typeface="Franklin Gothic"/>
                <a:ea typeface="Franklin Gothic"/>
                <a:cs typeface="Franklin Gothic"/>
                <a:sym typeface="Franklin Gothic"/>
              </a:defRPr>
            </a:lvl1pPr>
            <a:lvl2pPr marL="914378" lvl="1"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2pPr>
            <a:lvl3pPr marL="1371566" lvl="2"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3pPr>
            <a:lvl4pPr marL="1828754" lvl="3"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4pPr>
            <a:lvl5pPr marL="2285943" lvl="4"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5pPr>
            <a:lvl6pPr marL="2743132" lvl="5"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6pPr>
            <a:lvl7pPr marL="3200320" lvl="6"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7pPr>
            <a:lvl8pPr marL="3657509" lvl="7"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8pPr>
            <a:lvl9pPr marL="4114697" lvl="8" indent="-317492" rtl="0">
              <a:spcBef>
                <a:spcPts val="1600"/>
              </a:spcBef>
              <a:spcAft>
                <a:spcPts val="160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9pPr>
          </a:lstStyle>
          <a:p>
            <a:pPr lvl="0"/>
            <a:r>
              <a:rPr lang="en-US"/>
              <a:t>Click to edit Master text styles</a:t>
            </a:r>
          </a:p>
        </p:txBody>
      </p:sp>
    </p:spTree>
    <p:extLst>
      <p:ext uri="{BB962C8B-B14F-4D97-AF65-F5344CB8AC3E}">
        <p14:creationId xmlns:p14="http://schemas.microsoft.com/office/powerpoint/2010/main" val="9577392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large column 1" preserve="1">
  <p:cSld name="1_Title and large column 1">
    <p:spTree>
      <p:nvGrpSpPr>
        <p:cNvPr id="1" name="Shape 30"/>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DD10F06E-4D09-42C7-A10D-99E2F964CF50}"/>
              </a:ext>
            </a:extLst>
          </p:cNvPr>
          <p:cNvSpPr/>
          <p:nvPr userDrawn="1"/>
        </p:nvSpPr>
        <p:spPr>
          <a:xfrm rot="18841349">
            <a:off x="6425296" y="1740913"/>
            <a:ext cx="2252441" cy="2252441"/>
          </a:xfrm>
          <a:prstGeom prst="roundRect">
            <a:avLst/>
          </a:prstGeom>
          <a:gradFill flip="none" rotWithShape="1">
            <a:gsLst>
              <a:gs pos="0">
                <a:srgbClr val="1EBBE6"/>
              </a:gs>
              <a:gs pos="100000">
                <a:srgbClr val="0DD0B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31" name="Google Shape;31;p6"/>
          <p:cNvSpPr txBox="1">
            <a:spLocks noGrp="1"/>
          </p:cNvSpPr>
          <p:nvPr>
            <p:ph type="title"/>
          </p:nvPr>
        </p:nvSpPr>
        <p:spPr>
          <a:xfrm>
            <a:off x="654800" y="453000"/>
            <a:ext cx="5224799" cy="4485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5C2684"/>
              </a:buClr>
              <a:buSzPts val="2000"/>
              <a:buFont typeface="Franklin Gothic"/>
              <a:buNone/>
              <a:defRPr sz="2000" b="1">
                <a:solidFill>
                  <a:schemeClr val="accent1"/>
                </a:solidFill>
                <a:latin typeface="Franklin Gothic"/>
                <a:ea typeface="Franklin Gothic"/>
                <a:cs typeface="Franklin Gothic"/>
                <a:sym typeface="Franklin Gothic"/>
              </a:defRPr>
            </a:lvl1pPr>
            <a:lvl2pPr lvl="1" rtl="0">
              <a:spcBef>
                <a:spcPts val="0"/>
              </a:spcBef>
              <a:spcAft>
                <a:spcPts val="0"/>
              </a:spcAft>
              <a:buSzPts val="2000"/>
              <a:buFont typeface="Franklin Gothic"/>
              <a:buNone/>
              <a:defRPr sz="2000">
                <a:latin typeface="Franklin Gothic"/>
                <a:ea typeface="Franklin Gothic"/>
                <a:cs typeface="Franklin Gothic"/>
                <a:sym typeface="Franklin Gothic"/>
              </a:defRPr>
            </a:lvl2pPr>
            <a:lvl3pPr lvl="2" rtl="0">
              <a:spcBef>
                <a:spcPts val="0"/>
              </a:spcBef>
              <a:spcAft>
                <a:spcPts val="0"/>
              </a:spcAft>
              <a:buSzPts val="2000"/>
              <a:buFont typeface="Franklin Gothic"/>
              <a:buNone/>
              <a:defRPr sz="2000">
                <a:latin typeface="Franklin Gothic"/>
                <a:ea typeface="Franklin Gothic"/>
                <a:cs typeface="Franklin Gothic"/>
                <a:sym typeface="Franklin Gothic"/>
              </a:defRPr>
            </a:lvl3pPr>
            <a:lvl4pPr lvl="3" rtl="0">
              <a:spcBef>
                <a:spcPts val="0"/>
              </a:spcBef>
              <a:spcAft>
                <a:spcPts val="0"/>
              </a:spcAft>
              <a:buSzPts val="2000"/>
              <a:buFont typeface="Franklin Gothic"/>
              <a:buNone/>
              <a:defRPr sz="2000">
                <a:latin typeface="Franklin Gothic"/>
                <a:ea typeface="Franklin Gothic"/>
                <a:cs typeface="Franklin Gothic"/>
                <a:sym typeface="Franklin Gothic"/>
              </a:defRPr>
            </a:lvl4pPr>
            <a:lvl5pPr lvl="4" rtl="0">
              <a:spcBef>
                <a:spcPts val="0"/>
              </a:spcBef>
              <a:spcAft>
                <a:spcPts val="0"/>
              </a:spcAft>
              <a:buSzPts val="2000"/>
              <a:buFont typeface="Franklin Gothic"/>
              <a:buNone/>
              <a:defRPr sz="2000">
                <a:latin typeface="Franklin Gothic"/>
                <a:ea typeface="Franklin Gothic"/>
                <a:cs typeface="Franklin Gothic"/>
                <a:sym typeface="Franklin Gothic"/>
              </a:defRPr>
            </a:lvl5pPr>
            <a:lvl6pPr lvl="5" rtl="0">
              <a:spcBef>
                <a:spcPts val="0"/>
              </a:spcBef>
              <a:spcAft>
                <a:spcPts val="0"/>
              </a:spcAft>
              <a:buSzPts val="2000"/>
              <a:buFont typeface="Franklin Gothic"/>
              <a:buNone/>
              <a:defRPr sz="2000">
                <a:latin typeface="Franklin Gothic"/>
                <a:ea typeface="Franklin Gothic"/>
                <a:cs typeface="Franklin Gothic"/>
                <a:sym typeface="Franklin Gothic"/>
              </a:defRPr>
            </a:lvl6pPr>
            <a:lvl7pPr lvl="6" rtl="0">
              <a:spcBef>
                <a:spcPts val="0"/>
              </a:spcBef>
              <a:spcAft>
                <a:spcPts val="0"/>
              </a:spcAft>
              <a:buSzPts val="2000"/>
              <a:buFont typeface="Franklin Gothic"/>
              <a:buNone/>
              <a:defRPr sz="2000">
                <a:latin typeface="Franklin Gothic"/>
                <a:ea typeface="Franklin Gothic"/>
                <a:cs typeface="Franklin Gothic"/>
                <a:sym typeface="Franklin Gothic"/>
              </a:defRPr>
            </a:lvl7pPr>
            <a:lvl8pPr lvl="7" rtl="0">
              <a:spcBef>
                <a:spcPts val="0"/>
              </a:spcBef>
              <a:spcAft>
                <a:spcPts val="0"/>
              </a:spcAft>
              <a:buSzPts val="2000"/>
              <a:buFont typeface="Franklin Gothic"/>
              <a:buNone/>
              <a:defRPr sz="2000">
                <a:latin typeface="Franklin Gothic"/>
                <a:ea typeface="Franklin Gothic"/>
                <a:cs typeface="Franklin Gothic"/>
                <a:sym typeface="Franklin Gothic"/>
              </a:defRPr>
            </a:lvl8pPr>
            <a:lvl9pPr lvl="8" rtl="0">
              <a:spcBef>
                <a:spcPts val="0"/>
              </a:spcBef>
              <a:spcAft>
                <a:spcPts val="0"/>
              </a:spcAft>
              <a:buSzPts val="2000"/>
              <a:buFont typeface="Franklin Gothic"/>
              <a:buNone/>
              <a:defRPr sz="2000">
                <a:latin typeface="Franklin Gothic"/>
                <a:ea typeface="Franklin Gothic"/>
                <a:cs typeface="Franklin Gothic"/>
                <a:sym typeface="Franklin Gothic"/>
              </a:defRPr>
            </a:lvl9pPr>
          </a:lstStyle>
          <a:p>
            <a:r>
              <a:rPr lang="en-US" dirty="0"/>
              <a:t>Click to edit Master title style</a:t>
            </a:r>
            <a:endParaRPr dirty="0"/>
          </a:p>
        </p:txBody>
      </p:sp>
      <p:sp>
        <p:nvSpPr>
          <p:cNvPr id="32" name="Google Shape;32;p6"/>
          <p:cNvSpPr txBox="1">
            <a:spLocks noGrp="1"/>
          </p:cNvSpPr>
          <p:nvPr>
            <p:ph type="body" idx="1"/>
          </p:nvPr>
        </p:nvSpPr>
        <p:spPr>
          <a:xfrm>
            <a:off x="654800" y="1476432"/>
            <a:ext cx="5224800" cy="3092444"/>
          </a:xfrm>
          <a:prstGeom prst="rect">
            <a:avLst/>
          </a:prstGeom>
        </p:spPr>
        <p:txBody>
          <a:bodyPr spcFirstLastPara="1" wrap="square" lIns="91425" tIns="91425" rIns="91425" bIns="91425" anchor="t" anchorCtr="0">
            <a:noAutofit/>
          </a:bodyPr>
          <a:lstStyle>
            <a:lvl1pPr marL="457189" lvl="0" indent="-317492" rtl="0">
              <a:spcBef>
                <a:spcPts val="0"/>
              </a:spcBef>
              <a:spcAft>
                <a:spcPts val="0"/>
              </a:spcAft>
              <a:buClr>
                <a:srgbClr val="434343"/>
              </a:buClr>
              <a:buSzPts val="1400"/>
              <a:buFont typeface="Franklin Gothic"/>
              <a:buChar char="●"/>
              <a:defRPr sz="1400">
                <a:solidFill>
                  <a:srgbClr val="434343"/>
                </a:solidFill>
                <a:latin typeface="Franklin Gothic"/>
                <a:ea typeface="Franklin Gothic"/>
                <a:cs typeface="Franklin Gothic"/>
                <a:sym typeface="Franklin Gothic"/>
              </a:defRPr>
            </a:lvl1pPr>
            <a:lvl2pPr marL="914378" lvl="1"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2pPr>
            <a:lvl3pPr marL="1371566" lvl="2"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3pPr>
            <a:lvl4pPr marL="1828754" lvl="3"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4pPr>
            <a:lvl5pPr marL="2285943" lvl="4"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5pPr>
            <a:lvl6pPr marL="2743132" lvl="5"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6pPr>
            <a:lvl7pPr marL="3200320" lvl="6"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7pPr>
            <a:lvl8pPr marL="3657509" lvl="7" indent="-317492" rtl="0">
              <a:spcBef>
                <a:spcPts val="1600"/>
              </a:spcBef>
              <a:spcAft>
                <a:spcPts val="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8pPr>
            <a:lvl9pPr marL="4114697" lvl="8" indent="-317492" rtl="0">
              <a:spcBef>
                <a:spcPts val="1600"/>
              </a:spcBef>
              <a:spcAft>
                <a:spcPts val="1600"/>
              </a:spcAft>
              <a:buClr>
                <a:srgbClr val="434343"/>
              </a:buClr>
              <a:buSzPts val="1400"/>
              <a:buFont typeface="Franklin Gothic"/>
              <a:buChar char="■"/>
              <a:defRPr>
                <a:solidFill>
                  <a:srgbClr val="434343"/>
                </a:solidFill>
                <a:latin typeface="Franklin Gothic"/>
                <a:ea typeface="Franklin Gothic"/>
                <a:cs typeface="Franklin Gothic"/>
                <a:sym typeface="Franklin Gothic"/>
              </a:defRPr>
            </a:lvl9pPr>
          </a:lstStyle>
          <a:p>
            <a:pPr lvl="0"/>
            <a:r>
              <a:rPr lang="en-US"/>
              <a:t>Click to edit Master text styles</a:t>
            </a:r>
          </a:p>
        </p:txBody>
      </p:sp>
      <p:sp>
        <p:nvSpPr>
          <p:cNvPr id="34" name="Google Shape;34;p6"/>
          <p:cNvSpPr txBox="1">
            <a:spLocks noGrp="1"/>
          </p:cNvSpPr>
          <p:nvPr>
            <p:ph type="title" idx="2"/>
          </p:nvPr>
        </p:nvSpPr>
        <p:spPr>
          <a:xfrm>
            <a:off x="654799" y="991734"/>
            <a:ext cx="5224800" cy="394465"/>
          </a:xfrm>
          <a:prstGeom prst="rect">
            <a:avLst/>
          </a:prstGeom>
        </p:spPr>
        <p:txBody>
          <a:bodyPr spcFirstLastPara="1" wrap="square" lIns="91425" tIns="91425" rIns="91425" bIns="91425" anchor="t" anchorCtr="0">
            <a:noAutofit/>
          </a:bodyPr>
          <a:lstStyle>
            <a:lvl1pPr lvl="0" rtl="0">
              <a:spcBef>
                <a:spcPts val="0"/>
              </a:spcBef>
              <a:spcAft>
                <a:spcPts val="0"/>
              </a:spcAft>
              <a:buClr>
                <a:srgbClr val="00A7B5"/>
              </a:buClr>
              <a:buSzPts val="1400"/>
              <a:buFont typeface="Franklin Gothic"/>
              <a:buNone/>
              <a:defRPr sz="1400" b="1">
                <a:solidFill>
                  <a:schemeClr val="accent2"/>
                </a:solidFill>
                <a:latin typeface="Franklin Gothic"/>
                <a:ea typeface="Franklin Gothic"/>
                <a:cs typeface="Franklin Gothic"/>
                <a:sym typeface="Franklin Gothic"/>
              </a:defRPr>
            </a:lvl1pPr>
            <a:lvl2pPr lvl="1" rtl="0">
              <a:spcBef>
                <a:spcPts val="0"/>
              </a:spcBef>
              <a:spcAft>
                <a:spcPts val="0"/>
              </a:spcAft>
              <a:buSzPts val="2000"/>
              <a:buFont typeface="Franklin Gothic"/>
              <a:buNone/>
              <a:defRPr sz="2000" b="1">
                <a:latin typeface="Franklin Gothic"/>
                <a:ea typeface="Franklin Gothic"/>
                <a:cs typeface="Franklin Gothic"/>
                <a:sym typeface="Franklin Gothic"/>
              </a:defRPr>
            </a:lvl2pPr>
            <a:lvl3pPr lvl="2" rtl="0">
              <a:spcBef>
                <a:spcPts val="0"/>
              </a:spcBef>
              <a:spcAft>
                <a:spcPts val="0"/>
              </a:spcAft>
              <a:buSzPts val="2000"/>
              <a:buFont typeface="Franklin Gothic"/>
              <a:buNone/>
              <a:defRPr sz="2000" b="1">
                <a:latin typeface="Franklin Gothic"/>
                <a:ea typeface="Franklin Gothic"/>
                <a:cs typeface="Franklin Gothic"/>
                <a:sym typeface="Franklin Gothic"/>
              </a:defRPr>
            </a:lvl3pPr>
            <a:lvl4pPr lvl="3" rtl="0">
              <a:spcBef>
                <a:spcPts val="0"/>
              </a:spcBef>
              <a:spcAft>
                <a:spcPts val="0"/>
              </a:spcAft>
              <a:buSzPts val="2000"/>
              <a:buFont typeface="Franklin Gothic"/>
              <a:buNone/>
              <a:defRPr sz="2000" b="1">
                <a:latin typeface="Franklin Gothic"/>
                <a:ea typeface="Franklin Gothic"/>
                <a:cs typeface="Franklin Gothic"/>
                <a:sym typeface="Franklin Gothic"/>
              </a:defRPr>
            </a:lvl4pPr>
            <a:lvl5pPr lvl="4" rtl="0">
              <a:spcBef>
                <a:spcPts val="0"/>
              </a:spcBef>
              <a:spcAft>
                <a:spcPts val="0"/>
              </a:spcAft>
              <a:buSzPts val="2000"/>
              <a:buFont typeface="Franklin Gothic"/>
              <a:buNone/>
              <a:defRPr sz="2000" b="1">
                <a:latin typeface="Franklin Gothic"/>
                <a:ea typeface="Franklin Gothic"/>
                <a:cs typeface="Franklin Gothic"/>
                <a:sym typeface="Franklin Gothic"/>
              </a:defRPr>
            </a:lvl5pPr>
            <a:lvl6pPr lvl="5" rtl="0">
              <a:spcBef>
                <a:spcPts val="0"/>
              </a:spcBef>
              <a:spcAft>
                <a:spcPts val="0"/>
              </a:spcAft>
              <a:buSzPts val="2000"/>
              <a:buFont typeface="Franklin Gothic"/>
              <a:buNone/>
              <a:defRPr sz="2000" b="1">
                <a:latin typeface="Franklin Gothic"/>
                <a:ea typeface="Franklin Gothic"/>
                <a:cs typeface="Franklin Gothic"/>
                <a:sym typeface="Franklin Gothic"/>
              </a:defRPr>
            </a:lvl6pPr>
            <a:lvl7pPr lvl="6" rtl="0">
              <a:spcBef>
                <a:spcPts val="0"/>
              </a:spcBef>
              <a:spcAft>
                <a:spcPts val="0"/>
              </a:spcAft>
              <a:buSzPts val="2000"/>
              <a:buFont typeface="Franklin Gothic"/>
              <a:buNone/>
              <a:defRPr sz="2000" b="1">
                <a:latin typeface="Franklin Gothic"/>
                <a:ea typeface="Franklin Gothic"/>
                <a:cs typeface="Franklin Gothic"/>
                <a:sym typeface="Franklin Gothic"/>
              </a:defRPr>
            </a:lvl7pPr>
            <a:lvl8pPr lvl="7" rtl="0">
              <a:spcBef>
                <a:spcPts val="0"/>
              </a:spcBef>
              <a:spcAft>
                <a:spcPts val="0"/>
              </a:spcAft>
              <a:buSzPts val="2000"/>
              <a:buFont typeface="Franklin Gothic"/>
              <a:buNone/>
              <a:defRPr sz="2000" b="1">
                <a:latin typeface="Franklin Gothic"/>
                <a:ea typeface="Franklin Gothic"/>
                <a:cs typeface="Franklin Gothic"/>
                <a:sym typeface="Franklin Gothic"/>
              </a:defRPr>
            </a:lvl8pPr>
            <a:lvl9pPr lvl="8" rtl="0">
              <a:spcBef>
                <a:spcPts val="0"/>
              </a:spcBef>
              <a:spcAft>
                <a:spcPts val="0"/>
              </a:spcAft>
              <a:buSzPts val="2000"/>
              <a:buFont typeface="Franklin Gothic"/>
              <a:buNone/>
              <a:defRPr sz="2000" b="1">
                <a:latin typeface="Franklin Gothic"/>
                <a:ea typeface="Franklin Gothic"/>
                <a:cs typeface="Franklin Gothic"/>
                <a:sym typeface="Franklin Gothic"/>
              </a:defRPr>
            </a:lvl9pPr>
          </a:lstStyle>
          <a:p>
            <a:r>
              <a:rPr lang="en-US" dirty="0"/>
              <a:t>Click to edit Master title style</a:t>
            </a:r>
            <a:endParaRPr dirty="0"/>
          </a:p>
        </p:txBody>
      </p:sp>
      <p:sp>
        <p:nvSpPr>
          <p:cNvPr id="36" name="Google Shape;36;p6"/>
          <p:cNvSpPr txBox="1">
            <a:spLocks noGrp="1"/>
          </p:cNvSpPr>
          <p:nvPr>
            <p:ph type="body" idx="3"/>
          </p:nvPr>
        </p:nvSpPr>
        <p:spPr>
          <a:xfrm>
            <a:off x="6691900" y="2249738"/>
            <a:ext cx="1698900" cy="1234800"/>
          </a:xfrm>
          <a:prstGeom prst="rect">
            <a:avLst/>
          </a:prstGeom>
        </p:spPr>
        <p:txBody>
          <a:bodyPr spcFirstLastPara="1" wrap="square" lIns="91425" tIns="91425" rIns="91425" bIns="91425" anchor="t" anchorCtr="0">
            <a:noAutofit/>
          </a:bodyPr>
          <a:lstStyle>
            <a:lvl1pPr marL="92073" lvl="0" indent="-92073" rtl="0">
              <a:spcBef>
                <a:spcPts val="0"/>
              </a:spcBef>
              <a:spcAft>
                <a:spcPts val="0"/>
              </a:spcAft>
              <a:buClr>
                <a:srgbClr val="434343"/>
              </a:buClr>
              <a:buSzPts val="1000"/>
              <a:buFont typeface="Arial" panose="020B0604020202020204" pitchFamily="34" charset="0"/>
              <a:buChar char="•"/>
              <a:defRPr sz="1000">
                <a:solidFill>
                  <a:srgbClr val="434343"/>
                </a:solidFill>
                <a:latin typeface="Franklin Gothic"/>
                <a:ea typeface="Franklin Gothic"/>
                <a:cs typeface="Franklin Gothic"/>
                <a:sym typeface="Franklin Gothic"/>
              </a:defRPr>
            </a:lvl1pPr>
            <a:lvl2pPr marL="914378" lvl="1" indent="-292093" rtl="0">
              <a:spcBef>
                <a:spcPts val="1600"/>
              </a:spcBef>
              <a:spcAft>
                <a:spcPts val="0"/>
              </a:spcAft>
              <a:buClr>
                <a:srgbClr val="434343"/>
              </a:buClr>
              <a:buSzPts val="1000"/>
              <a:buFont typeface="Franklin Gothic"/>
              <a:buChar char="○"/>
              <a:defRPr sz="1000">
                <a:solidFill>
                  <a:srgbClr val="434343"/>
                </a:solidFill>
                <a:latin typeface="Franklin Gothic"/>
                <a:ea typeface="Franklin Gothic"/>
                <a:cs typeface="Franklin Gothic"/>
                <a:sym typeface="Franklin Gothic"/>
              </a:defRPr>
            </a:lvl2pPr>
            <a:lvl3pPr marL="1371566" lvl="2" indent="-292093" rtl="0">
              <a:spcBef>
                <a:spcPts val="1600"/>
              </a:spcBef>
              <a:spcAft>
                <a:spcPts val="0"/>
              </a:spcAft>
              <a:buClr>
                <a:srgbClr val="434343"/>
              </a:buClr>
              <a:buSzPts val="1000"/>
              <a:buFont typeface="Franklin Gothic"/>
              <a:buChar char="■"/>
              <a:defRPr sz="1000">
                <a:solidFill>
                  <a:srgbClr val="434343"/>
                </a:solidFill>
                <a:latin typeface="Franklin Gothic"/>
                <a:ea typeface="Franklin Gothic"/>
                <a:cs typeface="Franklin Gothic"/>
                <a:sym typeface="Franklin Gothic"/>
              </a:defRPr>
            </a:lvl3pPr>
            <a:lvl4pPr marL="1828754" lvl="3" indent="-292093" rtl="0">
              <a:spcBef>
                <a:spcPts val="1600"/>
              </a:spcBef>
              <a:spcAft>
                <a:spcPts val="0"/>
              </a:spcAft>
              <a:buClr>
                <a:srgbClr val="434343"/>
              </a:buClr>
              <a:buSzPts val="1000"/>
              <a:buFont typeface="Franklin Gothic"/>
              <a:buChar char="●"/>
              <a:defRPr sz="1000">
                <a:solidFill>
                  <a:srgbClr val="434343"/>
                </a:solidFill>
                <a:latin typeface="Franklin Gothic"/>
                <a:ea typeface="Franklin Gothic"/>
                <a:cs typeface="Franklin Gothic"/>
                <a:sym typeface="Franklin Gothic"/>
              </a:defRPr>
            </a:lvl4pPr>
            <a:lvl5pPr marL="2285943" lvl="4" indent="-292093" rtl="0">
              <a:spcBef>
                <a:spcPts val="1600"/>
              </a:spcBef>
              <a:spcAft>
                <a:spcPts val="0"/>
              </a:spcAft>
              <a:buClr>
                <a:srgbClr val="434343"/>
              </a:buClr>
              <a:buSzPts val="1000"/>
              <a:buFont typeface="Franklin Gothic"/>
              <a:buChar char="○"/>
              <a:defRPr sz="1000">
                <a:solidFill>
                  <a:srgbClr val="434343"/>
                </a:solidFill>
                <a:latin typeface="Franklin Gothic"/>
                <a:ea typeface="Franklin Gothic"/>
                <a:cs typeface="Franklin Gothic"/>
                <a:sym typeface="Franklin Gothic"/>
              </a:defRPr>
            </a:lvl5pPr>
            <a:lvl6pPr marL="2743132" lvl="5" indent="-292093" rtl="0">
              <a:spcBef>
                <a:spcPts val="1600"/>
              </a:spcBef>
              <a:spcAft>
                <a:spcPts val="0"/>
              </a:spcAft>
              <a:buClr>
                <a:srgbClr val="434343"/>
              </a:buClr>
              <a:buSzPts val="1000"/>
              <a:buFont typeface="Franklin Gothic"/>
              <a:buChar char="■"/>
              <a:defRPr sz="1000">
                <a:solidFill>
                  <a:srgbClr val="434343"/>
                </a:solidFill>
                <a:latin typeface="Franklin Gothic"/>
                <a:ea typeface="Franklin Gothic"/>
                <a:cs typeface="Franklin Gothic"/>
                <a:sym typeface="Franklin Gothic"/>
              </a:defRPr>
            </a:lvl6pPr>
            <a:lvl7pPr marL="3200320" lvl="6" indent="-292093" rtl="0">
              <a:spcBef>
                <a:spcPts val="1600"/>
              </a:spcBef>
              <a:spcAft>
                <a:spcPts val="0"/>
              </a:spcAft>
              <a:buClr>
                <a:srgbClr val="434343"/>
              </a:buClr>
              <a:buSzPts val="1000"/>
              <a:buFont typeface="Franklin Gothic"/>
              <a:buChar char="●"/>
              <a:defRPr sz="1000">
                <a:solidFill>
                  <a:srgbClr val="434343"/>
                </a:solidFill>
                <a:latin typeface="Franklin Gothic"/>
                <a:ea typeface="Franklin Gothic"/>
                <a:cs typeface="Franklin Gothic"/>
                <a:sym typeface="Franklin Gothic"/>
              </a:defRPr>
            </a:lvl7pPr>
            <a:lvl8pPr marL="3657509" lvl="7" indent="-292093" rtl="0">
              <a:spcBef>
                <a:spcPts val="1600"/>
              </a:spcBef>
              <a:spcAft>
                <a:spcPts val="0"/>
              </a:spcAft>
              <a:buClr>
                <a:srgbClr val="434343"/>
              </a:buClr>
              <a:buSzPts val="1000"/>
              <a:buFont typeface="Franklin Gothic"/>
              <a:buChar char="○"/>
              <a:defRPr sz="1000">
                <a:solidFill>
                  <a:srgbClr val="434343"/>
                </a:solidFill>
                <a:latin typeface="Franklin Gothic"/>
                <a:ea typeface="Franklin Gothic"/>
                <a:cs typeface="Franklin Gothic"/>
                <a:sym typeface="Franklin Gothic"/>
              </a:defRPr>
            </a:lvl8pPr>
            <a:lvl9pPr marL="4114697" lvl="8" indent="-292093" rtl="0">
              <a:spcBef>
                <a:spcPts val="1600"/>
              </a:spcBef>
              <a:spcAft>
                <a:spcPts val="1600"/>
              </a:spcAft>
              <a:buClr>
                <a:srgbClr val="434343"/>
              </a:buClr>
              <a:buSzPts val="1000"/>
              <a:buFont typeface="Franklin Gothic"/>
              <a:buChar char="■"/>
              <a:defRPr sz="1000">
                <a:solidFill>
                  <a:srgbClr val="434343"/>
                </a:solidFill>
                <a:latin typeface="Franklin Gothic"/>
                <a:ea typeface="Franklin Gothic"/>
                <a:cs typeface="Franklin Gothic"/>
                <a:sym typeface="Franklin Gothic"/>
              </a:defRPr>
            </a:lvl9pPr>
          </a:lstStyle>
          <a:p>
            <a:pPr lvl="0"/>
            <a:r>
              <a:rPr lang="en-US"/>
              <a:t>Click to edit Master text styles</a:t>
            </a:r>
          </a:p>
        </p:txBody>
      </p:sp>
      <p:pic>
        <p:nvPicPr>
          <p:cNvPr id="8" name="Picture 7">
            <a:extLst>
              <a:ext uri="{FF2B5EF4-FFF2-40B4-BE49-F238E27FC236}">
                <a16:creationId xmlns:a16="http://schemas.microsoft.com/office/drawing/2014/main" id="{C363A4CC-FFF8-498A-AA35-D8EAFFB024C0}"/>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0800000">
            <a:off x="0" y="270340"/>
            <a:ext cx="337773" cy="796887"/>
          </a:xfrm>
          <a:prstGeom prst="rect">
            <a:avLst/>
          </a:prstGeom>
        </p:spPr>
      </p:pic>
    </p:spTree>
    <p:extLst>
      <p:ext uri="{BB962C8B-B14F-4D97-AF65-F5344CB8AC3E}">
        <p14:creationId xmlns:p14="http://schemas.microsoft.com/office/powerpoint/2010/main" val="5709363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E0EDAEAE-7F49-4EEC-96B4-3C012C637646}"/>
              </a:ext>
            </a:extLst>
          </p:cNvPr>
          <p:cNvSpPr>
            <a:spLocks noGrp="1"/>
          </p:cNvSpPr>
          <p:nvPr>
            <p:ph type="dt" sz="half" idx="10"/>
          </p:nvPr>
        </p:nvSpPr>
        <p:spPr/>
        <p:txBody>
          <a:bodyPr/>
          <a:lstStyle/>
          <a:p>
            <a:endParaRPr lang="en-GB" dirty="0"/>
          </a:p>
        </p:txBody>
      </p:sp>
      <p:sp>
        <p:nvSpPr>
          <p:cNvPr id="5" name="Footer Placeholder 4">
            <a:extLst>
              <a:ext uri="{FF2B5EF4-FFF2-40B4-BE49-F238E27FC236}">
                <a16:creationId xmlns:a16="http://schemas.microsoft.com/office/drawing/2014/main" id="{0A21E381-84A6-4C92-AD31-F479498AD77E}"/>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F4023FDE-C82A-4654-AC13-FF3C3C9A33F9}"/>
              </a:ext>
            </a:extLst>
          </p:cNvPr>
          <p:cNvSpPr>
            <a:spLocks noGrp="1"/>
          </p:cNvSpPr>
          <p:nvPr>
            <p:ph type="sldNum" sz="quarter" idx="12"/>
          </p:nvPr>
        </p:nvSpPr>
        <p:spPr/>
        <p:txBody>
          <a:bodyPr/>
          <a:lstStyle/>
          <a:p>
            <a:fld id="{E3C12DEF-6772-4027-9B33-C80E775A6CC9}" type="slidenum">
              <a:rPr lang="en-GB" smtClean="0"/>
              <a:t>‹#›</a:t>
            </a:fld>
            <a:endParaRPr lang="en-GB"/>
          </a:p>
        </p:txBody>
      </p:sp>
      <p:sp>
        <p:nvSpPr>
          <p:cNvPr id="7" name="Google Shape;31;p6">
            <a:extLst>
              <a:ext uri="{FF2B5EF4-FFF2-40B4-BE49-F238E27FC236}">
                <a16:creationId xmlns:a16="http://schemas.microsoft.com/office/drawing/2014/main" id="{B18BAE98-F3B7-4487-A39B-531FFB7FF6BD}"/>
              </a:ext>
            </a:extLst>
          </p:cNvPr>
          <p:cNvSpPr txBox="1">
            <a:spLocks noGrp="1"/>
          </p:cNvSpPr>
          <p:nvPr>
            <p:ph type="title"/>
          </p:nvPr>
        </p:nvSpPr>
        <p:spPr>
          <a:xfrm>
            <a:off x="654800" y="453000"/>
            <a:ext cx="5224799" cy="4485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5C2684"/>
              </a:buClr>
              <a:buSzPts val="2000"/>
              <a:buFont typeface="Franklin Gothic"/>
              <a:buNone/>
              <a:defRPr sz="2000" b="1">
                <a:solidFill>
                  <a:schemeClr val="accent1"/>
                </a:solidFill>
                <a:latin typeface="Franklin Gothic"/>
                <a:ea typeface="Franklin Gothic"/>
                <a:cs typeface="Franklin Gothic"/>
                <a:sym typeface="Franklin Gothic"/>
              </a:defRPr>
            </a:lvl1pPr>
            <a:lvl2pPr lvl="1" rtl="0">
              <a:spcBef>
                <a:spcPts val="0"/>
              </a:spcBef>
              <a:spcAft>
                <a:spcPts val="0"/>
              </a:spcAft>
              <a:buSzPts val="2000"/>
              <a:buFont typeface="Franklin Gothic"/>
              <a:buNone/>
              <a:defRPr sz="2000">
                <a:latin typeface="Franklin Gothic"/>
                <a:ea typeface="Franklin Gothic"/>
                <a:cs typeface="Franklin Gothic"/>
                <a:sym typeface="Franklin Gothic"/>
              </a:defRPr>
            </a:lvl2pPr>
            <a:lvl3pPr lvl="2" rtl="0">
              <a:spcBef>
                <a:spcPts val="0"/>
              </a:spcBef>
              <a:spcAft>
                <a:spcPts val="0"/>
              </a:spcAft>
              <a:buSzPts val="2000"/>
              <a:buFont typeface="Franklin Gothic"/>
              <a:buNone/>
              <a:defRPr sz="2000">
                <a:latin typeface="Franklin Gothic"/>
                <a:ea typeface="Franklin Gothic"/>
                <a:cs typeface="Franklin Gothic"/>
                <a:sym typeface="Franklin Gothic"/>
              </a:defRPr>
            </a:lvl3pPr>
            <a:lvl4pPr lvl="3" rtl="0">
              <a:spcBef>
                <a:spcPts val="0"/>
              </a:spcBef>
              <a:spcAft>
                <a:spcPts val="0"/>
              </a:spcAft>
              <a:buSzPts val="2000"/>
              <a:buFont typeface="Franklin Gothic"/>
              <a:buNone/>
              <a:defRPr sz="2000">
                <a:latin typeface="Franklin Gothic"/>
                <a:ea typeface="Franklin Gothic"/>
                <a:cs typeface="Franklin Gothic"/>
                <a:sym typeface="Franklin Gothic"/>
              </a:defRPr>
            </a:lvl4pPr>
            <a:lvl5pPr lvl="4" rtl="0">
              <a:spcBef>
                <a:spcPts val="0"/>
              </a:spcBef>
              <a:spcAft>
                <a:spcPts val="0"/>
              </a:spcAft>
              <a:buSzPts val="2000"/>
              <a:buFont typeface="Franklin Gothic"/>
              <a:buNone/>
              <a:defRPr sz="2000">
                <a:latin typeface="Franklin Gothic"/>
                <a:ea typeface="Franklin Gothic"/>
                <a:cs typeface="Franklin Gothic"/>
                <a:sym typeface="Franklin Gothic"/>
              </a:defRPr>
            </a:lvl5pPr>
            <a:lvl6pPr lvl="5" rtl="0">
              <a:spcBef>
                <a:spcPts val="0"/>
              </a:spcBef>
              <a:spcAft>
                <a:spcPts val="0"/>
              </a:spcAft>
              <a:buSzPts val="2000"/>
              <a:buFont typeface="Franklin Gothic"/>
              <a:buNone/>
              <a:defRPr sz="2000">
                <a:latin typeface="Franklin Gothic"/>
                <a:ea typeface="Franklin Gothic"/>
                <a:cs typeface="Franklin Gothic"/>
                <a:sym typeface="Franklin Gothic"/>
              </a:defRPr>
            </a:lvl6pPr>
            <a:lvl7pPr lvl="6" rtl="0">
              <a:spcBef>
                <a:spcPts val="0"/>
              </a:spcBef>
              <a:spcAft>
                <a:spcPts val="0"/>
              </a:spcAft>
              <a:buSzPts val="2000"/>
              <a:buFont typeface="Franklin Gothic"/>
              <a:buNone/>
              <a:defRPr sz="2000">
                <a:latin typeface="Franklin Gothic"/>
                <a:ea typeface="Franklin Gothic"/>
                <a:cs typeface="Franklin Gothic"/>
                <a:sym typeface="Franklin Gothic"/>
              </a:defRPr>
            </a:lvl7pPr>
            <a:lvl8pPr lvl="7" rtl="0">
              <a:spcBef>
                <a:spcPts val="0"/>
              </a:spcBef>
              <a:spcAft>
                <a:spcPts val="0"/>
              </a:spcAft>
              <a:buSzPts val="2000"/>
              <a:buFont typeface="Franklin Gothic"/>
              <a:buNone/>
              <a:defRPr sz="2000">
                <a:latin typeface="Franklin Gothic"/>
                <a:ea typeface="Franklin Gothic"/>
                <a:cs typeface="Franklin Gothic"/>
                <a:sym typeface="Franklin Gothic"/>
              </a:defRPr>
            </a:lvl8pPr>
            <a:lvl9pPr lvl="8" rtl="0">
              <a:spcBef>
                <a:spcPts val="0"/>
              </a:spcBef>
              <a:spcAft>
                <a:spcPts val="0"/>
              </a:spcAft>
              <a:buSzPts val="2000"/>
              <a:buFont typeface="Franklin Gothic"/>
              <a:buNone/>
              <a:defRPr sz="2000">
                <a:latin typeface="Franklin Gothic"/>
                <a:ea typeface="Franklin Gothic"/>
                <a:cs typeface="Franklin Gothic"/>
                <a:sym typeface="Franklin Gothic"/>
              </a:defRPr>
            </a:lvl9pPr>
          </a:lstStyle>
          <a:p>
            <a:r>
              <a:rPr lang="en-US" dirty="0"/>
              <a:t>Click to edit Master title style</a:t>
            </a:r>
            <a:endParaRPr dirty="0"/>
          </a:p>
        </p:txBody>
      </p:sp>
      <p:pic>
        <p:nvPicPr>
          <p:cNvPr id="8" name="Picture 7">
            <a:extLst>
              <a:ext uri="{FF2B5EF4-FFF2-40B4-BE49-F238E27FC236}">
                <a16:creationId xmlns:a16="http://schemas.microsoft.com/office/drawing/2014/main" id="{C8989839-1E2C-408E-A4B1-CCEA5FD7A8B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10800000">
            <a:off x="0" y="270340"/>
            <a:ext cx="337773" cy="796887"/>
          </a:xfrm>
          <a:prstGeom prst="rect">
            <a:avLst/>
          </a:prstGeom>
        </p:spPr>
      </p:pic>
    </p:spTree>
    <p:extLst>
      <p:ext uri="{BB962C8B-B14F-4D97-AF65-F5344CB8AC3E}">
        <p14:creationId xmlns:p14="http://schemas.microsoft.com/office/powerpoint/2010/main" val="35623933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cSld name="Title Only">
    <p:bg>
      <p:bgPr>
        <a:gradFill>
          <a:gsLst>
            <a:gs pos="81000">
              <a:srgbClr val="EEEEEE"/>
            </a:gs>
            <a:gs pos="0">
              <a:schemeClr val="bg1"/>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2700"/>
            </a:lvl1pPr>
          </a:lstStyle>
          <a:p>
            <a:r>
              <a:rPr lang="en-US" dirty="0"/>
              <a:t>Click to edit Master title style</a:t>
            </a:r>
          </a:p>
        </p:txBody>
      </p:sp>
      <p:sp>
        <p:nvSpPr>
          <p:cNvPr id="3" name="Date Placeholder 2"/>
          <p:cNvSpPr>
            <a:spLocks noGrp="1"/>
          </p:cNvSpPr>
          <p:nvPr>
            <p:ph type="dt" sz="half" idx="10"/>
          </p:nvPr>
        </p:nvSpPr>
        <p:spPr/>
        <p:txBody>
          <a:bodyPr/>
          <a:lstStyle/>
          <a:p>
            <a:fld id="{425404F2-BE9A-4460-8815-8F645183555F}" type="datetimeFigureOut">
              <a:rPr lang="en-US" smtClean="0"/>
              <a:pPr/>
              <a:t>6/26/25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val="42576983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FC6C3-9E25-33E4-2E2A-3DB2BA0791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24B7DAD-E9C3-EF8C-B487-8E8C03406AF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5079169-D512-EDBD-1B66-F6DD4E89F718}"/>
              </a:ext>
            </a:extLst>
          </p:cNvPr>
          <p:cNvSpPr>
            <a:spLocks noGrp="1"/>
          </p:cNvSpPr>
          <p:nvPr>
            <p:ph type="dt" sz="half" idx="10"/>
          </p:nvPr>
        </p:nvSpPr>
        <p:spPr/>
        <p:txBody>
          <a:bodyPr/>
          <a:lstStyle/>
          <a:p>
            <a:fld id="{7A330348-77CC-4F3E-9D9C-6E71663F1C3A}" type="datetimeFigureOut">
              <a:rPr lang="en-GB" smtClean="0"/>
              <a:t>26/06/2025</a:t>
            </a:fld>
            <a:endParaRPr lang="en-GB"/>
          </a:p>
        </p:txBody>
      </p:sp>
      <p:sp>
        <p:nvSpPr>
          <p:cNvPr id="5" name="Footer Placeholder 4">
            <a:extLst>
              <a:ext uri="{FF2B5EF4-FFF2-40B4-BE49-F238E27FC236}">
                <a16:creationId xmlns:a16="http://schemas.microsoft.com/office/drawing/2014/main" id="{7999CF6D-FF69-AE3A-B8D1-127FA45B09D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660223-C782-F499-0AA3-D03A8BC79C78}"/>
              </a:ext>
            </a:extLst>
          </p:cNvPr>
          <p:cNvSpPr>
            <a:spLocks noGrp="1"/>
          </p:cNvSpPr>
          <p:nvPr>
            <p:ph type="sldNum" sz="quarter" idx="12"/>
          </p:nvPr>
        </p:nvSpPr>
        <p:spPr/>
        <p:txBody>
          <a:bodyPr/>
          <a:lstStyle/>
          <a:p>
            <a:fld id="{8F921F59-3457-425F-8DE3-A964F407DAA1}" type="slidenum">
              <a:rPr lang="en-GB" smtClean="0"/>
              <a:t>‹#›</a:t>
            </a:fld>
            <a:endParaRPr lang="en-GB"/>
          </a:p>
        </p:txBody>
      </p:sp>
    </p:spTree>
    <p:extLst>
      <p:ext uri="{BB962C8B-B14F-4D97-AF65-F5344CB8AC3E}">
        <p14:creationId xmlns:p14="http://schemas.microsoft.com/office/powerpoint/2010/main" val="26309212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EC91B-369D-3F46-90CF-746A7107C244}"/>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49D8E0D6-ABEE-8344-BAB0-F322FB3C2DEB}"/>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AC821E4F-5F92-9046-9DF0-70BEB5E657B9}"/>
              </a:ext>
            </a:extLst>
          </p:cNvPr>
          <p:cNvSpPr>
            <a:spLocks noGrp="1"/>
          </p:cNvSpPr>
          <p:nvPr>
            <p:ph type="dt" sz="half" idx="10"/>
          </p:nvPr>
        </p:nvSpPr>
        <p:spPr/>
        <p:txBody>
          <a:bodyPr/>
          <a:lstStyle/>
          <a:p>
            <a:fld id="{1F9DEAE1-474E-FF4C-B036-0A8210AEB8D0}" type="datetimeFigureOut">
              <a:rPr lang="en-US" smtClean="0"/>
              <a:t>6/26/25</a:t>
            </a:fld>
            <a:endParaRPr lang="en-US"/>
          </a:p>
        </p:txBody>
      </p:sp>
      <p:sp>
        <p:nvSpPr>
          <p:cNvPr id="5" name="Footer Placeholder 4">
            <a:extLst>
              <a:ext uri="{FF2B5EF4-FFF2-40B4-BE49-F238E27FC236}">
                <a16:creationId xmlns:a16="http://schemas.microsoft.com/office/drawing/2014/main" id="{8BC3320C-BA66-904C-A621-C55527EAEB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C6D43C-1ABF-8043-ACA8-92BC080AD4A5}"/>
              </a:ext>
            </a:extLst>
          </p:cNvPr>
          <p:cNvSpPr>
            <a:spLocks noGrp="1"/>
          </p:cNvSpPr>
          <p:nvPr>
            <p:ph type="sldNum" sz="quarter" idx="12"/>
          </p:nvPr>
        </p:nvSpPr>
        <p:spPr/>
        <p:txBody>
          <a:bodyPr/>
          <a:lstStyle/>
          <a:p>
            <a:fld id="{1B7FFD4D-F769-BF40-88BE-45C5D16B153C}" type="slidenum">
              <a:rPr lang="en-US" smtClean="0"/>
              <a:t>‹#›</a:t>
            </a:fld>
            <a:endParaRPr lang="en-US"/>
          </a:p>
        </p:txBody>
      </p:sp>
    </p:spTree>
    <p:extLst>
      <p:ext uri="{BB962C8B-B14F-4D97-AF65-F5344CB8AC3E}">
        <p14:creationId xmlns:p14="http://schemas.microsoft.com/office/powerpoint/2010/main" val="31932548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1">
  <p:cSld name="SECTION_HEADER_1">
    <p:bg>
      <p:bgPr>
        <a:solidFill>
          <a:srgbClr val="274271"/>
        </a:solidFill>
        <a:effectLst/>
      </p:bgPr>
    </p:bg>
    <p:spTree>
      <p:nvGrpSpPr>
        <p:cNvPr id="1" name="Shape 17"/>
        <p:cNvGrpSpPr/>
        <p:nvPr/>
      </p:nvGrpSpPr>
      <p:grpSpPr>
        <a:xfrm>
          <a:off x="0" y="0"/>
          <a:ext cx="0" cy="0"/>
          <a:chOff x="0" y="0"/>
          <a:chExt cx="0" cy="0"/>
        </a:xfrm>
      </p:grpSpPr>
      <p:sp>
        <p:nvSpPr>
          <p:cNvPr id="18" name="Google Shape;18;p4"/>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1"/>
              </a:buClr>
              <a:buSzPts val="4000"/>
              <a:buFont typeface="Montserrat"/>
              <a:buNone/>
              <a:defRPr sz="4000" b="1">
                <a:solidFill>
                  <a:schemeClr val="lt1"/>
                </a:solidFill>
                <a:latin typeface="Montserrat"/>
                <a:ea typeface="Montserrat"/>
                <a:cs typeface="Montserrat"/>
                <a:sym typeface="Montserrat"/>
              </a:defRPr>
            </a:lvl1pPr>
            <a:lvl2pPr lvl="1" algn="ctr" rtl="0">
              <a:spcBef>
                <a:spcPts val="0"/>
              </a:spcBef>
              <a:spcAft>
                <a:spcPts val="0"/>
              </a:spcAft>
              <a:buClr>
                <a:schemeClr val="lt1"/>
              </a:buClr>
              <a:buSzPts val="5200"/>
              <a:buNone/>
              <a:defRPr sz="5200">
                <a:solidFill>
                  <a:schemeClr val="lt1"/>
                </a:solidFill>
              </a:defRPr>
            </a:lvl2pPr>
            <a:lvl3pPr lvl="2" algn="ctr" rtl="0">
              <a:spcBef>
                <a:spcPts val="0"/>
              </a:spcBef>
              <a:spcAft>
                <a:spcPts val="0"/>
              </a:spcAft>
              <a:buClr>
                <a:schemeClr val="lt1"/>
              </a:buClr>
              <a:buSzPts val="5200"/>
              <a:buNone/>
              <a:defRPr sz="5200">
                <a:solidFill>
                  <a:schemeClr val="lt1"/>
                </a:solidFill>
              </a:defRPr>
            </a:lvl3pPr>
            <a:lvl4pPr lvl="3" algn="ctr" rtl="0">
              <a:spcBef>
                <a:spcPts val="0"/>
              </a:spcBef>
              <a:spcAft>
                <a:spcPts val="0"/>
              </a:spcAft>
              <a:buClr>
                <a:schemeClr val="lt1"/>
              </a:buClr>
              <a:buSzPts val="5200"/>
              <a:buNone/>
              <a:defRPr sz="5200">
                <a:solidFill>
                  <a:schemeClr val="lt1"/>
                </a:solidFill>
              </a:defRPr>
            </a:lvl4pPr>
            <a:lvl5pPr lvl="4" algn="ctr" rtl="0">
              <a:spcBef>
                <a:spcPts val="0"/>
              </a:spcBef>
              <a:spcAft>
                <a:spcPts val="0"/>
              </a:spcAft>
              <a:buClr>
                <a:schemeClr val="lt1"/>
              </a:buClr>
              <a:buSzPts val="5200"/>
              <a:buNone/>
              <a:defRPr sz="5200">
                <a:solidFill>
                  <a:schemeClr val="lt1"/>
                </a:solidFill>
              </a:defRPr>
            </a:lvl5pPr>
            <a:lvl6pPr lvl="5" algn="ctr" rtl="0">
              <a:spcBef>
                <a:spcPts val="0"/>
              </a:spcBef>
              <a:spcAft>
                <a:spcPts val="0"/>
              </a:spcAft>
              <a:buClr>
                <a:schemeClr val="lt1"/>
              </a:buClr>
              <a:buSzPts val="5200"/>
              <a:buNone/>
              <a:defRPr sz="5200">
                <a:solidFill>
                  <a:schemeClr val="lt1"/>
                </a:solidFill>
              </a:defRPr>
            </a:lvl6pPr>
            <a:lvl7pPr lvl="6" algn="ctr" rtl="0">
              <a:spcBef>
                <a:spcPts val="0"/>
              </a:spcBef>
              <a:spcAft>
                <a:spcPts val="0"/>
              </a:spcAft>
              <a:buClr>
                <a:schemeClr val="lt1"/>
              </a:buClr>
              <a:buSzPts val="5200"/>
              <a:buNone/>
              <a:defRPr sz="5200">
                <a:solidFill>
                  <a:schemeClr val="lt1"/>
                </a:solidFill>
              </a:defRPr>
            </a:lvl7pPr>
            <a:lvl8pPr lvl="7" algn="ctr" rtl="0">
              <a:spcBef>
                <a:spcPts val="0"/>
              </a:spcBef>
              <a:spcAft>
                <a:spcPts val="0"/>
              </a:spcAft>
              <a:buClr>
                <a:schemeClr val="lt1"/>
              </a:buClr>
              <a:buSzPts val="5200"/>
              <a:buNone/>
              <a:defRPr sz="5200">
                <a:solidFill>
                  <a:schemeClr val="lt1"/>
                </a:solidFill>
              </a:defRPr>
            </a:lvl8pPr>
            <a:lvl9pPr lvl="8" algn="ctr" rtl="0">
              <a:spcBef>
                <a:spcPts val="0"/>
              </a:spcBef>
              <a:spcAft>
                <a:spcPts val="0"/>
              </a:spcAft>
              <a:buClr>
                <a:schemeClr val="lt1"/>
              </a:buClr>
              <a:buSzPts val="5200"/>
              <a:buNone/>
              <a:defRPr sz="5200">
                <a:solidFill>
                  <a:schemeClr val="lt1"/>
                </a:solidFill>
              </a:defRPr>
            </a:lvl9pPr>
          </a:lstStyle>
          <a:p>
            <a:endParaRPr/>
          </a:p>
        </p:txBody>
      </p:sp>
      <p:pic>
        <p:nvPicPr>
          <p:cNvPr id="19" name="Google Shape;19;p4"/>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pic>
        <p:nvPicPr>
          <p:cNvPr id="20" name="Google Shape;20;p4"/>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8315050" y="4177575"/>
            <a:ext cx="573050" cy="722799"/>
          </a:xfrm>
          <a:prstGeom prst="rect">
            <a:avLst/>
          </a:prstGeom>
          <a:noFill/>
          <a:ln>
            <a:noFill/>
          </a:ln>
        </p:spPr>
      </p:pic>
      <p:sp>
        <p:nvSpPr>
          <p:cNvPr id="21" name="Google Shape;21;p4"/>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chemeClr val="lt1"/>
                </a:solidFill>
                <a:latin typeface="Montserrat"/>
                <a:ea typeface="Montserrat"/>
                <a:cs typeface="Montserrat"/>
                <a:sym typeface="Montserrat"/>
              </a:defRPr>
            </a:lvl1pPr>
            <a:lvl2pPr lvl="1" algn="l" rtl="0">
              <a:buNone/>
              <a:defRPr b="1">
                <a:solidFill>
                  <a:schemeClr val="lt1"/>
                </a:solidFill>
                <a:latin typeface="Montserrat"/>
                <a:ea typeface="Montserrat"/>
                <a:cs typeface="Montserrat"/>
                <a:sym typeface="Montserrat"/>
              </a:defRPr>
            </a:lvl2pPr>
            <a:lvl3pPr lvl="2" algn="l" rtl="0">
              <a:buNone/>
              <a:defRPr b="1">
                <a:solidFill>
                  <a:schemeClr val="lt1"/>
                </a:solidFill>
                <a:latin typeface="Montserrat"/>
                <a:ea typeface="Montserrat"/>
                <a:cs typeface="Montserrat"/>
                <a:sym typeface="Montserrat"/>
              </a:defRPr>
            </a:lvl3pPr>
            <a:lvl4pPr lvl="3" algn="l" rtl="0">
              <a:buNone/>
              <a:defRPr b="1">
                <a:solidFill>
                  <a:schemeClr val="lt1"/>
                </a:solidFill>
                <a:latin typeface="Montserrat"/>
                <a:ea typeface="Montserrat"/>
                <a:cs typeface="Montserrat"/>
                <a:sym typeface="Montserrat"/>
              </a:defRPr>
            </a:lvl4pPr>
            <a:lvl5pPr lvl="4" algn="l" rtl="0">
              <a:buNone/>
              <a:defRPr b="1">
                <a:solidFill>
                  <a:schemeClr val="lt1"/>
                </a:solidFill>
                <a:latin typeface="Montserrat"/>
                <a:ea typeface="Montserrat"/>
                <a:cs typeface="Montserrat"/>
                <a:sym typeface="Montserrat"/>
              </a:defRPr>
            </a:lvl5pPr>
            <a:lvl6pPr lvl="5" algn="l" rtl="0">
              <a:buNone/>
              <a:defRPr b="1">
                <a:solidFill>
                  <a:schemeClr val="lt1"/>
                </a:solidFill>
                <a:latin typeface="Montserrat"/>
                <a:ea typeface="Montserrat"/>
                <a:cs typeface="Montserrat"/>
                <a:sym typeface="Montserrat"/>
              </a:defRPr>
            </a:lvl6pPr>
            <a:lvl7pPr lvl="6" algn="l" rtl="0">
              <a:buNone/>
              <a:defRPr b="1">
                <a:solidFill>
                  <a:schemeClr val="lt1"/>
                </a:solidFill>
                <a:latin typeface="Montserrat"/>
                <a:ea typeface="Montserrat"/>
                <a:cs typeface="Montserrat"/>
                <a:sym typeface="Montserrat"/>
              </a:defRPr>
            </a:lvl7pPr>
            <a:lvl8pPr lvl="7" algn="l" rtl="0">
              <a:buNone/>
              <a:defRPr b="1">
                <a:solidFill>
                  <a:schemeClr val="lt1"/>
                </a:solidFill>
                <a:latin typeface="Montserrat"/>
                <a:ea typeface="Montserrat"/>
                <a:cs typeface="Montserrat"/>
                <a:sym typeface="Montserrat"/>
              </a:defRPr>
            </a:lvl8pPr>
            <a:lvl9pPr lvl="8" algn="l" rtl="0">
              <a:buNone/>
              <a:defRPr b="1">
                <a:solidFill>
                  <a:schemeClr val="lt1"/>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
        <p:nvSpPr>
          <p:cNvPr id="24" name="Google Shape;24;p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30200">
              <a:spcBef>
                <a:spcPts val="0"/>
              </a:spcBef>
              <a:spcAft>
                <a:spcPts val="0"/>
              </a:spcAft>
              <a:buSzPts val="1600"/>
              <a:buFont typeface="Montserrat"/>
              <a:buChar char="●"/>
              <a:defRPr>
                <a:latin typeface="Montserrat"/>
                <a:ea typeface="Montserrat"/>
                <a:cs typeface="Montserrat"/>
                <a:sym typeface="Montserrat"/>
              </a:defRPr>
            </a:lvl1pPr>
            <a:lvl2pPr marL="914400" lvl="1" indent="-304800">
              <a:spcBef>
                <a:spcPts val="0"/>
              </a:spcBef>
              <a:spcAft>
                <a:spcPts val="0"/>
              </a:spcAft>
              <a:buSzPts val="1200"/>
              <a:buFont typeface="Montserrat"/>
              <a:buChar char="○"/>
              <a:defRPr>
                <a:latin typeface="Montserrat"/>
                <a:ea typeface="Montserrat"/>
                <a:cs typeface="Montserrat"/>
                <a:sym typeface="Montserrat"/>
              </a:defRPr>
            </a:lvl2pPr>
            <a:lvl3pPr marL="1371600" lvl="2" indent="-304800">
              <a:spcBef>
                <a:spcPts val="0"/>
              </a:spcBef>
              <a:spcAft>
                <a:spcPts val="0"/>
              </a:spcAft>
              <a:buSzPts val="1200"/>
              <a:buFont typeface="Montserrat"/>
              <a:buChar char="■"/>
              <a:defRPr>
                <a:latin typeface="Montserrat"/>
                <a:ea typeface="Montserrat"/>
                <a:cs typeface="Montserrat"/>
                <a:sym typeface="Montserrat"/>
              </a:defRPr>
            </a:lvl3pPr>
            <a:lvl4pPr marL="1828800" lvl="3" indent="-304800">
              <a:spcBef>
                <a:spcPts val="0"/>
              </a:spcBef>
              <a:spcAft>
                <a:spcPts val="0"/>
              </a:spcAft>
              <a:buSzPts val="1200"/>
              <a:buFont typeface="Montserrat"/>
              <a:buChar char="●"/>
              <a:defRPr>
                <a:latin typeface="Montserrat"/>
                <a:ea typeface="Montserrat"/>
                <a:cs typeface="Montserrat"/>
                <a:sym typeface="Montserrat"/>
              </a:defRPr>
            </a:lvl4pPr>
            <a:lvl5pPr marL="2286000" lvl="4" indent="-304800">
              <a:spcBef>
                <a:spcPts val="0"/>
              </a:spcBef>
              <a:spcAft>
                <a:spcPts val="0"/>
              </a:spcAft>
              <a:buSzPts val="1200"/>
              <a:buFont typeface="Montserrat"/>
              <a:buChar char="○"/>
              <a:defRPr>
                <a:latin typeface="Montserrat"/>
                <a:ea typeface="Montserrat"/>
                <a:cs typeface="Montserrat"/>
                <a:sym typeface="Montserrat"/>
              </a:defRPr>
            </a:lvl5pPr>
            <a:lvl6pPr marL="2743200" lvl="5" indent="-304800">
              <a:spcBef>
                <a:spcPts val="0"/>
              </a:spcBef>
              <a:spcAft>
                <a:spcPts val="0"/>
              </a:spcAft>
              <a:buSzPts val="1200"/>
              <a:buFont typeface="Montserrat"/>
              <a:buChar char="■"/>
              <a:defRPr>
                <a:latin typeface="Montserrat"/>
                <a:ea typeface="Montserrat"/>
                <a:cs typeface="Montserrat"/>
                <a:sym typeface="Montserrat"/>
              </a:defRPr>
            </a:lvl6pPr>
            <a:lvl7pPr marL="3200400" lvl="6" indent="-304800">
              <a:spcBef>
                <a:spcPts val="0"/>
              </a:spcBef>
              <a:spcAft>
                <a:spcPts val="0"/>
              </a:spcAft>
              <a:buSzPts val="1200"/>
              <a:buFont typeface="Montserrat"/>
              <a:buChar char="●"/>
              <a:defRPr>
                <a:latin typeface="Montserrat"/>
                <a:ea typeface="Montserrat"/>
                <a:cs typeface="Montserrat"/>
                <a:sym typeface="Montserrat"/>
              </a:defRPr>
            </a:lvl7pPr>
            <a:lvl8pPr marL="3657600" lvl="7" indent="-304800">
              <a:spcBef>
                <a:spcPts val="0"/>
              </a:spcBef>
              <a:spcAft>
                <a:spcPts val="0"/>
              </a:spcAft>
              <a:buSzPts val="1200"/>
              <a:buFont typeface="Montserrat"/>
              <a:buChar char="○"/>
              <a:defRPr>
                <a:latin typeface="Montserrat"/>
                <a:ea typeface="Montserrat"/>
                <a:cs typeface="Montserrat"/>
                <a:sym typeface="Montserrat"/>
              </a:defRPr>
            </a:lvl8pPr>
            <a:lvl9pPr marL="4114800" lvl="8" indent="-304800">
              <a:spcBef>
                <a:spcPts val="0"/>
              </a:spcBef>
              <a:spcAft>
                <a:spcPts val="0"/>
              </a:spcAft>
              <a:buSzPts val="1200"/>
              <a:buFont typeface="Montserrat"/>
              <a:buChar char="■"/>
              <a:defRPr>
                <a:latin typeface="Montserrat"/>
                <a:ea typeface="Montserrat"/>
                <a:cs typeface="Montserrat"/>
                <a:sym typeface="Montserrat"/>
              </a:defRPr>
            </a:lvl9pPr>
          </a:lstStyle>
          <a:p>
            <a:endParaRPr/>
          </a:p>
        </p:txBody>
      </p:sp>
      <p:sp>
        <p:nvSpPr>
          <p:cNvPr id="25" name="Google Shape;25;p5"/>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a:buNone/>
              <a:defRPr b="1">
                <a:solidFill>
                  <a:srgbClr val="FF9797"/>
                </a:solidFill>
                <a:latin typeface="Montserrat"/>
                <a:ea typeface="Montserrat"/>
                <a:cs typeface="Montserrat"/>
                <a:sym typeface="Montserrat"/>
              </a:defRPr>
            </a:lvl1pPr>
            <a:lvl2pPr lvl="1" algn="l">
              <a:buNone/>
              <a:defRPr b="1">
                <a:solidFill>
                  <a:srgbClr val="FF9797"/>
                </a:solidFill>
                <a:latin typeface="Montserrat"/>
                <a:ea typeface="Montserrat"/>
                <a:cs typeface="Montserrat"/>
                <a:sym typeface="Montserrat"/>
              </a:defRPr>
            </a:lvl2pPr>
            <a:lvl3pPr lvl="2" algn="l">
              <a:buNone/>
              <a:defRPr b="1">
                <a:solidFill>
                  <a:srgbClr val="FF9797"/>
                </a:solidFill>
                <a:latin typeface="Montserrat"/>
                <a:ea typeface="Montserrat"/>
                <a:cs typeface="Montserrat"/>
                <a:sym typeface="Montserrat"/>
              </a:defRPr>
            </a:lvl3pPr>
            <a:lvl4pPr lvl="3" algn="l">
              <a:buNone/>
              <a:defRPr b="1">
                <a:solidFill>
                  <a:srgbClr val="FF9797"/>
                </a:solidFill>
                <a:latin typeface="Montserrat"/>
                <a:ea typeface="Montserrat"/>
                <a:cs typeface="Montserrat"/>
                <a:sym typeface="Montserrat"/>
              </a:defRPr>
            </a:lvl4pPr>
            <a:lvl5pPr lvl="4" algn="l">
              <a:buNone/>
              <a:defRPr b="1">
                <a:solidFill>
                  <a:srgbClr val="FF9797"/>
                </a:solidFill>
                <a:latin typeface="Montserrat"/>
                <a:ea typeface="Montserrat"/>
                <a:cs typeface="Montserrat"/>
                <a:sym typeface="Montserrat"/>
              </a:defRPr>
            </a:lvl5pPr>
            <a:lvl6pPr lvl="5" algn="l">
              <a:buNone/>
              <a:defRPr b="1">
                <a:solidFill>
                  <a:srgbClr val="FF9797"/>
                </a:solidFill>
                <a:latin typeface="Montserrat"/>
                <a:ea typeface="Montserrat"/>
                <a:cs typeface="Montserrat"/>
                <a:sym typeface="Montserrat"/>
              </a:defRPr>
            </a:lvl6pPr>
            <a:lvl7pPr lvl="6" algn="l">
              <a:buNone/>
              <a:defRPr b="1">
                <a:solidFill>
                  <a:srgbClr val="FF9797"/>
                </a:solidFill>
                <a:latin typeface="Montserrat"/>
                <a:ea typeface="Montserrat"/>
                <a:cs typeface="Montserrat"/>
                <a:sym typeface="Montserrat"/>
              </a:defRPr>
            </a:lvl7pPr>
            <a:lvl8pPr lvl="7" algn="l">
              <a:buNone/>
              <a:defRPr b="1">
                <a:solidFill>
                  <a:srgbClr val="FF9797"/>
                </a:solidFill>
                <a:latin typeface="Montserrat"/>
                <a:ea typeface="Montserrat"/>
                <a:cs typeface="Montserrat"/>
                <a:sym typeface="Montserrat"/>
              </a:defRPr>
            </a:lvl8pPr>
            <a:lvl9pPr lvl="8" algn="l">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26" name="Google Shape;26;p5"/>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7"/>
        <p:cNvGrpSpPr/>
        <p:nvPr/>
      </p:nvGrpSpPr>
      <p:grpSpPr>
        <a:xfrm>
          <a:off x="0" y="0"/>
          <a:ext cx="0" cy="0"/>
          <a:chOff x="0" y="0"/>
          <a:chExt cx="0" cy="0"/>
        </a:xfrm>
      </p:grpSpPr>
      <p:sp>
        <p:nvSpPr>
          <p:cNvPr id="28" name="Google Shape;28;p6"/>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6"/>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0" name="Google Shape;30;p6"/>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31" name="Google Shape;31;p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sp>
        <p:nvSpPr>
          <p:cNvPr id="32" name="Google Shape;32;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3"/>
        <p:cNvGrpSpPr/>
        <p:nvPr/>
      </p:nvGrpSpPr>
      <p:grpSpPr>
        <a:xfrm>
          <a:off x="0" y="0"/>
          <a:ext cx="0" cy="0"/>
          <a:chOff x="0" y="0"/>
          <a:chExt cx="0" cy="0"/>
        </a:xfrm>
      </p:grpSpPr>
      <p:sp>
        <p:nvSpPr>
          <p:cNvPr id="34" name="Google Shape;34;p7"/>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35" name="Google Shape;35;p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sp>
        <p:nvSpPr>
          <p:cNvPr id="36" name="Google Shape;36;p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7"/>
        <p:cNvGrpSpPr/>
        <p:nvPr/>
      </p:nvGrpSpPr>
      <p:grpSpPr>
        <a:xfrm>
          <a:off x="0" y="0"/>
          <a:ext cx="0" cy="0"/>
          <a:chOff x="0" y="0"/>
          <a:chExt cx="0" cy="0"/>
        </a:xfrm>
      </p:grpSpPr>
      <p:sp>
        <p:nvSpPr>
          <p:cNvPr id="38" name="Google Shape;38;p8"/>
          <p:cNvSpPr txBox="1">
            <a:spLocks noGrp="1"/>
          </p:cNvSpPr>
          <p:nvPr>
            <p:ph type="body" idx="1"/>
          </p:nvPr>
        </p:nvSpPr>
        <p:spPr>
          <a:xfrm>
            <a:off x="311700" y="1389600"/>
            <a:ext cx="39465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9" name="Google Shape;39;p8"/>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40" name="Google Shape;40;p8"/>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sp>
        <p:nvSpPr>
          <p:cNvPr id="41" name="Google Shape;41;p8"/>
          <p:cNvSpPr txBox="1">
            <a:spLocks noGrp="1"/>
          </p:cNvSpPr>
          <p:nvPr>
            <p:ph type="title"/>
          </p:nvPr>
        </p:nvSpPr>
        <p:spPr>
          <a:xfrm>
            <a:off x="311700" y="445025"/>
            <a:ext cx="3222000" cy="5727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6"/>
        <p:cNvGrpSpPr/>
        <p:nvPr/>
      </p:nvGrpSpPr>
      <p:grpSpPr>
        <a:xfrm>
          <a:off x="0" y="0"/>
          <a:ext cx="0" cy="0"/>
          <a:chOff x="0" y="0"/>
          <a:chExt cx="0" cy="0"/>
        </a:xfrm>
      </p:grpSpPr>
      <p:sp>
        <p:nvSpPr>
          <p:cNvPr id="47" name="Google Shape;47;p10"/>
          <p:cNvSpPr/>
          <p:nvPr/>
        </p:nvSpPr>
        <p:spPr>
          <a:xfrm>
            <a:off x="4572000" y="-125"/>
            <a:ext cx="4572000" cy="5143500"/>
          </a:xfrm>
          <a:prstGeom prst="rect">
            <a:avLst/>
          </a:prstGeom>
          <a:solidFill>
            <a:srgbClr val="2742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10"/>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1pPr>
            <a:lvl2pPr lvl="1">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2pPr>
            <a:lvl3pPr lvl="2">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3pPr>
            <a:lvl4pPr lvl="3">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4pPr>
            <a:lvl5pPr lvl="4">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5pPr>
            <a:lvl6pPr lvl="5">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6pPr>
            <a:lvl7pPr lvl="6">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7pPr>
            <a:lvl8pPr lvl="7">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8pPr>
            <a:lvl9pPr lvl="8">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9pPr>
          </a:lstStyle>
          <a:p>
            <a:endParaRPr/>
          </a:p>
        </p:txBody>
      </p:sp>
      <p:sp>
        <p:nvSpPr>
          <p:cNvPr id="49" name="Google Shape;49;p10"/>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SzPts val="2100"/>
              <a:buFont typeface="Montserrat Medium"/>
              <a:buNone/>
              <a:defRPr sz="2100">
                <a:latin typeface="Montserrat Medium"/>
                <a:ea typeface="Montserrat Medium"/>
                <a:cs typeface="Montserrat Medium"/>
                <a:sym typeface="Montserrat Medium"/>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0" name="Google Shape;50;p10"/>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30200">
              <a:spcBef>
                <a:spcPts val="0"/>
              </a:spcBef>
              <a:spcAft>
                <a:spcPts val="0"/>
              </a:spcAft>
              <a:buClr>
                <a:schemeClr val="lt1"/>
              </a:buClr>
              <a:buSzPts val="1600"/>
              <a:buFont typeface="Montserrat Medium"/>
              <a:buChar char="●"/>
              <a:defRPr>
                <a:solidFill>
                  <a:schemeClr val="lt1"/>
                </a:solidFill>
                <a:latin typeface="Montserrat Medium"/>
                <a:ea typeface="Montserrat Medium"/>
                <a:cs typeface="Montserrat Medium"/>
                <a:sym typeface="Montserrat Medium"/>
              </a:defRPr>
            </a:lvl1pPr>
            <a:lvl2pPr marL="914400" lvl="1"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2pPr>
            <a:lvl3pPr marL="1371600" lvl="2"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3pPr>
            <a:lvl4pPr marL="1828800" lvl="3"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4pPr>
            <a:lvl5pPr marL="2286000" lvl="4"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5pPr>
            <a:lvl6pPr marL="2743200" lvl="5"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6pPr>
            <a:lvl7pPr marL="3200400" lvl="6"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7pPr>
            <a:lvl8pPr marL="3657600" lvl="7"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8pPr>
            <a:lvl9pPr marL="4114800" lvl="8"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9pPr>
          </a:lstStyle>
          <a:p>
            <a:endParaRPr/>
          </a:p>
        </p:txBody>
      </p:sp>
      <p:sp>
        <p:nvSpPr>
          <p:cNvPr id="51" name="Google Shape;51;p10"/>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52" name="Google Shape;52;p10"/>
          <p:cNvPicPr preferRelativeResize="0"/>
          <p:nvPr/>
        </p:nvPicPr>
        <p:blipFill>
          <a:blip r:embed="rId2" cstate="email">
            <a:alphaModFix/>
            <a:extLst>
              <a:ext uri="{28A0092B-C50C-407E-A947-70E740481C1C}">
                <a14:useLocalDpi xmlns:a14="http://schemas.microsoft.com/office/drawing/2010/main"/>
              </a:ext>
            </a:extLst>
          </a:blip>
          <a:stretch>
            <a:fillRect/>
          </a:stretch>
        </p:blipFill>
        <p:spPr>
          <a:xfrm>
            <a:off x="8315050" y="4177575"/>
            <a:ext cx="573050" cy="722799"/>
          </a:xfrm>
          <a:prstGeom prst="rect">
            <a:avLst/>
          </a:prstGeom>
          <a:noFill/>
          <a:ln>
            <a:noFill/>
          </a:ln>
        </p:spPr>
      </p:pic>
    </p:spTree>
    <p:extLst>
      <p:ext uri="{BB962C8B-B14F-4D97-AF65-F5344CB8AC3E}">
        <p14:creationId xmlns:p14="http://schemas.microsoft.com/office/powerpoint/2010/main" val="12170629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7" name="AutoShape 6">
            <a:extLst>
              <a:ext uri="{FF2B5EF4-FFF2-40B4-BE49-F238E27FC236}">
                <a16:creationId xmlns:a16="http://schemas.microsoft.com/office/drawing/2014/main" id="{FD89089B-EC18-F7F7-0B75-ED1CE51B6093}"/>
              </a:ext>
            </a:extLst>
          </p:cNvPr>
          <p:cNvSpPr>
            <a:spLocks noChangeAspect="1" noChangeArrowheads="1"/>
          </p:cNvSpPr>
          <p:nvPr userDrawn="1"/>
        </p:nvSpPr>
        <p:spPr bwMode="auto">
          <a:xfrm>
            <a:off x="4457700" y="245745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GB" sz="1050"/>
          </a:p>
        </p:txBody>
      </p:sp>
      <p:cxnSp>
        <p:nvCxnSpPr>
          <p:cNvPr id="10" name="Straight Connector 9">
            <a:extLst>
              <a:ext uri="{FF2B5EF4-FFF2-40B4-BE49-F238E27FC236}">
                <a16:creationId xmlns:a16="http://schemas.microsoft.com/office/drawing/2014/main" id="{B55D79D9-ED26-6758-8071-0A9C42237016}"/>
              </a:ext>
            </a:extLst>
          </p:cNvPr>
          <p:cNvCxnSpPr>
            <a:cxnSpLocks/>
          </p:cNvCxnSpPr>
          <p:nvPr userDrawn="1"/>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6" name="Slide Number Placeholder 17">
            <a:extLst>
              <a:ext uri="{FF2B5EF4-FFF2-40B4-BE49-F238E27FC236}">
                <a16:creationId xmlns:a16="http://schemas.microsoft.com/office/drawing/2014/main" id="{9293C6C6-B7F5-34EC-1411-F881F8AB4B8A}"/>
              </a:ext>
            </a:extLst>
          </p:cNvPr>
          <p:cNvSpPr>
            <a:spLocks noGrp="1"/>
          </p:cNvSpPr>
          <p:nvPr>
            <p:ph type="sldNum" sz="quarter" idx="12"/>
          </p:nvPr>
        </p:nvSpPr>
        <p:spPr>
          <a:xfrm>
            <a:off x="6457950" y="4767263"/>
            <a:ext cx="2057400" cy="273844"/>
          </a:xfrm>
        </p:spPr>
        <p:txBody>
          <a:bodyPr/>
          <a:lstStyle/>
          <a:p>
            <a:fld id="{B527556E-B3A0-E64A-AD7F-44E75000D3EB}" type="slidenum">
              <a:rPr lang="en-GB" smtClean="0"/>
              <a:t>‹#›</a:t>
            </a:fld>
            <a:endParaRPr lang="en-GB"/>
          </a:p>
        </p:txBody>
      </p:sp>
    </p:spTree>
    <p:extLst>
      <p:ext uri="{BB962C8B-B14F-4D97-AF65-F5344CB8AC3E}">
        <p14:creationId xmlns:p14="http://schemas.microsoft.com/office/powerpoint/2010/main" val="10399826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theme" Target="../theme/theme2.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theme" Target="../theme/theme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image" Target="../media/image11.png"/><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image" Target="../media/image10.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rgbClr val="274271"/>
              </a:buClr>
              <a:buSzPts val="2800"/>
              <a:buFont typeface="Montserrat"/>
              <a:buNone/>
              <a:defRPr sz="2800" b="1">
                <a:solidFill>
                  <a:srgbClr val="274271"/>
                </a:solidFill>
                <a:latin typeface="Montserrat"/>
                <a:ea typeface="Montserrat"/>
                <a:cs typeface="Montserrat"/>
                <a:sym typeface="Montserrat"/>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30200">
              <a:lnSpc>
                <a:spcPct val="115000"/>
              </a:lnSpc>
              <a:spcBef>
                <a:spcPts val="0"/>
              </a:spcBef>
              <a:spcAft>
                <a:spcPts val="0"/>
              </a:spcAft>
              <a:buClr>
                <a:srgbClr val="434343"/>
              </a:buClr>
              <a:buSzPts val="1600"/>
              <a:buFont typeface="Montserrat Medium"/>
              <a:buChar char="●"/>
              <a:defRPr sz="1600">
                <a:solidFill>
                  <a:srgbClr val="434343"/>
                </a:solidFill>
                <a:latin typeface="Montserrat Medium"/>
                <a:ea typeface="Montserrat Medium"/>
                <a:cs typeface="Montserrat Medium"/>
                <a:sym typeface="Montserrat Medium"/>
              </a:defRPr>
            </a:lvl1pPr>
            <a:lvl2pPr marL="914400" lvl="1"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2pPr>
            <a:lvl3pPr marL="1371600" lvl="2"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3pPr>
            <a:lvl4pPr marL="1828800" lvl="3"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4pPr>
            <a:lvl5pPr marL="2286000" lvl="4"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5pPr>
            <a:lvl6pPr marL="2743200" lvl="5"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6pPr>
            <a:lvl7pPr marL="3200400" lvl="6"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7pPr>
            <a:lvl8pPr marL="3657600" lvl="7"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8pPr>
            <a:lvl9pPr marL="4114800" lvl="8"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9pPr>
          </a:lstStyle>
          <a:p>
            <a:endParaRPr/>
          </a:p>
        </p:txBody>
      </p:sp>
      <p:sp>
        <p:nvSpPr>
          <p:cNvPr id="8" name="Google Shape;8;p1"/>
          <p:cNvSpPr txBox="1">
            <a:spLocks noGrp="1"/>
          </p:cNvSpPr>
          <p:nvPr>
            <p:ph type="sldNum" idx="12"/>
          </p:nvPr>
        </p:nvSpPr>
        <p:spPr>
          <a:xfrm>
            <a:off x="311708" y="4663217"/>
            <a:ext cx="548700" cy="393600"/>
          </a:xfrm>
          <a:prstGeom prst="rect">
            <a:avLst/>
          </a:prstGeom>
          <a:noFill/>
          <a:ln>
            <a:noFill/>
          </a:ln>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61" r:id="rId8"/>
    <p:sldLayoutId id="2147483681"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4AEF3BFC-F2DE-4654-BB86-3A6105E3FF14}" type="datetimeFigureOut">
              <a:rPr lang="en-GB" smtClean="0"/>
              <a:t>26/06/2025</a:t>
            </a:fld>
            <a:endParaRPr lang="en-GB"/>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539B1E55-53EA-4891-92A3-B975D8CE2173}" type="slidenum">
              <a:rPr lang="en-GB" smtClean="0"/>
              <a:t>‹#›</a:t>
            </a:fld>
            <a:endParaRPr lang="en-GB"/>
          </a:p>
        </p:txBody>
      </p:sp>
    </p:spTree>
    <p:extLst>
      <p:ext uri="{BB962C8B-B14F-4D97-AF65-F5344CB8AC3E}">
        <p14:creationId xmlns:p14="http://schemas.microsoft.com/office/powerpoint/2010/main" val="3410309336"/>
      </p:ext>
    </p:extLst>
  </p:cSld>
  <p:clrMap bg1="lt1" tx1="dk1" bg2="lt2" tx2="dk2" accent1="accent1" accent2="accent2" accent3="accent3" accent4="accent4" accent5="accent5" accent6="accent6" hlink="hlink" folHlink="folHlink"/>
  <p:sldLayoutIdLst>
    <p:sldLayoutId id="2147483665" r:id="rId1"/>
    <p:sldLayoutId id="2147483671" r:id="rId2"/>
    <p:sldLayoutId id="2147483678" r:id="rId3"/>
    <p:sldLayoutId id="2147483679" r:id="rId4"/>
    <p:sldLayoutId id="2147483680"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5BD3F0-56C6-A9EC-109F-BE8DD74C57A1}"/>
              </a:ext>
            </a:extLst>
          </p:cNvPr>
          <p:cNvSpPr>
            <a:spLocks noGrp="1"/>
          </p:cNvSpPr>
          <p:nvPr>
            <p:ph type="body" idx="1"/>
          </p:nvPr>
        </p:nvSpPr>
        <p:spPr>
          <a:xfrm>
            <a:off x="628650" y="1369218"/>
            <a:ext cx="7886700" cy="326350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3">
            <a:extLst>
              <a:ext uri="{FF2B5EF4-FFF2-40B4-BE49-F238E27FC236}">
                <a16:creationId xmlns:a16="http://schemas.microsoft.com/office/drawing/2014/main" id="{255F692F-A4E8-BB3F-5DA8-CBF73B917255}"/>
              </a:ext>
            </a:extLst>
          </p:cNvPr>
          <p:cNvSpPr>
            <a:spLocks noGrp="1"/>
          </p:cNvSpPr>
          <p:nvPr>
            <p:ph type="dt" sz="half" idx="2"/>
          </p:nvPr>
        </p:nvSpPr>
        <p:spPr>
          <a:xfrm>
            <a:off x="628650" y="4767263"/>
            <a:ext cx="2057400" cy="273844"/>
          </a:xfrm>
          <a:prstGeom prst="rect">
            <a:avLst/>
          </a:prstGeom>
        </p:spPr>
        <p:txBody>
          <a:bodyPr anchor="ctr"/>
          <a:lstStyle>
            <a:lvl1pPr>
              <a:defRPr sz="1050" b="1" i="0">
                <a:solidFill>
                  <a:srgbClr val="252E5D"/>
                </a:solidFill>
                <a:latin typeface="Helvetica Neue" panose="02000503000000020004" pitchFamily="2" charset="0"/>
                <a:ea typeface="Helvetica Neue" panose="02000503000000020004" pitchFamily="2" charset="0"/>
                <a:cs typeface="Helvetica Neue" panose="02000503000000020004" pitchFamily="2" charset="0"/>
              </a:defRPr>
            </a:lvl1pPr>
          </a:lstStyle>
          <a:p>
            <a:fld id="{7A3BB74F-6D60-E34C-954A-3286711EFD4F}" type="datetime1">
              <a:rPr lang="en-GB" smtClean="0"/>
              <a:t>26/06/2025</a:t>
            </a:fld>
            <a:endParaRPr lang="en-GB"/>
          </a:p>
        </p:txBody>
      </p:sp>
      <p:sp>
        <p:nvSpPr>
          <p:cNvPr id="9" name="Slide Number Placeholder 5">
            <a:extLst>
              <a:ext uri="{FF2B5EF4-FFF2-40B4-BE49-F238E27FC236}">
                <a16:creationId xmlns:a16="http://schemas.microsoft.com/office/drawing/2014/main" id="{1BBBD409-46E0-B9C4-D9E1-F26D2088A127}"/>
              </a:ext>
            </a:extLst>
          </p:cNvPr>
          <p:cNvSpPr>
            <a:spLocks noGrp="1"/>
          </p:cNvSpPr>
          <p:nvPr>
            <p:ph type="sldNum" sz="quarter" idx="4"/>
          </p:nvPr>
        </p:nvSpPr>
        <p:spPr>
          <a:xfrm>
            <a:off x="6457950" y="4767263"/>
            <a:ext cx="2057400" cy="273844"/>
          </a:xfrm>
          <a:prstGeom prst="rect">
            <a:avLst/>
          </a:prstGeom>
        </p:spPr>
        <p:txBody>
          <a:bodyPr anchor="ctr"/>
          <a:lstStyle>
            <a:lvl1pPr algn="r">
              <a:defRPr sz="1050" b="1" i="0">
                <a:solidFill>
                  <a:srgbClr val="252E5D"/>
                </a:solidFill>
                <a:latin typeface="Helvetica Neue" panose="02000503000000020004" pitchFamily="2" charset="0"/>
                <a:ea typeface="Helvetica Neue" panose="02000503000000020004" pitchFamily="2" charset="0"/>
                <a:cs typeface="Helvetica Neue" panose="02000503000000020004" pitchFamily="2" charset="0"/>
              </a:defRPr>
            </a:lvl1pPr>
          </a:lstStyle>
          <a:p>
            <a:fld id="{B527556E-B3A0-E64A-AD7F-44E75000D3EB}" type="slidenum">
              <a:rPr lang="en-GB" smtClean="0"/>
              <a:pPr/>
              <a:t>‹#›</a:t>
            </a:fld>
            <a:endParaRPr lang="en-GB"/>
          </a:p>
        </p:txBody>
      </p:sp>
      <p:sp>
        <p:nvSpPr>
          <p:cNvPr id="4" name="Footer Placeholder 3">
            <a:extLst>
              <a:ext uri="{FF2B5EF4-FFF2-40B4-BE49-F238E27FC236}">
                <a16:creationId xmlns:a16="http://schemas.microsoft.com/office/drawing/2014/main" id="{83C34132-6213-41BC-7A11-AC31E799F8ED}"/>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GB"/>
          </a:p>
        </p:txBody>
      </p:sp>
    </p:spTree>
    <p:extLst>
      <p:ext uri="{BB962C8B-B14F-4D97-AF65-F5344CB8AC3E}">
        <p14:creationId xmlns:p14="http://schemas.microsoft.com/office/powerpoint/2010/main" val="3384286486"/>
      </p:ext>
    </p:extLst>
  </p:cSld>
  <p:clrMap bg1="lt1" tx1="dk1" bg2="lt2" tx2="dk2" accent1="accent1" accent2="accent2" accent3="accent3" accent4="accent4" accent5="accent5" accent6="accent6" hlink="hlink" folHlink="folHlink"/>
  <p:sldLayoutIdLst>
    <p:sldLayoutId id="2147483683" r:id="rId1"/>
    <p:sldLayoutId id="2147483684" r:id="rId2"/>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hf hdr="0"/>
  <p:txStyles>
    <p:titleStyle>
      <a:lvl1pPr algn="l" defTabSz="685800" rtl="0" eaLnBrk="1" latinLnBrk="0" hangingPunct="1">
        <a:lnSpc>
          <a:spcPct val="90000"/>
        </a:lnSpc>
        <a:spcBef>
          <a:spcPct val="0"/>
        </a:spcBef>
        <a:buNone/>
        <a:defRPr sz="33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54898"/>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dirty="0"/>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dirty="0"/>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fld id="{00000000-1234-1234-1234-123412341234}" type="slidenum">
              <a:rPr lang="en" smtClean="0"/>
              <a:pPr/>
              <a:t>‹#›</a:t>
            </a:fld>
            <a:endParaRPr lang="en"/>
          </a:p>
        </p:txBody>
      </p:sp>
      <p:pic>
        <p:nvPicPr>
          <p:cNvPr id="5" name="Google Shape;23;p4">
            <a:extLst>
              <a:ext uri="{FF2B5EF4-FFF2-40B4-BE49-F238E27FC236}">
                <a16:creationId xmlns:a16="http://schemas.microsoft.com/office/drawing/2014/main" id="{8FB088CF-5950-485F-8AE1-7CD26F6ADDE6}"/>
              </a:ext>
            </a:extLst>
          </p:cNvPr>
          <p:cNvPicPr preferRelativeResize="0"/>
          <p:nvPr userDrawn="1"/>
        </p:nvPicPr>
        <p:blipFill>
          <a:blip r:embed="rId14" cstate="email">
            <a:alphaModFix/>
            <a:extLst>
              <a:ext uri="{28A0092B-C50C-407E-A947-70E740481C1C}">
                <a14:useLocalDpi xmlns:a14="http://schemas.microsoft.com/office/drawing/2010/main"/>
              </a:ext>
            </a:extLst>
          </a:blip>
          <a:stretch>
            <a:fillRect/>
          </a:stretch>
        </p:blipFill>
        <p:spPr>
          <a:xfrm>
            <a:off x="6693794" y="85573"/>
            <a:ext cx="1395602" cy="542711"/>
          </a:xfrm>
          <a:prstGeom prst="rect">
            <a:avLst/>
          </a:prstGeom>
          <a:noFill/>
          <a:ln>
            <a:noFill/>
          </a:ln>
        </p:spPr>
      </p:pic>
      <p:pic>
        <p:nvPicPr>
          <p:cNvPr id="11" name="Picture 10">
            <a:extLst>
              <a:ext uri="{FF2B5EF4-FFF2-40B4-BE49-F238E27FC236}">
                <a16:creationId xmlns:a16="http://schemas.microsoft.com/office/drawing/2014/main" id="{A6C3AFA1-A809-443A-9D2A-B12647CF1043}"/>
              </a:ext>
            </a:extLst>
          </p:cNvPr>
          <p:cNvPicPr>
            <a:picLocks noChangeAspect="1"/>
          </p:cNvPicPr>
          <p:nvPr userDrawn="1"/>
        </p:nvPicPr>
        <p:blipFill>
          <a:blip r:embed="rId15" cstate="email">
            <a:extLst>
              <a:ext uri="{28A0092B-C50C-407E-A947-70E740481C1C}">
                <a14:useLocalDpi xmlns:a14="http://schemas.microsoft.com/office/drawing/2010/main"/>
              </a:ext>
            </a:extLst>
          </a:blip>
          <a:stretch>
            <a:fillRect/>
          </a:stretch>
        </p:blipFill>
        <p:spPr>
          <a:xfrm>
            <a:off x="8089396" y="-69249"/>
            <a:ext cx="973921" cy="859610"/>
          </a:xfrm>
          <a:prstGeom prst="rect">
            <a:avLst/>
          </a:prstGeom>
        </p:spPr>
      </p:pic>
    </p:spTree>
    <p:extLst>
      <p:ext uri="{BB962C8B-B14F-4D97-AF65-F5344CB8AC3E}">
        <p14:creationId xmlns:p14="http://schemas.microsoft.com/office/powerpoint/2010/main" val="2730121515"/>
      </p:ext>
    </p:extLst>
  </p:cSld>
  <p:clrMap bg1="lt1" tx1="dk1" bg2="dk2" tx2="lt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chemeClr val="bg2"/>
          </a:solidFill>
          <a:latin typeface="+mj-lt"/>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L="457189" marR="0" lvl="0" indent="-342892" algn="l" rtl="0" eaLnBrk="1" hangingPunct="1">
        <a:lnSpc>
          <a:spcPct val="100000"/>
        </a:lnSpc>
        <a:spcBef>
          <a:spcPts val="0"/>
        </a:spcBef>
        <a:spcAft>
          <a:spcPts val="0"/>
        </a:spcAft>
        <a:buClr>
          <a:srgbClr val="000000"/>
        </a:buClr>
        <a:buFont typeface="Arial" panose="020B0604020202020204" pitchFamily="34" charset="0"/>
        <a:buChar char="•"/>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10.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32.png"/><Relationship Id="rId7" Type="http://schemas.openxmlformats.org/officeDocument/2006/relationships/diagramLayout" Target="../diagrams/layout1.xml"/><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diagramData" Target="../diagrams/data1.xml"/><Relationship Id="rId5" Type="http://schemas.openxmlformats.org/officeDocument/2006/relationships/image" Target="../media/image35.png"/><Relationship Id="rId10" Type="http://schemas.microsoft.com/office/2007/relationships/diagramDrawing" Target="../diagrams/drawing1.xml"/><Relationship Id="rId4" Type="http://schemas.openxmlformats.org/officeDocument/2006/relationships/image" Target="../media/image33.png"/><Relationship Id="rId9" Type="http://schemas.openxmlformats.org/officeDocument/2006/relationships/diagramColors" Target="../diagrams/colors1.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30.png"/><Relationship Id="rId7"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7.png"/><Relationship Id="rId7"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30.png"/><Relationship Id="rId7"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30.png"/><Relationship Id="rId7"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28.png"/><Relationship Id="rId5" Type="http://schemas.openxmlformats.org/officeDocument/2006/relationships/image" Target="../media/image40.png"/><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30.png"/><Relationship Id="rId7"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hyperlink" Target="https://www.ons.gov.uk/peoplepopulationandcommunity/populationandmigration/populationestimates/articles/ukpopulationpyramidinteractive/2020-01-08" TargetMode="External"/><Relationship Id="rId2" Type="http://schemas.openxmlformats.org/officeDocument/2006/relationships/notesSlide" Target="../notesSlides/notesSlide22.xml"/><Relationship Id="rId1" Type="http://schemas.openxmlformats.org/officeDocument/2006/relationships/slideLayout" Target="../slideLayouts/slideLayout12.xml"/><Relationship Id="rId5" Type="http://schemas.openxmlformats.org/officeDocument/2006/relationships/image" Target="../media/image42.jpeg"/><Relationship Id="rId4" Type="http://schemas.openxmlformats.org/officeDocument/2006/relationships/image" Target="../media/image41.jpeg"/></Relationships>
</file>

<file path=ppt/slides/_rels/slide26.xml.rels><?xml version="1.0" encoding="UTF-8" standalone="yes"?>
<Relationships xmlns="http://schemas.openxmlformats.org/package/2006/relationships"><Relationship Id="rId3" Type="http://schemas.openxmlformats.org/officeDocument/2006/relationships/hyperlink" Target="https://www.ons.gov.uk/peoplepopulationandcommunity/populationandmigration/populationestimates/articles/ukpopulationpyramidinteractive/2020-01-08" TargetMode="External"/><Relationship Id="rId2" Type="http://schemas.openxmlformats.org/officeDocument/2006/relationships/notesSlide" Target="../notesSlides/notesSlide23.xml"/><Relationship Id="rId1" Type="http://schemas.openxmlformats.org/officeDocument/2006/relationships/slideLayout" Target="../slideLayouts/slideLayout12.xml"/><Relationship Id="rId5" Type="http://schemas.openxmlformats.org/officeDocument/2006/relationships/image" Target="../media/image44.jpeg"/><Relationship Id="rId4" Type="http://schemas.openxmlformats.org/officeDocument/2006/relationships/image" Target="../media/image43.png"/></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slideLayout" Target="../slideLayouts/slideLayout12.xml"/><Relationship Id="rId1" Type="http://schemas.openxmlformats.org/officeDocument/2006/relationships/video" Target="https://www.youtube.com/embed/fVjHH0F6M-8?feature=oembed" TargetMode="External"/></Relationships>
</file>

<file path=ppt/slides/_rels/slide28.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24.xml"/><Relationship Id="rId1" Type="http://schemas.openxmlformats.org/officeDocument/2006/relationships/slideLayout" Target="../slideLayouts/slideLayout1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30.xml.rels><?xml version="1.0" encoding="UTF-8" standalone="yes"?>
<Relationships xmlns="http://schemas.openxmlformats.org/package/2006/relationships"><Relationship Id="rId3" Type="http://schemas.openxmlformats.org/officeDocument/2006/relationships/image" Target="../media/image46.jpeg"/><Relationship Id="rId7" Type="http://schemas.openxmlformats.org/officeDocument/2006/relationships/image" Target="../media/image48.jpeg"/><Relationship Id="rId2" Type="http://schemas.openxmlformats.org/officeDocument/2006/relationships/notesSlide" Target="../notesSlides/notesSlide26.xml"/><Relationship Id="rId1" Type="http://schemas.openxmlformats.org/officeDocument/2006/relationships/slideLayout" Target="../slideLayouts/slideLayout12.xml"/><Relationship Id="rId6" Type="http://schemas.openxmlformats.org/officeDocument/2006/relationships/image" Target="cid:55167CBE-B9E6-4A4F-8CBF-2D3EC22AB0CC" TargetMode="External"/><Relationship Id="rId5" Type="http://schemas.openxmlformats.org/officeDocument/2006/relationships/image" Target="../media/image47.jpeg"/><Relationship Id="rId4" Type="http://schemas.openxmlformats.org/officeDocument/2006/relationships/image" Target="cid:18f9c6cea8c10c9368b1" TargetMode="External"/></Relationships>
</file>

<file path=ppt/slides/_rels/slide31.xml.rels><?xml version="1.0" encoding="UTF-8" standalone="yes"?>
<Relationships xmlns="http://schemas.openxmlformats.org/package/2006/relationships"><Relationship Id="rId8" Type="http://schemas.openxmlformats.org/officeDocument/2006/relationships/image" Target="../media/image54.sv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notesSlide" Target="../notesSlides/notesSlide27.xml"/><Relationship Id="rId1" Type="http://schemas.openxmlformats.org/officeDocument/2006/relationships/slideLayout" Target="../slideLayouts/slideLayout12.xml"/><Relationship Id="rId6" Type="http://schemas.openxmlformats.org/officeDocument/2006/relationships/image" Target="../media/image52.svg"/><Relationship Id="rId5" Type="http://schemas.openxmlformats.org/officeDocument/2006/relationships/image" Target="../media/image51.png"/><Relationship Id="rId4" Type="http://schemas.openxmlformats.org/officeDocument/2006/relationships/image" Target="../media/image50.svg"/></Relationships>
</file>

<file path=ppt/slides/_rels/slide32.xml.rels><?xml version="1.0" encoding="UTF-8" standalone="yes"?>
<Relationships xmlns="http://schemas.openxmlformats.org/package/2006/relationships"><Relationship Id="rId8" Type="http://schemas.openxmlformats.org/officeDocument/2006/relationships/image" Target="../media/image60.sv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28.xml"/><Relationship Id="rId1" Type="http://schemas.openxmlformats.org/officeDocument/2006/relationships/slideLayout" Target="../slideLayouts/slideLayout12.xml"/><Relationship Id="rId6" Type="http://schemas.openxmlformats.org/officeDocument/2006/relationships/image" Target="../media/image58.svg"/><Relationship Id="rId5" Type="http://schemas.openxmlformats.org/officeDocument/2006/relationships/image" Target="../media/image57.png"/><Relationship Id="rId4" Type="http://schemas.openxmlformats.org/officeDocument/2006/relationships/image" Target="../media/image56.sv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jpeg"/><Relationship Id="rId1" Type="http://schemas.openxmlformats.org/officeDocument/2006/relationships/slideLayout" Target="../slideLayouts/slideLayout14.xml"/><Relationship Id="rId5" Type="http://schemas.openxmlformats.org/officeDocument/2006/relationships/image" Target="../media/image64.png"/><Relationship Id="rId4" Type="http://schemas.openxmlformats.org/officeDocument/2006/relationships/image" Target="../media/image63.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31.xml"/><Relationship Id="rId1" Type="http://schemas.openxmlformats.org/officeDocument/2006/relationships/slideLayout" Target="../slideLayouts/slideLayout12.xml"/><Relationship Id="rId4" Type="http://schemas.openxmlformats.org/officeDocument/2006/relationships/image" Target="../media/image66.jpeg"/></Relationships>
</file>

<file path=ppt/slides/_rels/slide3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30.png"/><Relationship Id="rId7" Type="http://schemas.openxmlformats.org/officeDocument/2006/relationships/image" Target="../media/image29.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5.xml"/><Relationship Id="rId1" Type="http://schemas.openxmlformats.org/officeDocument/2006/relationships/slideLayout" Target="../slideLayouts/slideLayout27.xml"/></Relationships>
</file>

<file path=ppt/slides/_rels/slide4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6.xml"/><Relationship Id="rId1" Type="http://schemas.openxmlformats.org/officeDocument/2006/relationships/slideLayout" Target="../slideLayouts/slideLayout26.xml"/><Relationship Id="rId5" Type="http://schemas.openxmlformats.org/officeDocument/2006/relationships/hyperlink" Target="https://bmjopen.bmj.com/content/9/7/e028981.full" TargetMode="External"/><Relationship Id="rId4" Type="http://schemas.openxmlformats.org/officeDocument/2006/relationships/image" Target="../media/image69.png"/></Relationships>
</file>

<file path=ppt/slides/_rels/slide45.xml.rels><?xml version="1.0" encoding="UTF-8" standalone="yes"?>
<Relationships xmlns="http://schemas.openxmlformats.org/package/2006/relationships"><Relationship Id="rId3" Type="http://schemas.openxmlformats.org/officeDocument/2006/relationships/hyperlink" Target="https://academic.oup.com/eurpub/article/34/Supplement_3/ckae144.036/7843326" TargetMode="External"/><Relationship Id="rId7" Type="http://schemas.openxmlformats.org/officeDocument/2006/relationships/image" Target="../media/image73.png"/><Relationship Id="rId2" Type="http://schemas.openxmlformats.org/officeDocument/2006/relationships/notesSlide" Target="../notesSlides/notesSlide37.xml"/><Relationship Id="rId1" Type="http://schemas.openxmlformats.org/officeDocument/2006/relationships/slideLayout" Target="../slideLayouts/slideLayout17.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46.xml.rels><?xml version="1.0" encoding="UTF-8" standalone="yes"?>
<Relationships xmlns="http://schemas.openxmlformats.org/package/2006/relationships"><Relationship Id="rId8" Type="http://schemas.openxmlformats.org/officeDocument/2006/relationships/image" Target="../media/image79.svg"/><Relationship Id="rId13" Type="http://schemas.openxmlformats.org/officeDocument/2006/relationships/image" Target="../media/image84.png"/><Relationship Id="rId3" Type="http://schemas.openxmlformats.org/officeDocument/2006/relationships/image" Target="../media/image74.png"/><Relationship Id="rId7" Type="http://schemas.openxmlformats.org/officeDocument/2006/relationships/image" Target="../media/image78.png"/><Relationship Id="rId12" Type="http://schemas.openxmlformats.org/officeDocument/2006/relationships/image" Target="../media/image83.svg"/><Relationship Id="rId2" Type="http://schemas.openxmlformats.org/officeDocument/2006/relationships/notesSlide" Target="../notesSlides/notesSlide38.xml"/><Relationship Id="rId1" Type="http://schemas.openxmlformats.org/officeDocument/2006/relationships/slideLayout" Target="../slideLayouts/slideLayout28.xml"/><Relationship Id="rId6" Type="http://schemas.openxmlformats.org/officeDocument/2006/relationships/image" Target="../media/image77.svg"/><Relationship Id="rId11" Type="http://schemas.openxmlformats.org/officeDocument/2006/relationships/image" Target="../media/image82.png"/><Relationship Id="rId5" Type="http://schemas.openxmlformats.org/officeDocument/2006/relationships/image" Target="../media/image76.png"/><Relationship Id="rId10" Type="http://schemas.openxmlformats.org/officeDocument/2006/relationships/image" Target="../media/image81.svg"/><Relationship Id="rId4" Type="http://schemas.openxmlformats.org/officeDocument/2006/relationships/image" Target="../media/image75.svg"/><Relationship Id="rId9" Type="http://schemas.openxmlformats.org/officeDocument/2006/relationships/image" Target="../media/image80.png"/></Relationships>
</file>

<file path=ppt/slides/_rels/slide47.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26.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7.png"/><Relationship Id="rId4" Type="http://schemas.openxmlformats.org/officeDocument/2006/relationships/image" Target="../media/image31.png"/></Relationships>
</file>

<file path=ppt/slides/_rels/slide48.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30.png"/><Relationship Id="rId7" Type="http://schemas.openxmlformats.org/officeDocument/2006/relationships/image" Target="../media/image29.png"/><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31.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9.xml"/><Relationship Id="rId1" Type="http://schemas.openxmlformats.org/officeDocument/2006/relationships/tags" Target="../tags/tag1.xml"/></Relationships>
</file>

<file path=ppt/slides/_rels/slide51.xml.rels><?xml version="1.0" encoding="UTF-8" standalone="yes"?>
<Relationships xmlns="http://schemas.openxmlformats.org/package/2006/relationships"><Relationship Id="rId8" Type="http://schemas.openxmlformats.org/officeDocument/2006/relationships/image" Target="../media/image89.png"/><Relationship Id="rId13" Type="http://schemas.openxmlformats.org/officeDocument/2006/relationships/image" Target="../media/image94.jpeg"/><Relationship Id="rId18" Type="http://schemas.openxmlformats.org/officeDocument/2006/relationships/image" Target="../media/image99.png"/><Relationship Id="rId3" Type="http://schemas.openxmlformats.org/officeDocument/2006/relationships/notesSlide" Target="../notesSlides/notesSlide43.xml"/><Relationship Id="rId7" Type="http://schemas.openxmlformats.org/officeDocument/2006/relationships/image" Target="../media/image88.png"/><Relationship Id="rId12" Type="http://schemas.openxmlformats.org/officeDocument/2006/relationships/image" Target="../media/image93.png"/><Relationship Id="rId17" Type="http://schemas.openxmlformats.org/officeDocument/2006/relationships/image" Target="../media/image98.jpeg"/><Relationship Id="rId2" Type="http://schemas.openxmlformats.org/officeDocument/2006/relationships/slideLayout" Target="../slideLayouts/slideLayout9.xml"/><Relationship Id="rId16" Type="http://schemas.openxmlformats.org/officeDocument/2006/relationships/image" Target="../media/image97.jpeg"/><Relationship Id="rId1" Type="http://schemas.openxmlformats.org/officeDocument/2006/relationships/tags" Target="../tags/tag2.xml"/><Relationship Id="rId6" Type="http://schemas.openxmlformats.org/officeDocument/2006/relationships/image" Target="../media/image87.png"/><Relationship Id="rId11" Type="http://schemas.openxmlformats.org/officeDocument/2006/relationships/image" Target="../media/image92.png"/><Relationship Id="rId5" Type="http://schemas.openxmlformats.org/officeDocument/2006/relationships/image" Target="../media/image86.png"/><Relationship Id="rId15" Type="http://schemas.openxmlformats.org/officeDocument/2006/relationships/image" Target="../media/image96.jpeg"/><Relationship Id="rId10" Type="http://schemas.openxmlformats.org/officeDocument/2006/relationships/image" Target="../media/image91.jpeg"/><Relationship Id="rId4" Type="http://schemas.openxmlformats.org/officeDocument/2006/relationships/image" Target="../media/image85.jpeg"/><Relationship Id="rId9" Type="http://schemas.openxmlformats.org/officeDocument/2006/relationships/image" Target="../media/image90.jpeg"/><Relationship Id="rId14" Type="http://schemas.openxmlformats.org/officeDocument/2006/relationships/image" Target="../media/image95.jpe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9.xml"/><Relationship Id="rId1" Type="http://schemas.openxmlformats.org/officeDocument/2006/relationships/tags" Target="../tags/tag3.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9.xml"/><Relationship Id="rId1" Type="http://schemas.openxmlformats.org/officeDocument/2006/relationships/tags" Target="../tags/tag4.xml"/><Relationship Id="rId4" Type="http://schemas.openxmlformats.org/officeDocument/2006/relationships/image" Target="../media/image100.pn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9.xml"/><Relationship Id="rId1" Type="http://schemas.openxmlformats.org/officeDocument/2006/relationships/tags" Target="../tags/tag5.xml"/><Relationship Id="rId4" Type="http://schemas.openxmlformats.org/officeDocument/2006/relationships/image" Target="../media/image100.pn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9.xml"/><Relationship Id="rId1" Type="http://schemas.openxmlformats.org/officeDocument/2006/relationships/tags" Target="../tags/tag6.xml"/><Relationship Id="rId4" Type="http://schemas.openxmlformats.org/officeDocument/2006/relationships/image" Target="../media/image100.pn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9.xml"/><Relationship Id="rId1" Type="http://schemas.openxmlformats.org/officeDocument/2006/relationships/tags" Target="../tags/tag7.xml"/><Relationship Id="rId4" Type="http://schemas.openxmlformats.org/officeDocument/2006/relationships/image" Target="../media/image100.pn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9.xml"/><Relationship Id="rId1" Type="http://schemas.openxmlformats.org/officeDocument/2006/relationships/tags" Target="../tags/tag8.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9.xml"/><Relationship Id="rId1" Type="http://schemas.openxmlformats.org/officeDocument/2006/relationships/tags" Target="../tags/tag9.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9.xml"/><Relationship Id="rId1" Type="http://schemas.openxmlformats.org/officeDocument/2006/relationships/tags" Target="../tags/tag10.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9.xml"/><Relationship Id="rId1" Type="http://schemas.openxmlformats.org/officeDocument/2006/relationships/tags" Target="../tags/tag11.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9.xml"/><Relationship Id="rId1" Type="http://schemas.openxmlformats.org/officeDocument/2006/relationships/tags" Target="../tags/tag12.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9.xml"/><Relationship Id="rId1" Type="http://schemas.openxmlformats.org/officeDocument/2006/relationships/tags" Target="../tags/tag13.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9.xml"/><Relationship Id="rId1" Type="http://schemas.openxmlformats.org/officeDocument/2006/relationships/tags" Target="../tags/tag14.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9.xml"/><Relationship Id="rId1" Type="http://schemas.openxmlformats.org/officeDocument/2006/relationships/tags" Target="../tags/tag15.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9.xml"/><Relationship Id="rId1" Type="http://schemas.openxmlformats.org/officeDocument/2006/relationships/tags" Target="../tags/tag16.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9.xml"/><Relationship Id="rId1" Type="http://schemas.openxmlformats.org/officeDocument/2006/relationships/tags" Target="../tags/tag17.xml"/><Relationship Id="rId4" Type="http://schemas.openxmlformats.org/officeDocument/2006/relationships/image" Target="../media/image101.jpeg"/></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59.xml"/><Relationship Id="rId7" Type="http://schemas.openxmlformats.org/officeDocument/2006/relationships/image" Target="../media/image105.png"/><Relationship Id="rId2" Type="http://schemas.openxmlformats.org/officeDocument/2006/relationships/slideLayout" Target="../slideLayouts/slideLayout9.xml"/><Relationship Id="rId1" Type="http://schemas.openxmlformats.org/officeDocument/2006/relationships/tags" Target="../tags/tag18.xml"/><Relationship Id="rId6" Type="http://schemas.openxmlformats.org/officeDocument/2006/relationships/image" Target="../media/image104.jpeg"/><Relationship Id="rId5" Type="http://schemas.openxmlformats.org/officeDocument/2006/relationships/image" Target="../media/image103.png"/><Relationship Id="rId4" Type="http://schemas.openxmlformats.org/officeDocument/2006/relationships/image" Target="../media/image102.jpeg"/></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9.xml"/><Relationship Id="rId1" Type="http://schemas.openxmlformats.org/officeDocument/2006/relationships/tags" Target="../tags/tag19.xml"/><Relationship Id="rId4" Type="http://schemas.openxmlformats.org/officeDocument/2006/relationships/image" Target="../media/image106.jpeg"/></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9.xml"/><Relationship Id="rId1" Type="http://schemas.openxmlformats.org/officeDocument/2006/relationships/tags" Target="../tags/tag20.xml"/><Relationship Id="rId4" Type="http://schemas.openxmlformats.org/officeDocument/2006/relationships/image" Target="../media/image107.jpeg"/></Relationships>
</file>

<file path=ppt/slides/_rels/slide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9.xml"/><Relationship Id="rId1" Type="http://schemas.openxmlformats.org/officeDocument/2006/relationships/tags" Target="../tags/tag21.xml"/><Relationship Id="rId4" Type="http://schemas.openxmlformats.org/officeDocument/2006/relationships/image" Target="../media/image107.jpeg"/></Relationships>
</file>

<file path=ppt/slides/_rels/slide71.xml.rels><?xml version="1.0" encoding="UTF-8" standalone="yes"?>
<Relationships xmlns="http://schemas.openxmlformats.org/package/2006/relationships"><Relationship Id="rId8" Type="http://schemas.openxmlformats.org/officeDocument/2006/relationships/image" Target="../media/image112.png"/><Relationship Id="rId3" Type="http://schemas.openxmlformats.org/officeDocument/2006/relationships/notesSlide" Target="../notesSlides/notesSlide63.xml"/><Relationship Id="rId7" Type="http://schemas.openxmlformats.org/officeDocument/2006/relationships/image" Target="../media/image111.jpeg"/><Relationship Id="rId2" Type="http://schemas.openxmlformats.org/officeDocument/2006/relationships/slideLayout" Target="../slideLayouts/slideLayout9.xml"/><Relationship Id="rId1" Type="http://schemas.openxmlformats.org/officeDocument/2006/relationships/tags" Target="../tags/tag22.xml"/><Relationship Id="rId6" Type="http://schemas.openxmlformats.org/officeDocument/2006/relationships/image" Target="../media/image110.jpeg"/><Relationship Id="rId5" Type="http://schemas.openxmlformats.org/officeDocument/2006/relationships/image" Target="../media/image109.jpeg"/><Relationship Id="rId4" Type="http://schemas.openxmlformats.org/officeDocument/2006/relationships/image" Target="../media/image108.png"/><Relationship Id="rId9" Type="http://schemas.openxmlformats.org/officeDocument/2006/relationships/image" Target="../media/image113.jpeg"/></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9.xml"/><Relationship Id="rId1" Type="http://schemas.openxmlformats.org/officeDocument/2006/relationships/tags" Target="../tags/tag23.xml"/></Relationships>
</file>

<file path=ppt/slides/_rels/slide7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30.png"/><Relationship Id="rId7" Type="http://schemas.openxmlformats.org/officeDocument/2006/relationships/image" Target="../media/image29.png"/><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31.png"/></Relationships>
</file>

<file path=ppt/slides/_rels/slide7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6.xml"/><Relationship Id="rId1" Type="http://schemas.openxmlformats.org/officeDocument/2006/relationships/slideLayout" Target="../slideLayouts/slideLayout5.xml"/><Relationship Id="rId6" Type="http://schemas.openxmlformats.org/officeDocument/2006/relationships/image" Target="../media/image114.jpeg"/><Relationship Id="rId5" Type="http://schemas.openxmlformats.org/officeDocument/2006/relationships/image" Target="../media/image28.png"/><Relationship Id="rId4" Type="http://schemas.openxmlformats.org/officeDocument/2006/relationships/image" Target="../media/image40.png"/></Relationships>
</file>

<file path=ppt/slides/_rels/slide7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7.xml"/><Relationship Id="rId1" Type="http://schemas.openxmlformats.org/officeDocument/2006/relationships/slideLayout" Target="../slideLayouts/slideLayout5.xml"/><Relationship Id="rId6" Type="http://schemas.openxmlformats.org/officeDocument/2006/relationships/image" Target="../media/image28.png"/><Relationship Id="rId5" Type="http://schemas.openxmlformats.org/officeDocument/2006/relationships/image" Target="../media/image40.png"/><Relationship Id="rId4" Type="http://schemas.openxmlformats.org/officeDocument/2006/relationships/image" Target="../media/image39.png"/></Relationships>
</file>

<file path=ppt/slides/_rels/slide7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8.xml"/><Relationship Id="rId1" Type="http://schemas.openxmlformats.org/officeDocument/2006/relationships/slideLayout" Target="../slideLayouts/slideLayout5.xml"/><Relationship Id="rId5" Type="http://schemas.openxmlformats.org/officeDocument/2006/relationships/image" Target="../media/image28.png"/><Relationship Id="rId4" Type="http://schemas.openxmlformats.org/officeDocument/2006/relationships/image" Target="../media/image38.png"/></Relationships>
</file>

<file path=ppt/slides/_rels/slide7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9.xml"/><Relationship Id="rId1" Type="http://schemas.openxmlformats.org/officeDocument/2006/relationships/slideLayout" Target="../slideLayouts/slideLayout5.xml"/><Relationship Id="rId5" Type="http://schemas.openxmlformats.org/officeDocument/2006/relationships/image" Target="../media/image28.png"/><Relationship Id="rId4" Type="http://schemas.openxmlformats.org/officeDocument/2006/relationships/image" Target="../media/image39.png"/></Relationships>
</file>

<file path=ppt/slides/_rels/slide79.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30.png"/><Relationship Id="rId7" Type="http://schemas.openxmlformats.org/officeDocument/2006/relationships/image" Target="../media/image29.png"/><Relationship Id="rId2" Type="http://schemas.openxmlformats.org/officeDocument/2006/relationships/notesSlide" Target="../notesSlides/notesSlide70.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31.png"/></Relationships>
</file>

<file path=ppt/slides/_rels/slide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8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1.xml"/><Relationship Id="rId1" Type="http://schemas.openxmlformats.org/officeDocument/2006/relationships/slideLayout" Target="../slideLayouts/slideLayout4.xml"/><Relationship Id="rId6" Type="http://schemas.openxmlformats.org/officeDocument/2006/relationships/image" Target="../media/image40.png"/><Relationship Id="rId5" Type="http://schemas.openxmlformats.org/officeDocument/2006/relationships/image" Target="../media/image115.png"/><Relationship Id="rId4" Type="http://schemas.openxmlformats.org/officeDocument/2006/relationships/image" Target="../media/image38.png"/></Relationships>
</file>

<file path=ppt/slides/_rels/slide8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hyperlink" Target="https://www.ibm.com/think/topics/artificial-intelligence" TargetMode="External"/><Relationship Id="rId7" Type="http://schemas.openxmlformats.org/officeDocument/2006/relationships/image" Target="../media/image34.png"/><Relationship Id="rId2" Type="http://schemas.openxmlformats.org/officeDocument/2006/relationships/notesSlide" Target="../notesSlides/notesSlide72.xml"/><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hyperlink" Target="https://www.youtube.com/watch?v=qYNweeDHiyU"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74271"/>
        </a:solidFill>
        <a:effectLst/>
      </p:bgPr>
    </p:bg>
    <p:spTree>
      <p:nvGrpSpPr>
        <p:cNvPr id="1" name="Shape 68"/>
        <p:cNvGrpSpPr/>
        <p:nvPr/>
      </p:nvGrpSpPr>
      <p:grpSpPr>
        <a:xfrm>
          <a:off x="0" y="0"/>
          <a:ext cx="0" cy="0"/>
          <a:chOff x="0" y="0"/>
          <a:chExt cx="0" cy="0"/>
        </a:xfrm>
      </p:grpSpPr>
      <p:sp>
        <p:nvSpPr>
          <p:cNvPr id="69" name="Google Shape;69;p14"/>
          <p:cNvSpPr txBox="1">
            <a:spLocks noGrp="1"/>
          </p:cNvSpPr>
          <p:nvPr>
            <p:ph type="ctrTitle"/>
          </p:nvPr>
        </p:nvSpPr>
        <p:spPr>
          <a:xfrm>
            <a:off x="311702" y="744575"/>
            <a:ext cx="8377947"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sz="3200" b="1">
                <a:solidFill>
                  <a:schemeClr val="lt1"/>
                </a:solidFill>
                <a:latin typeface="Montserrat"/>
                <a:ea typeface="Montserrat"/>
                <a:cs typeface="Montserrat"/>
                <a:sym typeface="Montserrat"/>
              </a:rPr>
              <a:t>Liverpool City Region Residents’ Assembly on Data and AI </a:t>
            </a:r>
            <a:r>
              <a:rPr lang="en" sz="3200"/>
              <a:t>Innovation</a:t>
            </a:r>
            <a:endParaRPr sz="3200" b="1">
              <a:solidFill>
                <a:schemeClr val="lt1"/>
              </a:solidFill>
              <a:latin typeface="Montserrat"/>
              <a:ea typeface="Montserrat"/>
              <a:cs typeface="Montserrat"/>
              <a:sym typeface="Montserrat"/>
            </a:endParaRPr>
          </a:p>
        </p:txBody>
      </p:sp>
      <p:sp>
        <p:nvSpPr>
          <p:cNvPr id="70" name="Google Shape;70;p14"/>
          <p:cNvSpPr txBox="1">
            <a:spLocks noGrp="1"/>
          </p:cNvSpPr>
          <p:nvPr>
            <p:ph type="subTitle" idx="1"/>
          </p:nvPr>
        </p:nvSpPr>
        <p:spPr>
          <a:xfrm>
            <a:off x="311700" y="2571750"/>
            <a:ext cx="8520600" cy="792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solidFill>
                  <a:schemeClr val="lt1"/>
                </a:solidFill>
                <a:latin typeface="Montserrat Medium"/>
                <a:ea typeface="Montserrat Medium"/>
                <a:cs typeface="Montserrat Medium"/>
                <a:sym typeface="Montserrat Medium"/>
              </a:rPr>
              <a:t>Day 1 – March 6</a:t>
            </a:r>
            <a:r>
              <a:rPr lang="en" baseline="30000">
                <a:solidFill>
                  <a:schemeClr val="lt1"/>
                </a:solidFill>
                <a:latin typeface="Montserrat Medium"/>
                <a:ea typeface="Montserrat Medium"/>
                <a:cs typeface="Montserrat Medium"/>
                <a:sym typeface="Montserrat Medium"/>
              </a:rPr>
              <a:t>th</a:t>
            </a:r>
            <a:r>
              <a:rPr lang="en">
                <a:solidFill>
                  <a:schemeClr val="lt1"/>
                </a:solidFill>
                <a:latin typeface="Montserrat Medium"/>
                <a:ea typeface="Montserrat Medium"/>
                <a:cs typeface="Montserrat Medium"/>
                <a:sym typeface="Montserrat Medium"/>
              </a:rPr>
              <a:t> 2025</a:t>
            </a:r>
            <a:endParaRPr>
              <a:solidFill>
                <a:schemeClr val="lt1"/>
              </a:solidFill>
              <a:latin typeface="Montserrat Medium"/>
              <a:ea typeface="Montserrat Medium"/>
              <a:cs typeface="Montserrat Medium"/>
              <a:sym typeface="Montserrat Medium"/>
            </a:endParaRPr>
          </a:p>
        </p:txBody>
      </p:sp>
      <p:pic>
        <p:nvPicPr>
          <p:cNvPr id="71" name="Google Shape;71;p14"/>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72" name="Google Shape;72;p14"/>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6406750" y="3855603"/>
            <a:ext cx="2737248" cy="1287894"/>
          </a:xfrm>
          <a:prstGeom prst="rect">
            <a:avLst/>
          </a:prstGeom>
          <a:noFill/>
          <a:ln>
            <a:noFill/>
          </a:ln>
        </p:spPr>
      </p:pic>
      <p:pic>
        <p:nvPicPr>
          <p:cNvPr id="73" name="Google Shape;73;p14"/>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795250" y="3763300"/>
            <a:ext cx="1948525" cy="917449"/>
          </a:xfrm>
          <a:prstGeom prst="rect">
            <a:avLst/>
          </a:prstGeom>
          <a:noFill/>
          <a:ln>
            <a:noFill/>
          </a:ln>
        </p:spPr>
      </p:pic>
      <p:pic>
        <p:nvPicPr>
          <p:cNvPr id="74" name="Google Shape;74;p14"/>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rot="-5400000">
            <a:off x="-397288" y="3913013"/>
            <a:ext cx="2452975" cy="1154949"/>
          </a:xfrm>
          <a:prstGeom prst="rect">
            <a:avLst/>
          </a:prstGeom>
          <a:noFill/>
          <a:ln>
            <a:noFill/>
          </a:ln>
        </p:spPr>
      </p:pic>
      <p:pic>
        <p:nvPicPr>
          <p:cNvPr id="75" name="Google Shape;75;p14"/>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a:off x="6460825" y="3264000"/>
            <a:ext cx="1266975" cy="596550"/>
          </a:xfrm>
          <a:prstGeom prst="rect">
            <a:avLst/>
          </a:prstGeom>
          <a:noFill/>
          <a:ln>
            <a:noFill/>
          </a:ln>
        </p:spPr>
      </p:pic>
      <p:pic>
        <p:nvPicPr>
          <p:cNvPr id="76" name="Google Shape;76;p14"/>
          <p:cNvPicPr preferRelativeResize="0"/>
          <p:nvPr/>
        </p:nvPicPr>
        <p:blipFill>
          <a:blip r:embed="rId8" cstate="email">
            <a:alphaModFix/>
            <a:extLst>
              <a:ext uri="{28A0092B-C50C-407E-A947-70E740481C1C}">
                <a14:useLocalDpi xmlns:a14="http://schemas.microsoft.com/office/drawing/2010/main"/>
              </a:ext>
            </a:extLst>
          </a:blip>
          <a:stretch>
            <a:fillRect/>
          </a:stretch>
        </p:blipFill>
        <p:spPr>
          <a:xfrm>
            <a:off x="7965512" y="376800"/>
            <a:ext cx="1266975" cy="596524"/>
          </a:xfrm>
          <a:prstGeom prst="rect">
            <a:avLst/>
          </a:prstGeom>
          <a:noFill/>
          <a:ln>
            <a:noFill/>
          </a:ln>
        </p:spPr>
      </p:pic>
      <p:pic>
        <p:nvPicPr>
          <p:cNvPr id="77" name="Google Shape;77;p14"/>
          <p:cNvPicPr preferRelativeResize="0"/>
          <p:nvPr/>
        </p:nvPicPr>
        <p:blipFill>
          <a:blip r:embed="rId9" cstate="email">
            <a:alphaModFix/>
            <a:extLst>
              <a:ext uri="{28A0092B-C50C-407E-A947-70E740481C1C}">
                <a14:useLocalDpi xmlns:a14="http://schemas.microsoft.com/office/drawing/2010/main"/>
              </a:ext>
            </a:extLst>
          </a:blip>
          <a:stretch>
            <a:fillRect/>
          </a:stretch>
        </p:blipFill>
        <p:spPr>
          <a:xfrm>
            <a:off x="7005078" y="605875"/>
            <a:ext cx="1684571" cy="792600"/>
          </a:xfrm>
          <a:prstGeom prst="rect">
            <a:avLst/>
          </a:prstGeom>
          <a:noFill/>
          <a:ln>
            <a:noFill/>
          </a:ln>
        </p:spPr>
      </p:pic>
      <p:pic>
        <p:nvPicPr>
          <p:cNvPr id="2" name="Picture 1">
            <a:extLst>
              <a:ext uri="{FF2B5EF4-FFF2-40B4-BE49-F238E27FC236}">
                <a16:creationId xmlns:a16="http://schemas.microsoft.com/office/drawing/2014/main" id="{9E4CD0AF-53DB-5FDB-B606-6ECDE361762D}"/>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587876" y="324825"/>
            <a:ext cx="1094975" cy="55269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1651E2-9A2D-2F7C-A48E-B3C7B7F022E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3A9CAD3-49E7-A50B-A843-D0FA03DD1AF2}"/>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10</a:t>
            </a:fld>
            <a:endParaRPr lang="en"/>
          </a:p>
        </p:txBody>
      </p:sp>
      <p:sp>
        <p:nvSpPr>
          <p:cNvPr id="5" name="Title 4">
            <a:extLst>
              <a:ext uri="{FF2B5EF4-FFF2-40B4-BE49-F238E27FC236}">
                <a16:creationId xmlns:a16="http://schemas.microsoft.com/office/drawing/2014/main" id="{B874AD9F-31D2-D7ED-5449-E0C8A9BC0F85}"/>
              </a:ext>
            </a:extLst>
          </p:cNvPr>
          <p:cNvSpPr>
            <a:spLocks noGrp="1"/>
          </p:cNvSpPr>
          <p:nvPr>
            <p:ph type="title"/>
          </p:nvPr>
        </p:nvSpPr>
        <p:spPr/>
        <p:txBody>
          <a:bodyPr>
            <a:normAutofit fontScale="90000"/>
          </a:bodyPr>
          <a:lstStyle/>
          <a:p>
            <a:r>
              <a:rPr lang="en-US"/>
              <a:t>Overview of Assembly experience</a:t>
            </a:r>
          </a:p>
        </p:txBody>
      </p:sp>
      <p:pic>
        <p:nvPicPr>
          <p:cNvPr id="6" name="Google Shape;109;p17">
            <a:extLst>
              <a:ext uri="{FF2B5EF4-FFF2-40B4-BE49-F238E27FC236}">
                <a16:creationId xmlns:a16="http://schemas.microsoft.com/office/drawing/2014/main" id="{3E589DF4-ACE1-3BB1-35B3-794D97E740CE}"/>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193491" y="4948336"/>
            <a:ext cx="1744101" cy="820608"/>
          </a:xfrm>
          <a:prstGeom prst="rect">
            <a:avLst/>
          </a:prstGeom>
          <a:noFill/>
          <a:ln>
            <a:noFill/>
          </a:ln>
        </p:spPr>
      </p:pic>
      <p:pic>
        <p:nvPicPr>
          <p:cNvPr id="7" name="Google Shape;112;p17">
            <a:extLst>
              <a:ext uri="{FF2B5EF4-FFF2-40B4-BE49-F238E27FC236}">
                <a16:creationId xmlns:a16="http://schemas.microsoft.com/office/drawing/2014/main" id="{2AC4DFE9-B889-F4C4-270E-58F250971ACC}"/>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8" name="Google Shape;113;p17">
            <a:extLst>
              <a:ext uri="{FF2B5EF4-FFF2-40B4-BE49-F238E27FC236}">
                <a16:creationId xmlns:a16="http://schemas.microsoft.com/office/drawing/2014/main" id="{89CAFD61-18D9-F402-7775-C185A87EB903}"/>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graphicFrame>
        <p:nvGraphicFramePr>
          <p:cNvPr id="11" name="Diagram 10">
            <a:extLst>
              <a:ext uri="{FF2B5EF4-FFF2-40B4-BE49-F238E27FC236}">
                <a16:creationId xmlns:a16="http://schemas.microsoft.com/office/drawing/2014/main" id="{F525F885-073D-6478-E4EB-A98C790A82EE}"/>
              </a:ext>
            </a:extLst>
          </p:cNvPr>
          <p:cNvGraphicFramePr/>
          <p:nvPr/>
        </p:nvGraphicFramePr>
        <p:xfrm>
          <a:off x="860408" y="882950"/>
          <a:ext cx="7474299"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 name="Frame 1">
            <a:extLst>
              <a:ext uri="{FF2B5EF4-FFF2-40B4-BE49-F238E27FC236}">
                <a16:creationId xmlns:a16="http://schemas.microsoft.com/office/drawing/2014/main" id="{1FEED0BB-F012-A28F-2519-8B507AF09987}"/>
              </a:ext>
            </a:extLst>
          </p:cNvPr>
          <p:cNvSpPr/>
          <p:nvPr/>
        </p:nvSpPr>
        <p:spPr>
          <a:xfrm>
            <a:off x="3420533" y="1266200"/>
            <a:ext cx="1600200" cy="2212983"/>
          </a:xfrm>
          <a:prstGeom prst="fram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9641090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759435-3025-58F2-5D82-5D91B1DA4D3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DF5B41-D063-2612-6647-905920630F79}"/>
              </a:ext>
            </a:extLst>
          </p:cNvPr>
          <p:cNvSpPr>
            <a:spLocks noGrp="1"/>
          </p:cNvSpPr>
          <p:nvPr>
            <p:ph type="ctrTitle"/>
          </p:nvPr>
        </p:nvSpPr>
        <p:spPr/>
        <p:txBody>
          <a:bodyPr/>
          <a:lstStyle/>
          <a:p>
            <a:r>
              <a:rPr lang="en-US"/>
              <a:t>Ways of working</a:t>
            </a:r>
          </a:p>
        </p:txBody>
      </p:sp>
      <p:sp>
        <p:nvSpPr>
          <p:cNvPr id="3" name="Slide Number Placeholder 2">
            <a:extLst>
              <a:ext uri="{FF2B5EF4-FFF2-40B4-BE49-F238E27FC236}">
                <a16:creationId xmlns:a16="http://schemas.microsoft.com/office/drawing/2014/main" id="{5D0146F3-D1C4-4A4A-C140-65AD4B16D6E2}"/>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11</a:t>
            </a:fld>
            <a:endParaRPr lang="en"/>
          </a:p>
        </p:txBody>
      </p:sp>
      <p:pic>
        <p:nvPicPr>
          <p:cNvPr id="4" name="Google Shape;71;p14">
            <a:extLst>
              <a:ext uri="{FF2B5EF4-FFF2-40B4-BE49-F238E27FC236}">
                <a16:creationId xmlns:a16="http://schemas.microsoft.com/office/drawing/2014/main" id="{9B04223C-8C23-41B6-80BF-D304F81C1CC1}"/>
              </a:ext>
            </a:extLst>
          </p:cNvPr>
          <p:cNvPicPr preferRelativeResize="0"/>
          <p:nvPr/>
        </p:nvPicPr>
        <p:blipFill>
          <a:blip r:embed="rId2"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5" name="Picture 4">
            <a:extLst>
              <a:ext uri="{FF2B5EF4-FFF2-40B4-BE49-F238E27FC236}">
                <a16:creationId xmlns:a16="http://schemas.microsoft.com/office/drawing/2014/main" id="{2EB45834-B963-1F30-1EEB-D51AE8EB0D0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7876" y="324825"/>
            <a:ext cx="1094975" cy="552690"/>
          </a:xfrm>
          <a:prstGeom prst="rect">
            <a:avLst/>
          </a:prstGeom>
        </p:spPr>
      </p:pic>
    </p:spTree>
    <p:extLst>
      <p:ext uri="{BB962C8B-B14F-4D97-AF65-F5344CB8AC3E}">
        <p14:creationId xmlns:p14="http://schemas.microsoft.com/office/powerpoint/2010/main" val="11895587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4FD2B-43ED-F3BE-78B5-797DA5EED1D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C02323D-19A8-1BF9-1C3E-CEC80964D21B}"/>
              </a:ext>
            </a:extLst>
          </p:cNvPr>
          <p:cNvSpPr>
            <a:spLocks noGrp="1"/>
          </p:cNvSpPr>
          <p:nvPr>
            <p:ph type="title"/>
          </p:nvPr>
        </p:nvSpPr>
        <p:spPr/>
        <p:txBody>
          <a:bodyPr>
            <a:normAutofit fontScale="90000"/>
          </a:bodyPr>
          <a:lstStyle/>
          <a:p>
            <a:pPr marL="127000" indent="0">
              <a:buNone/>
            </a:pPr>
            <a:r>
              <a:rPr lang="en-US" sz="2800" b="1"/>
              <a:t>Residents Assembly Code of Conduct</a:t>
            </a:r>
          </a:p>
        </p:txBody>
      </p:sp>
      <p:sp>
        <p:nvSpPr>
          <p:cNvPr id="3" name="Text Placeholder 2">
            <a:extLst>
              <a:ext uri="{FF2B5EF4-FFF2-40B4-BE49-F238E27FC236}">
                <a16:creationId xmlns:a16="http://schemas.microsoft.com/office/drawing/2014/main" id="{1D4E4050-F1A3-B84B-38E5-003B7ABDC4C3}"/>
              </a:ext>
            </a:extLst>
          </p:cNvPr>
          <p:cNvSpPr>
            <a:spLocks noGrp="1"/>
          </p:cNvSpPr>
          <p:nvPr>
            <p:ph type="body" idx="1"/>
          </p:nvPr>
        </p:nvSpPr>
        <p:spPr>
          <a:xfrm>
            <a:off x="311700" y="1152474"/>
            <a:ext cx="8520600" cy="3724325"/>
          </a:xfrm>
        </p:spPr>
        <p:txBody>
          <a:bodyPr>
            <a:normAutofit/>
          </a:bodyPr>
          <a:lstStyle/>
          <a:p>
            <a:pPr marL="469900" indent="-342900">
              <a:buFont typeface="+mj-lt"/>
              <a:buAutoNum type="arabicPeriod"/>
            </a:pPr>
            <a:r>
              <a:rPr lang="en-US"/>
              <a:t>The facilitators are committed to providing a friendly, respectful and welcoming environment for all and to ensure a harassment-free experience for everyone. We request all participants be treated with dignity and respect. </a:t>
            </a:r>
          </a:p>
          <a:p>
            <a:pPr marL="469900" indent="-342900">
              <a:buFont typeface="+mj-lt"/>
              <a:buAutoNum type="arabicPeriod"/>
            </a:pPr>
            <a:r>
              <a:rPr lang="en-US"/>
              <a:t>Participants are encouraged to positively challenge, debate and engage in constructive dialogue in an environment where ideas can be safely shared and discussed. </a:t>
            </a:r>
          </a:p>
          <a:p>
            <a:pPr marL="469900" indent="-342900">
              <a:buFont typeface="+mj-lt"/>
              <a:buAutoNum type="arabicPeriod"/>
            </a:pPr>
            <a:r>
              <a:rPr lang="en-US"/>
              <a:t>Harassment of participants in any form will not be tolerated at any point during talks, workshops, breaks, sessions or on online media. </a:t>
            </a:r>
          </a:p>
          <a:p>
            <a:pPr marL="127000" indent="0">
              <a:buNone/>
            </a:pPr>
            <a:r>
              <a:rPr lang="en-US"/>
              <a:t> </a:t>
            </a:r>
          </a:p>
        </p:txBody>
      </p:sp>
      <p:sp>
        <p:nvSpPr>
          <p:cNvPr id="4" name="Slide Number Placeholder 3">
            <a:extLst>
              <a:ext uri="{FF2B5EF4-FFF2-40B4-BE49-F238E27FC236}">
                <a16:creationId xmlns:a16="http://schemas.microsoft.com/office/drawing/2014/main" id="{2E1E1796-8CE0-3887-DC73-0919A9B88423}"/>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12</a:t>
            </a:fld>
            <a:endParaRPr lang="en"/>
          </a:p>
        </p:txBody>
      </p:sp>
    </p:spTree>
    <p:extLst>
      <p:ext uri="{BB962C8B-B14F-4D97-AF65-F5344CB8AC3E}">
        <p14:creationId xmlns:p14="http://schemas.microsoft.com/office/powerpoint/2010/main" val="28205865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19B017-EF34-87B5-954B-541BE4FA829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1F9D85-B6A7-832F-DEA2-FF712EA022CD}"/>
              </a:ext>
            </a:extLst>
          </p:cNvPr>
          <p:cNvSpPr>
            <a:spLocks noGrp="1"/>
          </p:cNvSpPr>
          <p:nvPr>
            <p:ph type="title"/>
          </p:nvPr>
        </p:nvSpPr>
        <p:spPr/>
        <p:txBody>
          <a:bodyPr>
            <a:normAutofit fontScale="90000"/>
          </a:bodyPr>
          <a:lstStyle/>
          <a:p>
            <a:pPr marL="127000" indent="0">
              <a:buNone/>
            </a:pPr>
            <a:r>
              <a:rPr lang="en-US" sz="2800" b="1"/>
              <a:t>Residents Assembly Code of Conduct</a:t>
            </a:r>
          </a:p>
        </p:txBody>
      </p:sp>
      <p:sp>
        <p:nvSpPr>
          <p:cNvPr id="3" name="Text Placeholder 2">
            <a:extLst>
              <a:ext uri="{FF2B5EF4-FFF2-40B4-BE49-F238E27FC236}">
                <a16:creationId xmlns:a16="http://schemas.microsoft.com/office/drawing/2014/main" id="{9F80A1B7-926F-09FD-6305-D211CF022B64}"/>
              </a:ext>
            </a:extLst>
          </p:cNvPr>
          <p:cNvSpPr>
            <a:spLocks noGrp="1"/>
          </p:cNvSpPr>
          <p:nvPr>
            <p:ph type="body" idx="1"/>
          </p:nvPr>
        </p:nvSpPr>
        <p:spPr>
          <a:xfrm>
            <a:off x="311700" y="1152474"/>
            <a:ext cx="8520592" cy="3724325"/>
          </a:xfrm>
        </p:spPr>
        <p:txBody>
          <a:bodyPr>
            <a:normAutofit/>
          </a:bodyPr>
          <a:lstStyle/>
          <a:p>
            <a:pPr marL="469900" indent="-342900">
              <a:buFont typeface="+mj-lt"/>
              <a:buAutoNum type="arabicPeriod" startAt="4"/>
            </a:pPr>
            <a:r>
              <a:rPr lang="en-US"/>
              <a:t>If a participant engages in </a:t>
            </a:r>
            <a:r>
              <a:rPr lang="en-US" err="1"/>
              <a:t>behaviour</a:t>
            </a:r>
            <a:r>
              <a:rPr lang="en-US"/>
              <a:t> that falls outside of the code of conduct, the facilitators may take any action they deem appropriate, including warning the individual(s) or expulsion from the session. </a:t>
            </a:r>
          </a:p>
          <a:p>
            <a:pPr marL="469900" indent="-342900">
              <a:buFont typeface="+mj-lt"/>
              <a:buAutoNum type="arabicPeriod" startAt="4"/>
            </a:pPr>
            <a:r>
              <a:rPr lang="en-US"/>
              <a:t>If you are being harassed, notice that someone else is being harassed, or have any other concerns, please contact a member of University staff immediately. University staff will be identified at the start of the session. </a:t>
            </a:r>
          </a:p>
          <a:p>
            <a:pPr marL="469900" indent="-342900">
              <a:buFont typeface="+mj-lt"/>
              <a:buAutoNum type="arabicPeriod" startAt="4"/>
            </a:pPr>
            <a:r>
              <a:rPr lang="en-US"/>
              <a:t>Participants must not share any personal information shared by other participants in the session outside of the session.</a:t>
            </a:r>
          </a:p>
          <a:p>
            <a:pPr marL="469900" indent="-342900">
              <a:buFont typeface="+mj-lt"/>
              <a:buAutoNum type="arabicPeriod" startAt="4"/>
            </a:pPr>
            <a:r>
              <a:rPr lang="en-US"/>
              <a:t>The facilitators aim to create a collaborative environment where everyone’s voice can be heard and thank you for your cooperation.</a:t>
            </a:r>
          </a:p>
          <a:p>
            <a:pPr marL="469900" indent="-342900">
              <a:buFont typeface="+mj-lt"/>
              <a:buAutoNum type="arabicPeriod" startAt="4"/>
            </a:pPr>
            <a:endParaRPr lang="en-US"/>
          </a:p>
        </p:txBody>
      </p:sp>
      <p:sp>
        <p:nvSpPr>
          <p:cNvPr id="4" name="Slide Number Placeholder 3">
            <a:extLst>
              <a:ext uri="{FF2B5EF4-FFF2-40B4-BE49-F238E27FC236}">
                <a16:creationId xmlns:a16="http://schemas.microsoft.com/office/drawing/2014/main" id="{333D78DA-0A90-E02D-37EF-843DA6D09F8D}"/>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13</a:t>
            </a:fld>
            <a:endParaRPr lang="en"/>
          </a:p>
        </p:txBody>
      </p:sp>
    </p:spTree>
    <p:extLst>
      <p:ext uri="{BB962C8B-B14F-4D97-AF65-F5344CB8AC3E}">
        <p14:creationId xmlns:p14="http://schemas.microsoft.com/office/powerpoint/2010/main" val="35582031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E22AFAB3-CD1C-8B4D-E3E9-42B1C533C917}"/>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FF2A9E97-303F-E550-6513-A3695E58B56E}"/>
              </a:ext>
            </a:extLst>
          </p:cNvPr>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sz="2200"/>
              <a:t>Welcome from the </a:t>
            </a:r>
            <a:br>
              <a:rPr lang="en" sz="2200"/>
            </a:br>
            <a:r>
              <a:rPr lang="en" sz="2200"/>
              <a:t>University of Liverpool</a:t>
            </a:r>
            <a:br>
              <a:rPr lang="en" sz="2200"/>
            </a:br>
            <a:r>
              <a:rPr lang="en"/>
              <a:t>Professor </a:t>
            </a:r>
            <a:br>
              <a:rPr lang="en"/>
            </a:br>
            <a:r>
              <a:rPr lang="en"/>
              <a:t>Iain Buchan</a:t>
            </a:r>
            <a:endParaRPr/>
          </a:p>
        </p:txBody>
      </p:sp>
      <p:pic>
        <p:nvPicPr>
          <p:cNvPr id="99" name="Google Shape;99;p16">
            <a:extLst>
              <a:ext uri="{FF2B5EF4-FFF2-40B4-BE49-F238E27FC236}">
                <a16:creationId xmlns:a16="http://schemas.microsoft.com/office/drawing/2014/main" id="{4F216602-BEC4-A05B-E61E-32DE8FC4764B}"/>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09B94483-C0F3-1907-E692-85723C25E20C}"/>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sp>
        <p:nvSpPr>
          <p:cNvPr id="102" name="Google Shape;102;p16">
            <a:extLst>
              <a:ext uri="{FF2B5EF4-FFF2-40B4-BE49-F238E27FC236}">
                <a16:creationId xmlns:a16="http://schemas.microsoft.com/office/drawing/2014/main" id="{FDFF3F7E-990D-FC5E-3202-64B4ED6989DD}"/>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14</a:t>
            </a:fld>
            <a:endParaRPr/>
          </a:p>
        </p:txBody>
      </p:sp>
      <p:pic>
        <p:nvPicPr>
          <p:cNvPr id="2" name="Google Shape;97;p16">
            <a:extLst>
              <a:ext uri="{FF2B5EF4-FFF2-40B4-BE49-F238E27FC236}">
                <a16:creationId xmlns:a16="http://schemas.microsoft.com/office/drawing/2014/main" id="{59EC6999-C47A-31C0-83F5-DE1ABBA9791F}"/>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4817330" y="1150975"/>
            <a:ext cx="3401963" cy="1601751"/>
          </a:xfrm>
          <a:prstGeom prst="rect">
            <a:avLst/>
          </a:prstGeom>
          <a:noFill/>
          <a:ln>
            <a:noFill/>
          </a:ln>
        </p:spPr>
      </p:pic>
      <p:pic>
        <p:nvPicPr>
          <p:cNvPr id="3" name="Google Shape;98;p16">
            <a:extLst>
              <a:ext uri="{FF2B5EF4-FFF2-40B4-BE49-F238E27FC236}">
                <a16:creationId xmlns:a16="http://schemas.microsoft.com/office/drawing/2014/main" id="{2A7F49B8-6B03-9DFA-9537-98BCB930ED9A}"/>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4774325" y="2270816"/>
            <a:ext cx="1744101" cy="820608"/>
          </a:xfrm>
          <a:prstGeom prst="rect">
            <a:avLst/>
          </a:prstGeom>
          <a:noFill/>
          <a:ln>
            <a:noFill/>
          </a:ln>
        </p:spPr>
      </p:pic>
      <p:pic>
        <p:nvPicPr>
          <p:cNvPr id="4" name="Google Shape;101;p16">
            <a:extLst>
              <a:ext uri="{FF2B5EF4-FFF2-40B4-BE49-F238E27FC236}">
                <a16:creationId xmlns:a16="http://schemas.microsoft.com/office/drawing/2014/main" id="{DD2C1942-88A1-20D6-EECE-6B177252CD9F}"/>
              </a:ext>
            </a:extLst>
          </p:cNvPr>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rot="5400000">
            <a:off x="6593074" y="2565715"/>
            <a:ext cx="1751877" cy="824876"/>
          </a:xfrm>
          <a:prstGeom prst="rect">
            <a:avLst/>
          </a:prstGeom>
          <a:noFill/>
          <a:ln>
            <a:noFill/>
          </a:ln>
        </p:spPr>
      </p:pic>
      <p:pic>
        <p:nvPicPr>
          <p:cNvPr id="5" name="Picture 4">
            <a:extLst>
              <a:ext uri="{FF2B5EF4-FFF2-40B4-BE49-F238E27FC236}">
                <a16:creationId xmlns:a16="http://schemas.microsoft.com/office/drawing/2014/main" id="{40111953-0A4E-57A6-E8AC-37BB1ADC864C}"/>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521358" y="341425"/>
            <a:ext cx="1409653" cy="711525"/>
          </a:xfrm>
          <a:prstGeom prst="rect">
            <a:avLst/>
          </a:prstGeom>
        </p:spPr>
      </p:pic>
    </p:spTree>
    <p:extLst>
      <p:ext uri="{BB962C8B-B14F-4D97-AF65-F5344CB8AC3E}">
        <p14:creationId xmlns:p14="http://schemas.microsoft.com/office/powerpoint/2010/main" val="5955165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6"/>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Table </a:t>
            </a:r>
            <a:br>
              <a:rPr lang="en"/>
            </a:br>
            <a:r>
              <a:rPr lang="en"/>
              <a:t>Introductions</a:t>
            </a:r>
            <a:endParaRPr/>
          </a:p>
        </p:txBody>
      </p:sp>
      <p:pic>
        <p:nvPicPr>
          <p:cNvPr id="97" name="Google Shape;97;p16"/>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4817330" y="1150975"/>
            <a:ext cx="3401963" cy="1601751"/>
          </a:xfrm>
          <a:prstGeom prst="rect">
            <a:avLst/>
          </a:prstGeom>
          <a:noFill/>
          <a:ln>
            <a:noFill/>
          </a:ln>
        </p:spPr>
      </p:pic>
      <p:pic>
        <p:nvPicPr>
          <p:cNvPr id="98" name="Google Shape;98;p16"/>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4774325" y="2270816"/>
            <a:ext cx="1744101" cy="820608"/>
          </a:xfrm>
          <a:prstGeom prst="rect">
            <a:avLst/>
          </a:prstGeom>
          <a:noFill/>
          <a:ln>
            <a:noFill/>
          </a:ln>
        </p:spPr>
      </p:pic>
      <p:pic>
        <p:nvPicPr>
          <p:cNvPr id="99" name="Google Shape;99;p16"/>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pic>
        <p:nvPicPr>
          <p:cNvPr id="101" name="Google Shape;101;p16"/>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rot="5400000">
            <a:off x="6593074" y="2565715"/>
            <a:ext cx="1751877" cy="824876"/>
          </a:xfrm>
          <a:prstGeom prst="rect">
            <a:avLst/>
          </a:prstGeom>
          <a:noFill/>
          <a:ln>
            <a:noFill/>
          </a:ln>
        </p:spPr>
      </p:pic>
      <p:sp>
        <p:nvSpPr>
          <p:cNvPr id="102" name="Google Shape;102;p16"/>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15</a:t>
            </a:fld>
            <a:endParaRPr/>
          </a:p>
        </p:txBody>
      </p:sp>
      <p:pic>
        <p:nvPicPr>
          <p:cNvPr id="2" name="Picture 1">
            <a:extLst>
              <a:ext uri="{FF2B5EF4-FFF2-40B4-BE49-F238E27FC236}">
                <a16:creationId xmlns:a16="http://schemas.microsoft.com/office/drawing/2014/main" id="{3DA83703-EE21-5366-2839-CF8ED9AFD24A}"/>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521358" y="341425"/>
            <a:ext cx="1409653" cy="71152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01FD3CAA-EB5D-2267-C737-F154FF4C465E}"/>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C62A86B1-B033-CB33-CC7E-9560254CF997}"/>
              </a:ext>
            </a:extLst>
          </p:cNvPr>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What is data?</a:t>
            </a:r>
            <a:endParaRPr/>
          </a:p>
        </p:txBody>
      </p:sp>
      <p:pic>
        <p:nvPicPr>
          <p:cNvPr id="99" name="Google Shape;99;p16">
            <a:extLst>
              <a:ext uri="{FF2B5EF4-FFF2-40B4-BE49-F238E27FC236}">
                <a16:creationId xmlns:a16="http://schemas.microsoft.com/office/drawing/2014/main" id="{7028536C-82AA-3D1E-54E6-B1952EB794A6}"/>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55E6B4BD-FA67-D873-5070-640B22F30AF7}"/>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sp>
        <p:nvSpPr>
          <p:cNvPr id="102" name="Google Shape;102;p16">
            <a:extLst>
              <a:ext uri="{FF2B5EF4-FFF2-40B4-BE49-F238E27FC236}">
                <a16:creationId xmlns:a16="http://schemas.microsoft.com/office/drawing/2014/main" id="{37922596-2A93-C057-119D-AF58C608ABE2}"/>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16</a:t>
            </a:fld>
            <a:endParaRPr/>
          </a:p>
        </p:txBody>
      </p:sp>
      <p:pic>
        <p:nvPicPr>
          <p:cNvPr id="2" name="Google Shape;97;p16">
            <a:extLst>
              <a:ext uri="{FF2B5EF4-FFF2-40B4-BE49-F238E27FC236}">
                <a16:creationId xmlns:a16="http://schemas.microsoft.com/office/drawing/2014/main" id="{63F7CBFA-33C2-2A71-6CA6-C7C0E8F36B33}"/>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4817330" y="1150975"/>
            <a:ext cx="3401963" cy="1601751"/>
          </a:xfrm>
          <a:prstGeom prst="rect">
            <a:avLst/>
          </a:prstGeom>
          <a:noFill/>
          <a:ln>
            <a:noFill/>
          </a:ln>
        </p:spPr>
      </p:pic>
      <p:pic>
        <p:nvPicPr>
          <p:cNvPr id="3" name="Google Shape;98;p16">
            <a:extLst>
              <a:ext uri="{FF2B5EF4-FFF2-40B4-BE49-F238E27FC236}">
                <a16:creationId xmlns:a16="http://schemas.microsoft.com/office/drawing/2014/main" id="{EF99F6DD-A134-2743-DE11-F5FBA060EC6D}"/>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4774325" y="2270816"/>
            <a:ext cx="1744101" cy="820608"/>
          </a:xfrm>
          <a:prstGeom prst="rect">
            <a:avLst/>
          </a:prstGeom>
          <a:noFill/>
          <a:ln>
            <a:noFill/>
          </a:ln>
        </p:spPr>
      </p:pic>
      <p:pic>
        <p:nvPicPr>
          <p:cNvPr id="4" name="Google Shape;101;p16">
            <a:extLst>
              <a:ext uri="{FF2B5EF4-FFF2-40B4-BE49-F238E27FC236}">
                <a16:creationId xmlns:a16="http://schemas.microsoft.com/office/drawing/2014/main" id="{21CD810A-CB94-E658-1CBF-5FD221BA58D0}"/>
              </a:ext>
            </a:extLst>
          </p:cNvPr>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rot="5400000">
            <a:off x="6593074" y="2565715"/>
            <a:ext cx="1751877" cy="824876"/>
          </a:xfrm>
          <a:prstGeom prst="rect">
            <a:avLst/>
          </a:prstGeom>
          <a:noFill/>
          <a:ln>
            <a:noFill/>
          </a:ln>
        </p:spPr>
      </p:pic>
      <p:pic>
        <p:nvPicPr>
          <p:cNvPr id="5" name="Picture 4">
            <a:extLst>
              <a:ext uri="{FF2B5EF4-FFF2-40B4-BE49-F238E27FC236}">
                <a16:creationId xmlns:a16="http://schemas.microsoft.com/office/drawing/2014/main" id="{167AE1D1-9676-CAE1-9631-107227672A9B}"/>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521358" y="341425"/>
            <a:ext cx="1409653" cy="711525"/>
          </a:xfrm>
          <a:prstGeom prst="rect">
            <a:avLst/>
          </a:prstGeom>
        </p:spPr>
      </p:pic>
    </p:spTree>
    <p:extLst>
      <p:ext uri="{BB962C8B-B14F-4D97-AF65-F5344CB8AC3E}">
        <p14:creationId xmlns:p14="http://schemas.microsoft.com/office/powerpoint/2010/main" val="11107628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3C2A3BC5-065F-3139-380B-949ED7A4E947}"/>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52212EBE-6494-64C2-6237-3FBAA3E21B80}"/>
              </a:ext>
            </a:extLst>
          </p:cNvPr>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Data </a:t>
            </a:r>
            <a:br>
              <a:rPr lang="en"/>
            </a:br>
            <a:r>
              <a:rPr lang="en"/>
              <a:t>exploration</a:t>
            </a:r>
            <a:endParaRPr/>
          </a:p>
        </p:txBody>
      </p:sp>
      <p:pic>
        <p:nvPicPr>
          <p:cNvPr id="99" name="Google Shape;99;p16">
            <a:extLst>
              <a:ext uri="{FF2B5EF4-FFF2-40B4-BE49-F238E27FC236}">
                <a16:creationId xmlns:a16="http://schemas.microsoft.com/office/drawing/2014/main" id="{C7C23092-58EF-E0E0-77D6-F51627BF0560}"/>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B8BEDABA-9A48-CF4C-6A3F-FDD134CF02D2}"/>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sp>
        <p:nvSpPr>
          <p:cNvPr id="102" name="Google Shape;102;p16">
            <a:extLst>
              <a:ext uri="{FF2B5EF4-FFF2-40B4-BE49-F238E27FC236}">
                <a16:creationId xmlns:a16="http://schemas.microsoft.com/office/drawing/2014/main" id="{F157661E-C763-85E9-C226-2C73F408FDC2}"/>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17</a:t>
            </a:fld>
            <a:endParaRPr/>
          </a:p>
        </p:txBody>
      </p:sp>
      <p:pic>
        <p:nvPicPr>
          <p:cNvPr id="2" name="Google Shape;97;p16">
            <a:extLst>
              <a:ext uri="{FF2B5EF4-FFF2-40B4-BE49-F238E27FC236}">
                <a16:creationId xmlns:a16="http://schemas.microsoft.com/office/drawing/2014/main" id="{46A36173-35B0-9C28-859D-CE6B1AF9EA18}"/>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4817330" y="1150975"/>
            <a:ext cx="3401963" cy="1601751"/>
          </a:xfrm>
          <a:prstGeom prst="rect">
            <a:avLst/>
          </a:prstGeom>
          <a:noFill/>
          <a:ln>
            <a:noFill/>
          </a:ln>
        </p:spPr>
      </p:pic>
      <p:pic>
        <p:nvPicPr>
          <p:cNvPr id="3" name="Google Shape;98;p16">
            <a:extLst>
              <a:ext uri="{FF2B5EF4-FFF2-40B4-BE49-F238E27FC236}">
                <a16:creationId xmlns:a16="http://schemas.microsoft.com/office/drawing/2014/main" id="{76CB555D-9E06-C122-09A0-72C44DA4409E}"/>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4774325" y="2270816"/>
            <a:ext cx="1744101" cy="820608"/>
          </a:xfrm>
          <a:prstGeom prst="rect">
            <a:avLst/>
          </a:prstGeom>
          <a:noFill/>
          <a:ln>
            <a:noFill/>
          </a:ln>
        </p:spPr>
      </p:pic>
      <p:pic>
        <p:nvPicPr>
          <p:cNvPr id="4" name="Google Shape;101;p16">
            <a:extLst>
              <a:ext uri="{FF2B5EF4-FFF2-40B4-BE49-F238E27FC236}">
                <a16:creationId xmlns:a16="http://schemas.microsoft.com/office/drawing/2014/main" id="{F49814E9-A741-65E4-CE73-BE456E46736A}"/>
              </a:ext>
            </a:extLst>
          </p:cNvPr>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rot="5400000">
            <a:off x="6593074" y="2565715"/>
            <a:ext cx="1751877" cy="824876"/>
          </a:xfrm>
          <a:prstGeom prst="rect">
            <a:avLst/>
          </a:prstGeom>
          <a:noFill/>
          <a:ln>
            <a:noFill/>
          </a:ln>
        </p:spPr>
      </p:pic>
      <p:pic>
        <p:nvPicPr>
          <p:cNvPr id="5" name="Picture 4">
            <a:extLst>
              <a:ext uri="{FF2B5EF4-FFF2-40B4-BE49-F238E27FC236}">
                <a16:creationId xmlns:a16="http://schemas.microsoft.com/office/drawing/2014/main" id="{28A4D5E2-AC65-A4BA-E88C-0CE711EB7FFD}"/>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521358" y="341425"/>
            <a:ext cx="1409653" cy="711525"/>
          </a:xfrm>
          <a:prstGeom prst="rect">
            <a:avLst/>
          </a:prstGeom>
        </p:spPr>
      </p:pic>
    </p:spTree>
    <p:extLst>
      <p:ext uri="{BB962C8B-B14F-4D97-AF65-F5344CB8AC3E}">
        <p14:creationId xmlns:p14="http://schemas.microsoft.com/office/powerpoint/2010/main" val="37881472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21FE9004-6566-3D17-5417-B61020317BFA}"/>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E142C3C8-28B4-EDBD-45E9-CBA2DAAE893A}"/>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What is data?</a:t>
            </a:r>
            <a:endParaRPr/>
          </a:p>
        </p:txBody>
      </p:sp>
      <p:sp>
        <p:nvSpPr>
          <p:cNvPr id="108" name="Google Shape;108;p17">
            <a:extLst>
              <a:ext uri="{FF2B5EF4-FFF2-40B4-BE49-F238E27FC236}">
                <a16:creationId xmlns:a16="http://schemas.microsoft.com/office/drawing/2014/main" id="{00C79433-D54E-DE5C-40B2-814485268B40}"/>
              </a:ext>
            </a:extLst>
          </p:cNvPr>
          <p:cNvSpPr txBox="1">
            <a:spLocks noGrp="1"/>
          </p:cNvSpPr>
          <p:nvPr>
            <p:ph type="body" idx="1"/>
          </p:nvPr>
        </p:nvSpPr>
        <p:spPr>
          <a:xfrm>
            <a:off x="311700" y="1152475"/>
            <a:ext cx="7917900" cy="1801200"/>
          </a:xfrm>
          <a:prstGeom prst="rect">
            <a:avLst/>
          </a:prstGeom>
        </p:spPr>
        <p:txBody>
          <a:bodyPr spcFirstLastPara="1" wrap="square" lIns="91425" tIns="91425" rIns="91425" bIns="91425" anchor="t" anchorCtr="0">
            <a:normAutofit fontScale="92500" lnSpcReduction="20000"/>
          </a:bodyPr>
          <a:lstStyle/>
          <a:p>
            <a:pPr algn="l"/>
            <a:r>
              <a:rPr lang="en-GB" sz="2800" b="0" i="0">
                <a:solidFill>
                  <a:srgbClr val="27406F"/>
                </a:solidFill>
                <a:effectLst/>
                <a:latin typeface="Mont Regular"/>
              </a:rPr>
              <a:t>Data is facts or details collected in different forms for many purposes. It includes numbers, text, images, sound, and objects. Data is information in </a:t>
            </a:r>
            <a:r>
              <a:rPr lang="en-GB" sz="2800">
                <a:solidFill>
                  <a:srgbClr val="27406F"/>
                </a:solidFill>
                <a:latin typeface="Mont Regular"/>
              </a:rPr>
              <a:t>its’</a:t>
            </a:r>
            <a:r>
              <a:rPr lang="en-GB" sz="2800" b="0" i="0">
                <a:solidFill>
                  <a:srgbClr val="27406F"/>
                </a:solidFill>
                <a:effectLst/>
                <a:latin typeface="Mont Regular"/>
              </a:rPr>
              <a:t> raw form.</a:t>
            </a:r>
          </a:p>
        </p:txBody>
      </p:sp>
      <p:pic>
        <p:nvPicPr>
          <p:cNvPr id="109" name="Google Shape;109;p17">
            <a:extLst>
              <a:ext uri="{FF2B5EF4-FFF2-40B4-BE49-F238E27FC236}">
                <a16:creationId xmlns:a16="http://schemas.microsoft.com/office/drawing/2014/main" id="{C825AC7A-077E-B77B-9D57-DDC2D67D62C4}"/>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A93A86B8-45A7-0ABF-737C-2D5D9319CA8E}"/>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A4A20B21-34EB-D2BB-D445-5FE00C7200F4}"/>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07E00624-5478-2C1F-85DC-261872AEA55C}"/>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36C80AE3-0933-2B73-5C3E-B36B8E249CD7}"/>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3C4AAC09-7A9F-2D93-32B5-48C81470F729}"/>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18</a:t>
            </a:fld>
            <a:endParaRPr/>
          </a:p>
        </p:txBody>
      </p:sp>
    </p:spTree>
    <p:extLst>
      <p:ext uri="{BB962C8B-B14F-4D97-AF65-F5344CB8AC3E}">
        <p14:creationId xmlns:p14="http://schemas.microsoft.com/office/powerpoint/2010/main" val="41260794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18">
          <a:extLst>
            <a:ext uri="{FF2B5EF4-FFF2-40B4-BE49-F238E27FC236}">
              <a16:creationId xmlns:a16="http://schemas.microsoft.com/office/drawing/2014/main" id="{5AA6B0DA-EAAE-1312-6BF8-31D3DD46965A}"/>
            </a:ext>
          </a:extLst>
        </p:cNvPr>
        <p:cNvGrpSpPr/>
        <p:nvPr/>
      </p:nvGrpSpPr>
      <p:grpSpPr>
        <a:xfrm>
          <a:off x="0" y="0"/>
          <a:ext cx="0" cy="0"/>
          <a:chOff x="0" y="0"/>
          <a:chExt cx="0" cy="0"/>
        </a:xfrm>
      </p:grpSpPr>
      <p:sp>
        <p:nvSpPr>
          <p:cNvPr id="119" name="Google Shape;119;p18">
            <a:extLst>
              <a:ext uri="{FF2B5EF4-FFF2-40B4-BE49-F238E27FC236}">
                <a16:creationId xmlns:a16="http://schemas.microsoft.com/office/drawing/2014/main" id="{D08700ED-EC61-A675-4E90-3296C15C64E4}"/>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Kinds of Data</a:t>
            </a:r>
            <a:endParaRPr/>
          </a:p>
        </p:txBody>
      </p:sp>
      <p:sp>
        <p:nvSpPr>
          <p:cNvPr id="120" name="Google Shape;120;p18">
            <a:extLst>
              <a:ext uri="{FF2B5EF4-FFF2-40B4-BE49-F238E27FC236}">
                <a16:creationId xmlns:a16="http://schemas.microsoft.com/office/drawing/2014/main" id="{E556690B-F244-7F47-58C1-2B6DF2D42FBC}"/>
              </a:ext>
            </a:extLst>
          </p:cNvPr>
          <p:cNvSpPr txBox="1">
            <a:spLocks noGrp="1"/>
          </p:cNvSpPr>
          <p:nvPr>
            <p:ph type="body" idx="1"/>
          </p:nvPr>
        </p:nvSpPr>
        <p:spPr>
          <a:xfrm>
            <a:off x="311700" y="1152475"/>
            <a:ext cx="76131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1800" b="1"/>
              <a:t>Explore with your table the examples of data and data projects provided </a:t>
            </a:r>
          </a:p>
          <a:p>
            <a:pPr marL="457200" lvl="1" indent="0">
              <a:spcAft>
                <a:spcPts val="1200"/>
              </a:spcAft>
              <a:buNone/>
            </a:pPr>
            <a:r>
              <a:rPr lang="en" sz="1600">
                <a:sym typeface="Wingdings" pitchFamily="2" charset="2"/>
              </a:rPr>
              <a:t> </a:t>
            </a:r>
            <a:r>
              <a:rPr lang="en" sz="1600"/>
              <a:t>What surprised you?</a:t>
            </a:r>
          </a:p>
          <a:p>
            <a:pPr marL="457200" lvl="1" indent="0">
              <a:spcAft>
                <a:spcPts val="1200"/>
              </a:spcAft>
              <a:buNone/>
            </a:pPr>
            <a:r>
              <a:rPr lang="en" sz="1600">
                <a:sym typeface="Wingdings" pitchFamily="2" charset="2"/>
              </a:rPr>
              <a:t> </a:t>
            </a:r>
            <a:r>
              <a:rPr lang="en" sz="1600"/>
              <a:t>What looks the most like benefit for the Liverpool City Region?</a:t>
            </a:r>
          </a:p>
          <a:p>
            <a:pPr marL="457200" lvl="1" indent="0">
              <a:spcAft>
                <a:spcPts val="1200"/>
              </a:spcAft>
              <a:buNone/>
            </a:pPr>
            <a:r>
              <a:rPr lang="en" sz="1600">
                <a:sym typeface="Wingdings" pitchFamily="2" charset="2"/>
              </a:rPr>
              <a:t> </a:t>
            </a:r>
            <a:r>
              <a:rPr lang="en" sz="1600"/>
              <a:t>What worries you?</a:t>
            </a:r>
            <a:endParaRPr sz="1600"/>
          </a:p>
        </p:txBody>
      </p:sp>
      <p:pic>
        <p:nvPicPr>
          <p:cNvPr id="121" name="Google Shape;121;p18">
            <a:extLst>
              <a:ext uri="{FF2B5EF4-FFF2-40B4-BE49-F238E27FC236}">
                <a16:creationId xmlns:a16="http://schemas.microsoft.com/office/drawing/2014/main" id="{75467CE6-DB42-B240-BB38-50B0634E093F}"/>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flipH="1">
            <a:off x="3576800" y="4430308"/>
            <a:ext cx="1072825" cy="505125"/>
          </a:xfrm>
          <a:prstGeom prst="rect">
            <a:avLst/>
          </a:prstGeom>
          <a:noFill/>
          <a:ln>
            <a:noFill/>
          </a:ln>
        </p:spPr>
      </p:pic>
      <p:pic>
        <p:nvPicPr>
          <p:cNvPr id="122" name="Google Shape;122;p18">
            <a:extLst>
              <a:ext uri="{FF2B5EF4-FFF2-40B4-BE49-F238E27FC236}">
                <a16:creationId xmlns:a16="http://schemas.microsoft.com/office/drawing/2014/main" id="{AAD52B26-A934-55BA-7E67-69DC135CA4A7}"/>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5197412" y="124087"/>
            <a:ext cx="1357001" cy="638925"/>
          </a:xfrm>
          <a:prstGeom prst="rect">
            <a:avLst/>
          </a:prstGeom>
          <a:noFill/>
          <a:ln>
            <a:noFill/>
          </a:ln>
        </p:spPr>
      </p:pic>
      <p:pic>
        <p:nvPicPr>
          <p:cNvPr id="123" name="Google Shape;123;p18">
            <a:extLst>
              <a:ext uri="{FF2B5EF4-FFF2-40B4-BE49-F238E27FC236}">
                <a16:creationId xmlns:a16="http://schemas.microsoft.com/office/drawing/2014/main" id="{3176FC9F-F1B3-21F9-72E1-14D90E23560E}"/>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flipH="1">
            <a:off x="6554415" y="257877"/>
            <a:ext cx="1072832" cy="505125"/>
          </a:xfrm>
          <a:prstGeom prst="rect">
            <a:avLst/>
          </a:prstGeom>
          <a:noFill/>
          <a:ln>
            <a:noFill/>
          </a:ln>
        </p:spPr>
      </p:pic>
      <p:pic>
        <p:nvPicPr>
          <p:cNvPr id="124" name="Google Shape;124;p18">
            <a:extLst>
              <a:ext uri="{FF2B5EF4-FFF2-40B4-BE49-F238E27FC236}">
                <a16:creationId xmlns:a16="http://schemas.microsoft.com/office/drawing/2014/main" id="{538ABBE4-8128-334E-0500-AE356C7C7491}"/>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4017200" y="4215700"/>
            <a:ext cx="1744100" cy="821170"/>
          </a:xfrm>
          <a:prstGeom prst="rect">
            <a:avLst/>
          </a:prstGeom>
          <a:noFill/>
          <a:ln>
            <a:noFill/>
          </a:ln>
        </p:spPr>
      </p:pic>
      <p:pic>
        <p:nvPicPr>
          <p:cNvPr id="126" name="Google Shape;126;p18">
            <a:extLst>
              <a:ext uri="{FF2B5EF4-FFF2-40B4-BE49-F238E27FC236}">
                <a16:creationId xmlns:a16="http://schemas.microsoft.com/office/drawing/2014/main" id="{95A7277C-3C2F-AEA5-41FE-4C315C9E14A0}"/>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rot="5399993">
            <a:off x="7861649" y="461742"/>
            <a:ext cx="1744105" cy="820608"/>
          </a:xfrm>
          <a:prstGeom prst="rect">
            <a:avLst/>
          </a:prstGeom>
          <a:noFill/>
          <a:ln>
            <a:noFill/>
          </a:ln>
        </p:spPr>
      </p:pic>
      <p:sp>
        <p:nvSpPr>
          <p:cNvPr id="127" name="Google Shape;127;p18">
            <a:extLst>
              <a:ext uri="{FF2B5EF4-FFF2-40B4-BE49-F238E27FC236}">
                <a16:creationId xmlns:a16="http://schemas.microsoft.com/office/drawing/2014/main" id="{BAB00BCB-CCD9-99EA-D9EC-A8E6CD7D1263}"/>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19</a:t>
            </a:fld>
            <a:endParaRPr/>
          </a:p>
        </p:txBody>
      </p:sp>
    </p:spTree>
    <p:extLst>
      <p:ext uri="{BB962C8B-B14F-4D97-AF65-F5344CB8AC3E}">
        <p14:creationId xmlns:p14="http://schemas.microsoft.com/office/powerpoint/2010/main" val="5710637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4A089969-85F8-BF38-04A2-BD7CB54CDE18}"/>
            </a:ext>
          </a:extLst>
        </p:cNvPr>
        <p:cNvGrpSpPr/>
        <p:nvPr/>
      </p:nvGrpSpPr>
      <p:grpSpPr>
        <a:xfrm>
          <a:off x="0" y="0"/>
          <a:ext cx="0" cy="0"/>
          <a:chOff x="0" y="0"/>
          <a:chExt cx="0" cy="0"/>
        </a:xfrm>
      </p:grpSpPr>
      <p:sp>
        <p:nvSpPr>
          <p:cNvPr id="133" name="Google Shape;133;p19">
            <a:extLst>
              <a:ext uri="{FF2B5EF4-FFF2-40B4-BE49-F238E27FC236}">
                <a16:creationId xmlns:a16="http://schemas.microsoft.com/office/drawing/2014/main" id="{17A28989-CCF8-254D-CB53-4987B427E9E7}"/>
              </a:ext>
            </a:extLst>
          </p:cNvPr>
          <p:cNvSpPr txBox="1">
            <a:spLocks noGrp="1"/>
          </p:cNvSpPr>
          <p:nvPr>
            <p:ph type="title"/>
          </p:nvPr>
        </p:nvSpPr>
        <p:spPr>
          <a:xfrm>
            <a:off x="397986" y="1089325"/>
            <a:ext cx="4045200" cy="1482300"/>
          </a:xfrm>
          <a:prstGeom prst="rect">
            <a:avLst/>
          </a:prstGeom>
        </p:spPr>
        <p:txBody>
          <a:bodyPr spcFirstLastPara="1" wrap="square" lIns="91425" tIns="91425" rIns="91425" bIns="91425" anchor="b" anchorCtr="0">
            <a:normAutofit/>
          </a:bodyPr>
          <a:lstStyle/>
          <a:p>
            <a:pPr marL="139700" lvl="0" indent="0" algn="l" rtl="0">
              <a:lnSpc>
                <a:spcPct val="150000"/>
              </a:lnSpc>
              <a:spcBef>
                <a:spcPts val="0"/>
              </a:spcBef>
              <a:spcAft>
                <a:spcPts val="0"/>
              </a:spcAft>
              <a:buClr>
                <a:srgbClr val="FF9797"/>
              </a:buClr>
              <a:buSzPts val="1400"/>
              <a:buNone/>
            </a:pPr>
            <a:r>
              <a:rPr lang="en-GB" sz="4800" b="1">
                <a:latin typeface="Montserrat Medium"/>
                <a:ea typeface="Montserrat Medium"/>
                <a:cs typeface="Montserrat Medium"/>
                <a:sym typeface="Montserrat Medium"/>
              </a:rPr>
              <a:t>Morning</a:t>
            </a:r>
            <a:endParaRPr lang="en-GB" sz="4000" b="1">
              <a:latin typeface="Montserrat Medium"/>
              <a:ea typeface="Montserrat Medium"/>
              <a:cs typeface="Montserrat Medium"/>
              <a:sym typeface="Montserrat Medium"/>
            </a:endParaRPr>
          </a:p>
        </p:txBody>
      </p:sp>
      <p:sp>
        <p:nvSpPr>
          <p:cNvPr id="134" name="Google Shape;134;p19">
            <a:extLst>
              <a:ext uri="{FF2B5EF4-FFF2-40B4-BE49-F238E27FC236}">
                <a16:creationId xmlns:a16="http://schemas.microsoft.com/office/drawing/2014/main" id="{98D8C82D-991B-F279-F0B4-64500EDF4483}"/>
              </a:ext>
            </a:extLst>
          </p:cNvPr>
          <p:cNvSpPr txBox="1">
            <a:spLocks noGrp="1"/>
          </p:cNvSpPr>
          <p:nvPr>
            <p:ph type="subTitle" idx="1"/>
          </p:nvPr>
        </p:nvSpPr>
        <p:spPr>
          <a:xfrm>
            <a:off x="594721" y="2401102"/>
            <a:ext cx="3848465" cy="1235100"/>
          </a:xfrm>
          <a:prstGeom prst="rect">
            <a:avLst/>
          </a:prstGeom>
        </p:spPr>
        <p:txBody>
          <a:bodyPr spcFirstLastPara="1" wrap="square" lIns="91425" tIns="91425" rIns="91425" bIns="91425" anchor="t" anchorCtr="0">
            <a:normAutofit fontScale="85000" lnSpcReduction="20000"/>
          </a:bodyPr>
          <a:lstStyle/>
          <a:p>
            <a:pPr marL="139700" lvl="0" indent="0" algn="l" rtl="0">
              <a:spcBef>
                <a:spcPts val="0"/>
              </a:spcBef>
              <a:spcAft>
                <a:spcPts val="0"/>
              </a:spcAft>
              <a:buClr>
                <a:srgbClr val="FF9797"/>
              </a:buClr>
              <a:buSzPts val="1400"/>
              <a:buNone/>
            </a:pPr>
            <a:r>
              <a:rPr lang="en-GB" sz="2400">
                <a:solidFill>
                  <a:schemeClr val="tx1"/>
                </a:solidFill>
                <a:latin typeface="Montserrat Medium"/>
                <a:ea typeface="Montserrat Medium"/>
                <a:cs typeface="Montserrat Medium"/>
                <a:sym typeface="Montserrat Medium"/>
              </a:rPr>
              <a:t>10:00	Welcome</a:t>
            </a:r>
            <a:br>
              <a:rPr lang="en-GB" sz="2400">
                <a:solidFill>
                  <a:schemeClr val="tx1"/>
                </a:solidFill>
                <a:latin typeface="Montserrat Medium"/>
                <a:ea typeface="Montserrat Medium"/>
                <a:cs typeface="Montserrat Medium"/>
                <a:sym typeface="Montserrat Medium"/>
              </a:rPr>
            </a:br>
            <a:r>
              <a:rPr lang="en-GB" sz="2400">
                <a:solidFill>
                  <a:schemeClr val="tx1"/>
                </a:solidFill>
                <a:latin typeface="Montserrat Medium"/>
                <a:ea typeface="Montserrat Medium"/>
                <a:cs typeface="Montserrat Medium"/>
                <a:sym typeface="Montserrat Medium"/>
              </a:rPr>
              <a:t>10:30	</a:t>
            </a:r>
            <a:r>
              <a:rPr lang="en" sz="2400">
                <a:solidFill>
                  <a:schemeClr val="tx1"/>
                </a:solidFill>
                <a:latin typeface="Montserrat Medium"/>
                <a:ea typeface="Montserrat Medium"/>
                <a:cs typeface="Montserrat Medium"/>
                <a:sym typeface="Montserrat Medium"/>
              </a:rPr>
              <a:t>Presentations</a:t>
            </a:r>
          </a:p>
          <a:p>
            <a:pPr marL="139700" lvl="0" indent="0" algn="l" rtl="0">
              <a:spcBef>
                <a:spcPts val="0"/>
              </a:spcBef>
              <a:spcAft>
                <a:spcPts val="0"/>
              </a:spcAft>
              <a:buClr>
                <a:srgbClr val="FF9797"/>
              </a:buClr>
              <a:buSzPts val="1400"/>
              <a:buNone/>
            </a:pPr>
            <a:r>
              <a:rPr lang="en" sz="2400">
                <a:solidFill>
                  <a:schemeClr val="tx1"/>
                </a:solidFill>
              </a:rPr>
              <a:t>	</a:t>
            </a:r>
            <a:r>
              <a:rPr lang="en" sz="2400">
                <a:solidFill>
                  <a:schemeClr val="tx1"/>
                </a:solidFill>
                <a:latin typeface="Montserrat Medium"/>
                <a:ea typeface="Montserrat Medium"/>
                <a:cs typeface="Montserrat Medium"/>
                <a:sym typeface="Montserrat Medium"/>
              </a:rPr>
              <a:t>and Discussion</a:t>
            </a:r>
            <a:br>
              <a:rPr lang="en-GB" sz="2400">
                <a:solidFill>
                  <a:schemeClr val="tx1"/>
                </a:solidFill>
                <a:latin typeface="Montserrat Medium"/>
                <a:ea typeface="Montserrat Medium"/>
                <a:cs typeface="Montserrat Medium"/>
                <a:sym typeface="Montserrat Medium"/>
              </a:rPr>
            </a:br>
            <a:r>
              <a:rPr lang="en-GB" sz="2400">
                <a:solidFill>
                  <a:schemeClr val="tx1"/>
                </a:solidFill>
                <a:latin typeface="Montserrat Medium"/>
                <a:ea typeface="Montserrat Medium"/>
                <a:cs typeface="Montserrat Medium"/>
                <a:sym typeface="Montserrat Medium"/>
              </a:rPr>
              <a:t>12:00	Lunch</a:t>
            </a:r>
            <a:endParaRPr>
              <a:solidFill>
                <a:schemeClr val="tx1"/>
              </a:solidFill>
            </a:endParaRPr>
          </a:p>
        </p:txBody>
      </p:sp>
      <p:sp>
        <p:nvSpPr>
          <p:cNvPr id="135" name="Google Shape;135;p19">
            <a:extLst>
              <a:ext uri="{FF2B5EF4-FFF2-40B4-BE49-F238E27FC236}">
                <a16:creationId xmlns:a16="http://schemas.microsoft.com/office/drawing/2014/main" id="{5FAF0335-AA85-96F3-1F96-DF06771C888C}"/>
              </a:ext>
            </a:extLst>
          </p:cNvPr>
          <p:cNvSpPr txBox="1">
            <a:spLocks noGrp="1"/>
          </p:cNvSpPr>
          <p:nvPr>
            <p:ph type="body" idx="2"/>
          </p:nvPr>
        </p:nvSpPr>
        <p:spPr>
          <a:xfrm>
            <a:off x="4897550" y="1283100"/>
            <a:ext cx="825000" cy="3780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1200"/>
              </a:spcAft>
              <a:buNone/>
            </a:pPr>
            <a:r>
              <a:rPr lang="en" sz="10000" b="1">
                <a:solidFill>
                  <a:srgbClr val="FFCA66"/>
                </a:solidFill>
                <a:latin typeface="Montserrat"/>
                <a:ea typeface="Montserrat"/>
                <a:cs typeface="Montserrat"/>
                <a:sym typeface="Montserrat"/>
              </a:rPr>
              <a:t>“</a:t>
            </a:r>
            <a:endParaRPr sz="10000" b="1">
              <a:solidFill>
                <a:srgbClr val="FFCA66"/>
              </a:solidFill>
              <a:latin typeface="Montserrat"/>
              <a:ea typeface="Montserrat"/>
              <a:cs typeface="Montserrat"/>
              <a:sym typeface="Montserrat"/>
            </a:endParaRPr>
          </a:p>
        </p:txBody>
      </p:sp>
      <p:pic>
        <p:nvPicPr>
          <p:cNvPr id="136" name="Google Shape;136;p19">
            <a:extLst>
              <a:ext uri="{FF2B5EF4-FFF2-40B4-BE49-F238E27FC236}">
                <a16:creationId xmlns:a16="http://schemas.microsoft.com/office/drawing/2014/main" id="{2062FECE-1755-AD96-EEE3-4ECE65D71388}"/>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flipH="1">
            <a:off x="56525" y="4194300"/>
            <a:ext cx="2015975" cy="949201"/>
          </a:xfrm>
          <a:prstGeom prst="rect">
            <a:avLst/>
          </a:prstGeom>
          <a:noFill/>
          <a:ln>
            <a:noFill/>
          </a:ln>
        </p:spPr>
      </p:pic>
      <p:pic>
        <p:nvPicPr>
          <p:cNvPr id="137" name="Google Shape;137;p19">
            <a:extLst>
              <a:ext uri="{FF2B5EF4-FFF2-40B4-BE49-F238E27FC236}">
                <a16:creationId xmlns:a16="http://schemas.microsoft.com/office/drawing/2014/main" id="{6E328255-CDC0-DF6F-D341-3955A1F3F243}"/>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rot="10800000" flipH="1">
            <a:off x="3059500" y="441905"/>
            <a:ext cx="887372" cy="417802"/>
          </a:xfrm>
          <a:prstGeom prst="rect">
            <a:avLst/>
          </a:prstGeom>
          <a:noFill/>
          <a:ln>
            <a:noFill/>
          </a:ln>
        </p:spPr>
      </p:pic>
      <p:pic>
        <p:nvPicPr>
          <p:cNvPr id="139" name="Google Shape;139;p19">
            <a:extLst>
              <a:ext uri="{FF2B5EF4-FFF2-40B4-BE49-F238E27FC236}">
                <a16:creationId xmlns:a16="http://schemas.microsoft.com/office/drawing/2014/main" id="{484C8549-4F0D-2002-5C50-38BDCE60287F}"/>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16">
            <a:off x="3445505" y="238327"/>
            <a:ext cx="1544321" cy="726595"/>
          </a:xfrm>
          <a:prstGeom prst="rect">
            <a:avLst/>
          </a:prstGeom>
          <a:noFill/>
          <a:ln>
            <a:noFill/>
          </a:ln>
        </p:spPr>
      </p:pic>
      <p:pic>
        <p:nvPicPr>
          <p:cNvPr id="140" name="Google Shape;140;p19">
            <a:extLst>
              <a:ext uri="{FF2B5EF4-FFF2-40B4-BE49-F238E27FC236}">
                <a16:creationId xmlns:a16="http://schemas.microsoft.com/office/drawing/2014/main" id="{78190621-DA8C-9038-C8E4-B180AC1E9081}"/>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rot="5400000">
            <a:off x="4712925" y="4358050"/>
            <a:ext cx="1874749" cy="882700"/>
          </a:xfrm>
          <a:prstGeom prst="rect">
            <a:avLst/>
          </a:prstGeom>
          <a:noFill/>
          <a:ln>
            <a:noFill/>
          </a:ln>
        </p:spPr>
      </p:pic>
      <p:sp>
        <p:nvSpPr>
          <p:cNvPr id="141" name="Google Shape;141;p19">
            <a:extLst>
              <a:ext uri="{FF2B5EF4-FFF2-40B4-BE49-F238E27FC236}">
                <a16:creationId xmlns:a16="http://schemas.microsoft.com/office/drawing/2014/main" id="{C198C317-0B2E-3D1B-6CFB-F6A15AA6EA40}"/>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solidFill>
                  <a:schemeClr val="lt1"/>
                </a:solidFill>
              </a:rPr>
              <a:t>2</a:t>
            </a:fld>
            <a:endParaRPr>
              <a:solidFill>
                <a:schemeClr val="lt1"/>
              </a:solidFill>
            </a:endParaRPr>
          </a:p>
        </p:txBody>
      </p:sp>
      <p:sp>
        <p:nvSpPr>
          <p:cNvPr id="8" name="Google Shape;133;p19">
            <a:extLst>
              <a:ext uri="{FF2B5EF4-FFF2-40B4-BE49-F238E27FC236}">
                <a16:creationId xmlns:a16="http://schemas.microsoft.com/office/drawing/2014/main" id="{310A77B2-9BA4-E98A-9DFA-EB1B3A5F71EF}"/>
              </a:ext>
            </a:extLst>
          </p:cNvPr>
          <p:cNvSpPr txBox="1">
            <a:spLocks/>
          </p:cNvSpPr>
          <p:nvPr/>
        </p:nvSpPr>
        <p:spPr>
          <a:xfrm>
            <a:off x="4897550" y="1089325"/>
            <a:ext cx="4045200" cy="1482300"/>
          </a:xfrm>
          <a:prstGeom prst="rect">
            <a:avLst/>
          </a:prstGeom>
          <a:noFill/>
          <a:ln>
            <a:noFill/>
          </a:ln>
        </p:spPr>
        <p:txBody>
          <a:bodyPr spcFirstLastPara="1" wrap="square" lIns="91425" tIns="91425" rIns="91425" bIns="91425" anchor="b"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1pPr>
            <a:lvl2pPr marR="0" lvl="1"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2pPr>
            <a:lvl3pPr marR="0" lvl="2"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3pPr>
            <a:lvl4pPr marR="0" lvl="3"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4pPr>
            <a:lvl5pPr marR="0" lvl="4"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5pPr>
            <a:lvl6pPr marR="0" lvl="5"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6pPr>
            <a:lvl7pPr marR="0" lvl="6"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7pPr>
            <a:lvl8pPr marR="0" lvl="7"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8pPr>
            <a:lvl9pPr marR="0" lvl="8"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9pPr>
          </a:lstStyle>
          <a:p>
            <a:pPr marL="139700">
              <a:lnSpc>
                <a:spcPct val="150000"/>
              </a:lnSpc>
              <a:buClr>
                <a:srgbClr val="FF9797"/>
              </a:buClr>
              <a:buSzPts val="1400"/>
            </a:pPr>
            <a:r>
              <a:rPr lang="en-GB" sz="4800">
                <a:solidFill>
                  <a:schemeClr val="bg1"/>
                </a:solidFill>
                <a:latin typeface="Montserrat Medium"/>
                <a:ea typeface="Montserrat Medium"/>
                <a:cs typeface="Montserrat Medium"/>
                <a:sym typeface="Montserrat Medium"/>
              </a:rPr>
              <a:t>Afternoon</a:t>
            </a:r>
            <a:endParaRPr lang="en-GB">
              <a:solidFill>
                <a:schemeClr val="bg1"/>
              </a:solidFill>
              <a:latin typeface="Montserrat Medium"/>
              <a:ea typeface="Montserrat Medium"/>
              <a:cs typeface="Montserrat Medium"/>
              <a:sym typeface="Montserrat Medium"/>
            </a:endParaRPr>
          </a:p>
        </p:txBody>
      </p:sp>
      <p:sp>
        <p:nvSpPr>
          <p:cNvPr id="9" name="Google Shape;134;p19">
            <a:extLst>
              <a:ext uri="{FF2B5EF4-FFF2-40B4-BE49-F238E27FC236}">
                <a16:creationId xmlns:a16="http://schemas.microsoft.com/office/drawing/2014/main" id="{85EFA891-58C0-ABA5-D4BD-877F234AC5F8}"/>
              </a:ext>
            </a:extLst>
          </p:cNvPr>
          <p:cNvSpPr txBox="1">
            <a:spLocks/>
          </p:cNvSpPr>
          <p:nvPr/>
        </p:nvSpPr>
        <p:spPr>
          <a:xfrm>
            <a:off x="4897550" y="2354270"/>
            <a:ext cx="4045200" cy="12351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1pPr>
            <a:lvl2pPr marL="914400" marR="0" lvl="1"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2pPr>
            <a:lvl3pPr marL="1371600" marR="0" lvl="2"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3pPr>
            <a:lvl4pPr marL="1828800" marR="0" lvl="3"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4pPr>
            <a:lvl5pPr marL="2286000" marR="0" lvl="4"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5pPr>
            <a:lvl6pPr marL="2743200" marR="0" lvl="5"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6pPr>
            <a:lvl7pPr marL="3200400" marR="0" lvl="6"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7pPr>
            <a:lvl8pPr marL="3657600" marR="0" lvl="7"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8pPr>
            <a:lvl9pPr marL="4114800" marR="0" lvl="8"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9pPr>
          </a:lstStyle>
          <a:p>
            <a:pPr marL="139700" lvl="0" indent="0" algn="l" rtl="0">
              <a:spcBef>
                <a:spcPts val="0"/>
              </a:spcBef>
              <a:spcAft>
                <a:spcPts val="0"/>
              </a:spcAft>
              <a:buClr>
                <a:srgbClr val="FF9797"/>
              </a:buClr>
              <a:buSzPts val="1400"/>
              <a:buNone/>
            </a:pPr>
            <a:r>
              <a:rPr lang="en" sz="1900">
                <a:solidFill>
                  <a:schemeClr val="bg1"/>
                </a:solidFill>
                <a:latin typeface="Montserrat Medium"/>
                <a:ea typeface="Montserrat Medium"/>
                <a:cs typeface="Montserrat Medium"/>
                <a:sym typeface="Montserrat Medium"/>
              </a:rPr>
              <a:t>13:00	Presentations</a:t>
            </a:r>
          </a:p>
          <a:p>
            <a:pPr marL="139700" lvl="0" indent="0" algn="l" rtl="0">
              <a:spcBef>
                <a:spcPts val="0"/>
              </a:spcBef>
              <a:spcAft>
                <a:spcPts val="0"/>
              </a:spcAft>
              <a:buClr>
                <a:srgbClr val="FF9797"/>
              </a:buClr>
              <a:buSzPts val="1400"/>
              <a:buNone/>
            </a:pPr>
            <a:r>
              <a:rPr lang="en" sz="1900">
                <a:solidFill>
                  <a:schemeClr val="bg1"/>
                </a:solidFill>
              </a:rPr>
              <a:t>	</a:t>
            </a:r>
            <a:r>
              <a:rPr lang="en" sz="1900">
                <a:solidFill>
                  <a:schemeClr val="bg1"/>
                </a:solidFill>
                <a:latin typeface="Montserrat Medium"/>
                <a:ea typeface="Montserrat Medium"/>
                <a:cs typeface="Montserrat Medium"/>
                <a:sym typeface="Montserrat Medium"/>
              </a:rPr>
              <a:t>and Discussion</a:t>
            </a:r>
          </a:p>
          <a:p>
            <a:pPr marL="139700" lvl="0" indent="0" algn="l" rtl="0">
              <a:spcBef>
                <a:spcPts val="0"/>
              </a:spcBef>
              <a:spcAft>
                <a:spcPts val="0"/>
              </a:spcAft>
              <a:buClr>
                <a:srgbClr val="FF9797"/>
              </a:buClr>
              <a:buSzPts val="1400"/>
              <a:buNone/>
            </a:pPr>
            <a:r>
              <a:rPr lang="en" sz="1900" b="1">
                <a:solidFill>
                  <a:schemeClr val="bg1"/>
                </a:solidFill>
                <a:latin typeface="Montserrat Medium"/>
                <a:ea typeface="Montserrat Medium"/>
                <a:cs typeface="Montserrat Medium"/>
                <a:sym typeface="Montserrat Medium"/>
              </a:rPr>
              <a:t>14:00	Break</a:t>
            </a:r>
          </a:p>
          <a:p>
            <a:pPr marL="139700" lvl="0" indent="0" algn="l" rtl="0">
              <a:spcBef>
                <a:spcPts val="0"/>
              </a:spcBef>
              <a:spcAft>
                <a:spcPts val="0"/>
              </a:spcAft>
              <a:buClr>
                <a:srgbClr val="FF9797"/>
              </a:buClr>
              <a:buSzPts val="1400"/>
              <a:buNone/>
            </a:pPr>
            <a:r>
              <a:rPr lang="en" sz="1900" b="1">
                <a:solidFill>
                  <a:schemeClr val="bg1"/>
                </a:solidFill>
                <a:latin typeface="Montserrat Medium"/>
                <a:ea typeface="Montserrat Medium"/>
                <a:cs typeface="Montserrat Medium"/>
                <a:sym typeface="Montserrat Medium"/>
              </a:rPr>
              <a:t>15:30</a:t>
            </a:r>
            <a:r>
              <a:rPr lang="en" sz="1900" b="1">
                <a:solidFill>
                  <a:schemeClr val="bg1"/>
                </a:solidFill>
              </a:rPr>
              <a:t>	</a:t>
            </a:r>
            <a:r>
              <a:rPr lang="en" sz="1900" b="1">
                <a:solidFill>
                  <a:schemeClr val="bg1"/>
                </a:solidFill>
                <a:latin typeface="Montserrat Medium"/>
                <a:ea typeface="Montserrat Medium"/>
                <a:cs typeface="Montserrat Medium"/>
                <a:sym typeface="Montserrat Medium"/>
              </a:rPr>
              <a:t>Close</a:t>
            </a:r>
          </a:p>
        </p:txBody>
      </p:sp>
      <p:pic>
        <p:nvPicPr>
          <p:cNvPr id="10" name="Picture 9">
            <a:extLst>
              <a:ext uri="{FF2B5EF4-FFF2-40B4-BE49-F238E27FC236}">
                <a16:creationId xmlns:a16="http://schemas.microsoft.com/office/drawing/2014/main" id="{32BAF89D-0015-D078-CB6D-01AE57F808B5}"/>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724516" y="325279"/>
            <a:ext cx="1094975" cy="552690"/>
          </a:xfrm>
          <a:prstGeom prst="rect">
            <a:avLst/>
          </a:prstGeom>
        </p:spPr>
      </p:pic>
      <p:sp>
        <p:nvSpPr>
          <p:cNvPr id="11" name="TextBox 10">
            <a:extLst>
              <a:ext uri="{FF2B5EF4-FFF2-40B4-BE49-F238E27FC236}">
                <a16:creationId xmlns:a16="http://schemas.microsoft.com/office/drawing/2014/main" id="{2D9A721F-4C75-A066-F786-08A48CEA946F}"/>
              </a:ext>
            </a:extLst>
          </p:cNvPr>
          <p:cNvSpPr txBox="1"/>
          <p:nvPr/>
        </p:nvSpPr>
        <p:spPr>
          <a:xfrm>
            <a:off x="581733" y="1221348"/>
            <a:ext cx="3868367" cy="307777"/>
          </a:xfrm>
          <a:prstGeom prst="rect">
            <a:avLst/>
          </a:prstGeom>
          <a:solidFill>
            <a:srgbClr val="002060"/>
          </a:solidFill>
          <a:effectLst>
            <a:outerShdw blurRad="50800" dist="38100" dir="2700000" algn="tl" rotWithShape="0">
              <a:prstClr val="black">
                <a:alpha val="40000"/>
              </a:prstClr>
            </a:outerShdw>
          </a:effectLst>
        </p:spPr>
        <p:txBody>
          <a:bodyPr wrap="none" rtlCol="0">
            <a:spAutoFit/>
          </a:bodyPr>
          <a:lstStyle/>
          <a:p>
            <a:r>
              <a:rPr lang="en-US" b="1">
                <a:solidFill>
                  <a:schemeClr val="bg1"/>
                </a:solidFill>
              </a:rPr>
              <a:t>Today’s Focus: Learning about Data and AI</a:t>
            </a:r>
          </a:p>
        </p:txBody>
      </p:sp>
    </p:spTree>
    <p:extLst>
      <p:ext uri="{BB962C8B-B14F-4D97-AF65-F5344CB8AC3E}">
        <p14:creationId xmlns:p14="http://schemas.microsoft.com/office/powerpoint/2010/main" val="23755919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13008-A728-E4E8-F2C2-E2426A301C67}"/>
              </a:ext>
            </a:extLst>
          </p:cNvPr>
          <p:cNvSpPr>
            <a:spLocks noGrp="1"/>
          </p:cNvSpPr>
          <p:nvPr>
            <p:ph type="ctrTitle"/>
          </p:nvPr>
        </p:nvSpPr>
        <p:spPr/>
        <p:txBody>
          <a:bodyPr/>
          <a:lstStyle/>
          <a:p>
            <a:r>
              <a:rPr lang="en-US"/>
              <a:t>The quality of water where you live</a:t>
            </a:r>
          </a:p>
        </p:txBody>
      </p:sp>
      <p:sp>
        <p:nvSpPr>
          <p:cNvPr id="3" name="Subtitle 2">
            <a:extLst>
              <a:ext uri="{FF2B5EF4-FFF2-40B4-BE49-F238E27FC236}">
                <a16:creationId xmlns:a16="http://schemas.microsoft.com/office/drawing/2014/main" id="{4A3C4750-EAE2-02A9-DDA6-8DE62FF0F58A}"/>
              </a:ext>
            </a:extLst>
          </p:cNvPr>
          <p:cNvSpPr>
            <a:spLocks noGrp="1"/>
          </p:cNvSpPr>
          <p:nvPr>
            <p:ph type="subTitle" idx="1"/>
          </p:nvPr>
        </p:nvSpPr>
        <p:spPr>
          <a:xfrm>
            <a:off x="311700" y="2834125"/>
            <a:ext cx="8520600" cy="1564800"/>
          </a:xfrm>
        </p:spPr>
        <p:txBody>
          <a:bodyPr>
            <a:normAutofit fontScale="62500" lnSpcReduction="20000"/>
          </a:bodyPr>
          <a:lstStyle/>
          <a:p>
            <a:pPr>
              <a:lnSpc>
                <a:spcPct val="120000"/>
              </a:lnSpc>
            </a:pPr>
            <a:r>
              <a:rPr lang="en-US" sz="3000"/>
              <a:t>How this can be used for good: Public health departments have used wastewater data to track viral diseases and medication use at a population level. For example, researchers used wastewater to track COVID-19 levels in Liverpool.</a:t>
            </a:r>
          </a:p>
          <a:p>
            <a:endParaRPr lang="en-US"/>
          </a:p>
        </p:txBody>
      </p:sp>
    </p:spTree>
    <p:extLst>
      <p:ext uri="{BB962C8B-B14F-4D97-AF65-F5344CB8AC3E}">
        <p14:creationId xmlns:p14="http://schemas.microsoft.com/office/powerpoint/2010/main" val="41537666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FECDF-B143-B170-CDF7-D00CDBF3BEA6}"/>
              </a:ext>
            </a:extLst>
          </p:cNvPr>
          <p:cNvSpPr>
            <a:spLocks noGrp="1"/>
          </p:cNvSpPr>
          <p:nvPr>
            <p:ph type="ctrTitle"/>
          </p:nvPr>
        </p:nvSpPr>
        <p:spPr>
          <a:xfrm>
            <a:off x="311703" y="744575"/>
            <a:ext cx="7446410" cy="2052600"/>
          </a:xfrm>
        </p:spPr>
        <p:txBody>
          <a:bodyPr/>
          <a:lstStyle/>
          <a:p>
            <a:r>
              <a:rPr lang="en-US"/>
              <a:t>GP records about your healthcare appointments</a:t>
            </a:r>
          </a:p>
        </p:txBody>
      </p:sp>
      <p:sp>
        <p:nvSpPr>
          <p:cNvPr id="3" name="Subtitle 2">
            <a:extLst>
              <a:ext uri="{FF2B5EF4-FFF2-40B4-BE49-F238E27FC236}">
                <a16:creationId xmlns:a16="http://schemas.microsoft.com/office/drawing/2014/main" id="{B07AA9AA-4B15-962F-DB61-656EFEAF17D4}"/>
              </a:ext>
            </a:extLst>
          </p:cNvPr>
          <p:cNvSpPr>
            <a:spLocks noGrp="1"/>
          </p:cNvSpPr>
          <p:nvPr>
            <p:ph type="subTitle" idx="1"/>
          </p:nvPr>
        </p:nvSpPr>
        <p:spPr>
          <a:xfrm>
            <a:off x="311700" y="2834124"/>
            <a:ext cx="8520600" cy="1360834"/>
          </a:xfrm>
        </p:spPr>
        <p:txBody>
          <a:bodyPr>
            <a:normAutofit fontScale="62500" lnSpcReduction="20000"/>
          </a:bodyPr>
          <a:lstStyle/>
          <a:p>
            <a:pPr>
              <a:lnSpc>
                <a:spcPct val="120000"/>
              </a:lnSpc>
            </a:pPr>
            <a:r>
              <a:rPr lang="en-US" sz="3000"/>
              <a:t>How this can be used for good : Your GP records can help us improve health research. For example, researchers in Liverpool are linking up mental health and GP data to design new mental health treatments and services.</a:t>
            </a:r>
          </a:p>
          <a:p>
            <a:endParaRPr lang="en-US"/>
          </a:p>
        </p:txBody>
      </p:sp>
    </p:spTree>
    <p:extLst>
      <p:ext uri="{BB962C8B-B14F-4D97-AF65-F5344CB8AC3E}">
        <p14:creationId xmlns:p14="http://schemas.microsoft.com/office/powerpoint/2010/main" val="33355408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13008-A728-E4E8-F2C2-E2426A301C67}"/>
              </a:ext>
            </a:extLst>
          </p:cNvPr>
          <p:cNvSpPr>
            <a:spLocks noGrp="1"/>
          </p:cNvSpPr>
          <p:nvPr>
            <p:ph type="ctrTitle"/>
          </p:nvPr>
        </p:nvSpPr>
        <p:spPr>
          <a:xfrm>
            <a:off x="311703" y="744575"/>
            <a:ext cx="6906342" cy="2052600"/>
          </a:xfrm>
        </p:spPr>
        <p:txBody>
          <a:bodyPr/>
          <a:lstStyle/>
          <a:p>
            <a:r>
              <a:rPr lang="en-US"/>
              <a:t>Energy and gas smart meter readings</a:t>
            </a:r>
          </a:p>
        </p:txBody>
      </p:sp>
      <p:sp>
        <p:nvSpPr>
          <p:cNvPr id="3" name="Subtitle 2">
            <a:extLst>
              <a:ext uri="{FF2B5EF4-FFF2-40B4-BE49-F238E27FC236}">
                <a16:creationId xmlns:a16="http://schemas.microsoft.com/office/drawing/2014/main" id="{4A3C4750-EAE2-02A9-DDA6-8DE62FF0F58A}"/>
              </a:ext>
            </a:extLst>
          </p:cNvPr>
          <p:cNvSpPr>
            <a:spLocks noGrp="1"/>
          </p:cNvSpPr>
          <p:nvPr>
            <p:ph type="subTitle" idx="1"/>
          </p:nvPr>
        </p:nvSpPr>
        <p:spPr>
          <a:xfrm>
            <a:off x="311700" y="2834125"/>
            <a:ext cx="8520600" cy="1564800"/>
          </a:xfrm>
        </p:spPr>
        <p:txBody>
          <a:bodyPr>
            <a:normAutofit fontScale="85000" lnSpcReduction="20000"/>
          </a:bodyPr>
          <a:lstStyle/>
          <a:p>
            <a:pPr>
              <a:lnSpc>
                <a:spcPct val="120000"/>
              </a:lnSpc>
            </a:pPr>
            <a:r>
              <a:rPr lang="en-US" sz="2550"/>
              <a:t>How this can be used for good: Researchers in Liverpool are using smart meters to support dementia patients’ wellbeing by tracking their energy usage throughout the day.</a:t>
            </a:r>
          </a:p>
          <a:p>
            <a:endParaRPr lang="en-US"/>
          </a:p>
        </p:txBody>
      </p:sp>
    </p:spTree>
    <p:extLst>
      <p:ext uri="{BB962C8B-B14F-4D97-AF65-F5344CB8AC3E}">
        <p14:creationId xmlns:p14="http://schemas.microsoft.com/office/powerpoint/2010/main" val="1619479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CD6C1890-D156-5FC9-B574-600AE43ED918}"/>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D8931F8B-9408-33CC-2FAE-C317F56963EB}"/>
              </a:ext>
            </a:extLst>
          </p:cNvPr>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r>
              <a:rPr lang="en" sz="2200"/>
              <a:t>Presentation from the </a:t>
            </a:r>
            <a:br>
              <a:rPr lang="en" sz="2200"/>
            </a:br>
            <a:r>
              <a:rPr lang="en" sz="2200"/>
              <a:t>Liverpool City Region </a:t>
            </a:r>
            <a:br>
              <a:rPr lang="en" sz="2200"/>
            </a:br>
            <a:r>
              <a:rPr lang="en" sz="2200"/>
              <a:t>Combined Authority</a:t>
            </a:r>
            <a:br>
              <a:rPr lang="en" sz="2200"/>
            </a:br>
            <a:r>
              <a:rPr lang="en-GB" dirty="0"/>
              <a:t>Rob Tabb</a:t>
            </a:r>
          </a:p>
        </p:txBody>
      </p:sp>
      <p:pic>
        <p:nvPicPr>
          <p:cNvPr id="99" name="Google Shape;99;p16">
            <a:extLst>
              <a:ext uri="{FF2B5EF4-FFF2-40B4-BE49-F238E27FC236}">
                <a16:creationId xmlns:a16="http://schemas.microsoft.com/office/drawing/2014/main" id="{C6327E25-B87B-A6D7-32DC-A81B8822C63E}"/>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123A43E5-CF04-C453-A19A-59FF791E2AA4}"/>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sp>
        <p:nvSpPr>
          <p:cNvPr id="102" name="Google Shape;102;p16">
            <a:extLst>
              <a:ext uri="{FF2B5EF4-FFF2-40B4-BE49-F238E27FC236}">
                <a16:creationId xmlns:a16="http://schemas.microsoft.com/office/drawing/2014/main" id="{AFFBFACF-867E-754B-6BF9-FEA681A82388}"/>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23</a:t>
            </a:fld>
            <a:endParaRPr/>
          </a:p>
        </p:txBody>
      </p:sp>
      <p:pic>
        <p:nvPicPr>
          <p:cNvPr id="2" name="Google Shape;97;p16">
            <a:extLst>
              <a:ext uri="{FF2B5EF4-FFF2-40B4-BE49-F238E27FC236}">
                <a16:creationId xmlns:a16="http://schemas.microsoft.com/office/drawing/2014/main" id="{FB9AE30E-B941-1EE0-ED55-A2DC404FC20B}"/>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4817330" y="1150975"/>
            <a:ext cx="3401963" cy="1601751"/>
          </a:xfrm>
          <a:prstGeom prst="rect">
            <a:avLst/>
          </a:prstGeom>
          <a:noFill/>
          <a:ln>
            <a:noFill/>
          </a:ln>
        </p:spPr>
      </p:pic>
      <p:pic>
        <p:nvPicPr>
          <p:cNvPr id="3" name="Google Shape;98;p16">
            <a:extLst>
              <a:ext uri="{FF2B5EF4-FFF2-40B4-BE49-F238E27FC236}">
                <a16:creationId xmlns:a16="http://schemas.microsoft.com/office/drawing/2014/main" id="{346EFFF9-7AE9-5942-D9A9-6920A902E76D}"/>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4774325" y="2270816"/>
            <a:ext cx="1744101" cy="820608"/>
          </a:xfrm>
          <a:prstGeom prst="rect">
            <a:avLst/>
          </a:prstGeom>
          <a:noFill/>
          <a:ln>
            <a:noFill/>
          </a:ln>
        </p:spPr>
      </p:pic>
      <p:pic>
        <p:nvPicPr>
          <p:cNvPr id="4" name="Google Shape;101;p16">
            <a:extLst>
              <a:ext uri="{FF2B5EF4-FFF2-40B4-BE49-F238E27FC236}">
                <a16:creationId xmlns:a16="http://schemas.microsoft.com/office/drawing/2014/main" id="{67D3831E-C80F-B504-D868-11F6DF94BB93}"/>
              </a:ext>
            </a:extLst>
          </p:cNvPr>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rot="5400000">
            <a:off x="6593074" y="2565715"/>
            <a:ext cx="1751877" cy="824876"/>
          </a:xfrm>
          <a:prstGeom prst="rect">
            <a:avLst/>
          </a:prstGeom>
          <a:noFill/>
          <a:ln>
            <a:noFill/>
          </a:ln>
        </p:spPr>
      </p:pic>
      <p:pic>
        <p:nvPicPr>
          <p:cNvPr id="5" name="Picture 4">
            <a:extLst>
              <a:ext uri="{FF2B5EF4-FFF2-40B4-BE49-F238E27FC236}">
                <a16:creationId xmlns:a16="http://schemas.microsoft.com/office/drawing/2014/main" id="{4A54EB24-6617-EF3E-988E-F39EEA56AE0E}"/>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521358" y="341425"/>
            <a:ext cx="1409653" cy="711525"/>
          </a:xfrm>
          <a:prstGeom prst="rect">
            <a:avLst/>
          </a:prstGeom>
        </p:spPr>
      </p:pic>
    </p:spTree>
    <p:extLst>
      <p:ext uri="{BB962C8B-B14F-4D97-AF65-F5344CB8AC3E}">
        <p14:creationId xmlns:p14="http://schemas.microsoft.com/office/powerpoint/2010/main" val="3015700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FF7BF6F-1AC6-462C-9E2F-E6F8EE9D7249}"/>
              </a:ext>
            </a:extLst>
          </p:cNvPr>
          <p:cNvSpPr>
            <a:spLocks noGrp="1"/>
          </p:cNvSpPr>
          <p:nvPr>
            <p:ph type="ctrTitle"/>
          </p:nvPr>
        </p:nvSpPr>
        <p:spPr>
          <a:xfrm>
            <a:off x="525712" y="979008"/>
            <a:ext cx="4681401" cy="3185488"/>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br>
              <a:rPr lang="en-GB" sz="2400" dirty="0"/>
            </a:br>
            <a:r>
              <a:rPr lang="en-GB" sz="3600" b="1" dirty="0">
                <a:latin typeface="Aptos Display" panose="020B0004020202020204" pitchFamily="34" charset="0"/>
              </a:rPr>
              <a:t>Liverpool City Region Residents’ Assembly on Data and Artificial Intelligence</a:t>
            </a:r>
            <a:br>
              <a:rPr lang="en-GB" sz="2400" dirty="0"/>
            </a:br>
            <a:br>
              <a:rPr lang="en-GB" sz="2400" dirty="0"/>
            </a:br>
            <a:endParaRPr lang="en-GB" dirty="0"/>
          </a:p>
        </p:txBody>
      </p:sp>
    </p:spTree>
    <p:extLst>
      <p:ext uri="{BB962C8B-B14F-4D97-AF65-F5344CB8AC3E}">
        <p14:creationId xmlns:p14="http://schemas.microsoft.com/office/powerpoint/2010/main" val="36854192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2D2F407-D1FF-4359-9388-5A7FE178AC1B}"/>
              </a:ext>
            </a:extLst>
          </p:cNvPr>
          <p:cNvSpPr>
            <a:spLocks noGrp="1"/>
          </p:cNvSpPr>
          <p:nvPr>
            <p:ph type="title"/>
          </p:nvPr>
        </p:nvSpPr>
        <p:spPr>
          <a:xfrm>
            <a:off x="72803" y="57263"/>
            <a:ext cx="8779535" cy="675000"/>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dirty="0">
                <a:latin typeface="Aptos" panose="020B0004020202020204" pitchFamily="34" charset="0"/>
              </a:rPr>
              <a:t>What is the Liverpool City Region Combined Authority?</a:t>
            </a:r>
          </a:p>
        </p:txBody>
      </p:sp>
      <p:sp>
        <p:nvSpPr>
          <p:cNvPr id="5" name="Content Placeholder 15">
            <a:extLst>
              <a:ext uri="{FF2B5EF4-FFF2-40B4-BE49-F238E27FC236}">
                <a16:creationId xmlns:a16="http://schemas.microsoft.com/office/drawing/2014/main" id="{8C6A69AF-7274-44C4-A391-1F526F3B5685}"/>
              </a:ext>
            </a:extLst>
          </p:cNvPr>
          <p:cNvSpPr txBox="1">
            <a:spLocks/>
          </p:cNvSpPr>
          <p:nvPr/>
        </p:nvSpPr>
        <p:spPr>
          <a:xfrm>
            <a:off x="245906" y="582926"/>
            <a:ext cx="3706124" cy="3800231"/>
          </a:xfrm>
          <a:prstGeom prst="rect">
            <a:avLst/>
          </a:prstGeom>
        </p:spPr>
        <p:txBody>
          <a:bodyPr vert="horz" lIns="68580" tIns="34290" rIns="68580" bIns="34290" rtlCol="0" anchor="t">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indent="0">
              <a:buFont typeface="Arial" panose="020B0604020202020204" pitchFamily="34" charset="0"/>
              <a:buNone/>
            </a:pPr>
            <a:endParaRPr lang="en-GB" sz="1350" dirty="0">
              <a:hlinkClick r:id="rId3"/>
            </a:endParaRPr>
          </a:p>
          <a:p>
            <a:r>
              <a:rPr lang="en-GB" sz="1800" dirty="0">
                <a:latin typeface="Aptos" panose="020B0004020202020204" pitchFamily="34" charset="0"/>
              </a:rPr>
              <a:t>A group of </a:t>
            </a:r>
            <a:r>
              <a:rPr lang="en-GB" sz="1800" b="1" dirty="0">
                <a:latin typeface="Aptos" panose="020B0004020202020204" pitchFamily="34" charset="0"/>
              </a:rPr>
              <a:t>six local councils </a:t>
            </a:r>
            <a:r>
              <a:rPr lang="en-GB" sz="1800" dirty="0">
                <a:latin typeface="Aptos" panose="020B0004020202020204" pitchFamily="34" charset="0"/>
              </a:rPr>
              <a:t>that have come together in a formal arrangement to enable powers and resources to be transferred from central government at Westminster in a process called </a:t>
            </a:r>
            <a:r>
              <a:rPr lang="en-GB" sz="1800" b="1" dirty="0">
                <a:latin typeface="Aptos" panose="020B0004020202020204" pitchFamily="34" charset="0"/>
              </a:rPr>
              <a:t>devolution</a:t>
            </a:r>
            <a:r>
              <a:rPr lang="en-GB" sz="1800" dirty="0">
                <a:latin typeface="Aptos" panose="020B0004020202020204" pitchFamily="34" charset="0"/>
              </a:rPr>
              <a:t>. </a:t>
            </a:r>
          </a:p>
          <a:p>
            <a:endParaRPr lang="en-GB" sz="900" dirty="0">
              <a:latin typeface="Aptos" panose="020B0004020202020204" pitchFamily="34" charset="0"/>
            </a:endParaRPr>
          </a:p>
          <a:p>
            <a:r>
              <a:rPr lang="en-GB" sz="1800" dirty="0">
                <a:latin typeface="Aptos" panose="020B0004020202020204" pitchFamily="34" charset="0"/>
              </a:rPr>
              <a:t>The Liverpool City Region was first established in 2014.  The first directly elected leader of the Combined Authority, </a:t>
            </a:r>
            <a:r>
              <a:rPr lang="en-GB" sz="1800" b="1" dirty="0">
                <a:latin typeface="Aptos" panose="020B0004020202020204" pitchFamily="34" charset="0"/>
              </a:rPr>
              <a:t>Mayor Steve Rotheram</a:t>
            </a:r>
            <a:r>
              <a:rPr lang="en-GB" sz="1800" dirty="0">
                <a:latin typeface="Aptos" panose="020B0004020202020204" pitchFamily="34" charset="0"/>
              </a:rPr>
              <a:t>, was first elected in 2017</a:t>
            </a:r>
            <a:r>
              <a:rPr lang="en-GB" sz="1800" dirty="0"/>
              <a:t>.</a:t>
            </a:r>
          </a:p>
          <a:p>
            <a:pPr marL="0" indent="0">
              <a:buFont typeface="Arial" panose="020B0604020202020204" pitchFamily="34" charset="0"/>
              <a:buNone/>
            </a:pPr>
            <a:endParaRPr lang="en-GB" sz="1350" dirty="0">
              <a:cs typeface="Arial" panose="020B0604020202020204"/>
            </a:endParaRPr>
          </a:p>
          <a:p>
            <a:pPr marL="0" indent="0">
              <a:buFont typeface="Arial" panose="020B0604020202020204" pitchFamily="34" charset="0"/>
              <a:buNone/>
            </a:pPr>
            <a:endParaRPr lang="en-GB" sz="1350" dirty="0"/>
          </a:p>
          <a:p>
            <a:pPr marL="0" indent="0">
              <a:buFont typeface="Arial" panose="020B0604020202020204" pitchFamily="34" charset="0"/>
              <a:buNone/>
            </a:pPr>
            <a:endParaRPr lang="en-GB" sz="1350" dirty="0">
              <a:cs typeface="Arial" panose="020B0604020202020204"/>
            </a:endParaRPr>
          </a:p>
        </p:txBody>
      </p:sp>
      <p:pic>
        <p:nvPicPr>
          <p:cNvPr id="3" name="Picture 2">
            <a:extLst>
              <a:ext uri="{FF2B5EF4-FFF2-40B4-BE49-F238E27FC236}">
                <a16:creationId xmlns:a16="http://schemas.microsoft.com/office/drawing/2014/main" id="{828D409A-89E4-690C-2144-80FB374E3FAC}"/>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952030" y="870763"/>
            <a:ext cx="3240035" cy="3044618"/>
          </a:xfrm>
          <a:prstGeom prst="rect">
            <a:avLst/>
          </a:prstGeom>
        </p:spPr>
      </p:pic>
      <p:pic>
        <p:nvPicPr>
          <p:cNvPr id="4" name="Picture 3">
            <a:extLst>
              <a:ext uri="{FF2B5EF4-FFF2-40B4-BE49-F238E27FC236}">
                <a16:creationId xmlns:a16="http://schemas.microsoft.com/office/drawing/2014/main" id="{18943FC8-3530-4576-2555-83CE0A388C41}"/>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064793" y="935504"/>
            <a:ext cx="1778319" cy="2915135"/>
          </a:xfrm>
          <a:prstGeom prst="rect">
            <a:avLst/>
          </a:prstGeom>
        </p:spPr>
      </p:pic>
    </p:spTree>
    <p:extLst>
      <p:ext uri="{BB962C8B-B14F-4D97-AF65-F5344CB8AC3E}">
        <p14:creationId xmlns:p14="http://schemas.microsoft.com/office/powerpoint/2010/main" val="4030153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2D2F407-D1FF-4359-9388-5A7FE178AC1B}"/>
              </a:ext>
            </a:extLst>
          </p:cNvPr>
          <p:cNvSpPr>
            <a:spLocks noGrp="1"/>
          </p:cNvSpPr>
          <p:nvPr>
            <p:ph type="title"/>
          </p:nvPr>
        </p:nvSpPr>
        <p:spPr>
          <a:xfrm>
            <a:off x="72803" y="57263"/>
            <a:ext cx="8779535" cy="675000"/>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dirty="0">
                <a:latin typeface="Aptos" panose="020B0004020202020204" pitchFamily="34" charset="0"/>
              </a:rPr>
              <a:t>Introducing the Mayor of the Liverpool City Region</a:t>
            </a:r>
          </a:p>
        </p:txBody>
      </p:sp>
      <p:sp>
        <p:nvSpPr>
          <p:cNvPr id="21" name="TextBox 20">
            <a:extLst>
              <a:ext uri="{FF2B5EF4-FFF2-40B4-BE49-F238E27FC236}">
                <a16:creationId xmlns:a16="http://schemas.microsoft.com/office/drawing/2014/main" id="{D89E7624-E6A9-4AB5-AF5F-8EC3D23FDDA9}"/>
              </a:ext>
            </a:extLst>
          </p:cNvPr>
          <p:cNvSpPr txBox="1"/>
          <p:nvPr/>
        </p:nvSpPr>
        <p:spPr>
          <a:xfrm>
            <a:off x="1951936" y="3776881"/>
            <a:ext cx="3011950" cy="248209"/>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GB" sz="1013" b="1">
                <a:solidFill>
                  <a:schemeClr val="bg1"/>
                </a:solidFill>
              </a:rPr>
              <a:t>METRO MAYOR’S YOUTH IMPACT</a:t>
            </a:r>
          </a:p>
        </p:txBody>
      </p:sp>
      <p:sp>
        <p:nvSpPr>
          <p:cNvPr id="7" name="Content Placeholder 15">
            <a:extLst>
              <a:ext uri="{FF2B5EF4-FFF2-40B4-BE49-F238E27FC236}">
                <a16:creationId xmlns:a16="http://schemas.microsoft.com/office/drawing/2014/main" id="{1E67F0C2-AD4D-4D4F-8C86-838D76700A96}"/>
              </a:ext>
            </a:extLst>
          </p:cNvPr>
          <p:cNvSpPr txBox="1">
            <a:spLocks/>
          </p:cNvSpPr>
          <p:nvPr/>
        </p:nvSpPr>
        <p:spPr>
          <a:xfrm>
            <a:off x="260593" y="732264"/>
            <a:ext cx="5576369" cy="3563989"/>
          </a:xfrm>
          <a:prstGeom prst="rect">
            <a:avLst/>
          </a:prstGeom>
        </p:spPr>
        <p:txBody>
          <a:bodyPr vert="horz" lIns="68580" tIns="34290" rIns="68580" bIns="34290" rtlCol="0" anchor="t">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indent="0">
              <a:buFont typeface="Arial" panose="020B0604020202020204" pitchFamily="34" charset="0"/>
              <a:buNone/>
            </a:pPr>
            <a:endParaRPr lang="en-GB" sz="1350" dirty="0">
              <a:hlinkClick r:id="rId3"/>
            </a:endParaRPr>
          </a:p>
          <a:p>
            <a:r>
              <a:rPr lang="en-GB" sz="1800" b="1" dirty="0">
                <a:latin typeface="Aptos" panose="020B0004020202020204" pitchFamily="34" charset="0"/>
              </a:rPr>
              <a:t>Mayor Steve Rotheram </a:t>
            </a:r>
            <a:r>
              <a:rPr lang="en-GB" sz="1800" dirty="0">
                <a:latin typeface="Aptos" panose="020B0004020202020204" pitchFamily="34" charset="0"/>
              </a:rPr>
              <a:t>was re-elected in May 2024 for a third term in office which runs until May 2028.</a:t>
            </a:r>
          </a:p>
          <a:p>
            <a:r>
              <a:rPr lang="en-GB" sz="1800" dirty="0">
                <a:latin typeface="Aptos" panose="020B0004020202020204" pitchFamily="34" charset="0"/>
              </a:rPr>
              <a:t>One of the conditions of powers being transferred from London to the city region was that the leader of the Combined Authority should be elected to enable </a:t>
            </a:r>
            <a:r>
              <a:rPr lang="en-GB" sz="1800" b="1" dirty="0">
                <a:latin typeface="Aptos" panose="020B0004020202020204" pitchFamily="34" charset="0"/>
              </a:rPr>
              <a:t>direct, democratic accountability</a:t>
            </a:r>
            <a:r>
              <a:rPr lang="en-GB" sz="1800" dirty="0">
                <a:latin typeface="Aptos" panose="020B0004020202020204" pitchFamily="34" charset="0"/>
              </a:rPr>
              <a:t>.  </a:t>
            </a:r>
            <a:endParaRPr lang="en-GB" sz="1350" dirty="0">
              <a:latin typeface="Aptos" panose="020B0004020202020204" pitchFamily="34" charset="0"/>
              <a:cs typeface="Arial" panose="020B0604020202020204"/>
            </a:endParaRPr>
          </a:p>
          <a:p>
            <a:r>
              <a:rPr lang="en-GB" sz="1800" dirty="0">
                <a:latin typeface="Aptos" panose="020B0004020202020204" pitchFamily="34" charset="0"/>
                <a:cs typeface="Calibri"/>
              </a:rPr>
              <a:t>The leaders of the six local councils form part of the </a:t>
            </a:r>
            <a:r>
              <a:rPr lang="en-GB" sz="1800" b="1" dirty="0">
                <a:latin typeface="Aptos" panose="020B0004020202020204" pitchFamily="34" charset="0"/>
                <a:cs typeface="Calibri"/>
              </a:rPr>
              <a:t>Mayor’s Cabinet</a:t>
            </a:r>
            <a:r>
              <a:rPr lang="en-GB" sz="1800" dirty="0">
                <a:latin typeface="Aptos" panose="020B0004020202020204" pitchFamily="34" charset="0"/>
                <a:cs typeface="Calibri"/>
              </a:rPr>
              <a:t>, each with areas of responsibility linked to powers and policies which have been devolved to the Combined Authority.</a:t>
            </a:r>
          </a:p>
          <a:p>
            <a:pPr marL="0" indent="0">
              <a:buFont typeface="Arial" panose="020B0604020202020204" pitchFamily="34" charset="0"/>
              <a:buNone/>
            </a:pPr>
            <a:endParaRPr lang="en-GB" sz="1350" dirty="0">
              <a:cs typeface="Arial" panose="020B0604020202020204"/>
            </a:endParaRPr>
          </a:p>
          <a:p>
            <a:pPr marL="0" indent="0">
              <a:buFont typeface="Arial" panose="020B0604020202020204" pitchFamily="34" charset="0"/>
              <a:buNone/>
            </a:pPr>
            <a:endParaRPr lang="en-GB" sz="1350" dirty="0">
              <a:cs typeface="Calibri" panose="020F0502020204030204"/>
            </a:endParaRPr>
          </a:p>
          <a:p>
            <a:pPr marL="0" indent="0">
              <a:buNone/>
            </a:pPr>
            <a:endParaRPr lang="en-GB" sz="1350" dirty="0">
              <a:cs typeface="Arial" panose="020B0604020202020204"/>
            </a:endParaRPr>
          </a:p>
        </p:txBody>
      </p:sp>
      <p:pic>
        <p:nvPicPr>
          <p:cNvPr id="10" name="Picture 9">
            <a:extLst>
              <a:ext uri="{FF2B5EF4-FFF2-40B4-BE49-F238E27FC236}">
                <a16:creationId xmlns:a16="http://schemas.microsoft.com/office/drawing/2014/main" id="{7CCE68FD-0C19-424E-BB54-928DC44F25C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290011" y="863776"/>
            <a:ext cx="2109278" cy="2981721"/>
          </a:xfrm>
          <a:prstGeom prst="rect">
            <a:avLst/>
          </a:prstGeom>
        </p:spPr>
      </p:pic>
      <p:pic>
        <p:nvPicPr>
          <p:cNvPr id="2" name="Picture 1">
            <a:extLst>
              <a:ext uri="{FF2B5EF4-FFF2-40B4-BE49-F238E27FC236}">
                <a16:creationId xmlns:a16="http://schemas.microsoft.com/office/drawing/2014/main" id="{3F7FE490-CA59-B303-342C-22D4A62F977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921083" y="766222"/>
            <a:ext cx="2793374" cy="3314360"/>
          </a:xfrm>
          <a:prstGeom prst="rect">
            <a:avLst/>
          </a:prstGeom>
        </p:spPr>
      </p:pic>
    </p:spTree>
    <p:extLst>
      <p:ext uri="{BB962C8B-B14F-4D97-AF65-F5344CB8AC3E}">
        <p14:creationId xmlns:p14="http://schemas.microsoft.com/office/powerpoint/2010/main" val="3279785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F8490-5FED-976F-35FA-0FDB594A049B}"/>
              </a:ext>
            </a:extLst>
          </p:cNvPr>
          <p:cNvSpPr>
            <a:spLocks noGrp="1"/>
          </p:cNvSpPr>
          <p:nvPr>
            <p:ph type="title"/>
          </p:nvPr>
        </p:nvSpPr>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GB"/>
              <a:t>The Power of Six</a:t>
            </a:r>
          </a:p>
        </p:txBody>
      </p:sp>
      <p:pic>
        <p:nvPicPr>
          <p:cNvPr id="11" name="Online Media 10" title="Liverpool City Region  - Let's Talk About Six">
            <a:hlinkClick r:id="" action="ppaction://media"/>
            <a:extLst>
              <a:ext uri="{FF2B5EF4-FFF2-40B4-BE49-F238E27FC236}">
                <a16:creationId xmlns:a16="http://schemas.microsoft.com/office/drawing/2014/main" id="{0580036F-5F81-B1FD-7EF1-C43F677E01B7}"/>
              </a:ext>
            </a:extLst>
          </p:cNvPr>
          <p:cNvPicPr>
            <a:picLocks noGrp="1" noRot="1" noChangeAspect="1"/>
          </p:cNvPicPr>
          <p:nvPr>
            <p:ph idx="14"/>
            <a:videoFile r:link="rId1"/>
          </p:nvPr>
        </p:nvPicPr>
        <p:blipFill>
          <a:blip r:embed="rId3"/>
          <a:stretch>
            <a:fillRect/>
          </a:stretch>
        </p:blipFill>
        <p:spPr>
          <a:xfrm>
            <a:off x="1272209" y="796466"/>
            <a:ext cx="6311348" cy="3550568"/>
          </a:xfrm>
          <a:prstGeom prst="rect">
            <a:avLst/>
          </a:prstGeom>
        </p:spPr>
      </p:pic>
    </p:spTree>
    <p:extLst>
      <p:ext uri="{BB962C8B-B14F-4D97-AF65-F5344CB8AC3E}">
        <p14:creationId xmlns:p14="http://schemas.microsoft.com/office/powerpoint/2010/main" val="3143583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1"/>
                </p:tgtEl>
              </p:cMediaNode>
            </p:video>
            <p:seq concurrent="1" nextAc="seek">
              <p:cTn id="8" restart="whenNotActive" fill="hold" evtFilter="cancelBubble" nodeType="interactiveSeq">
                <p:stCondLst>
                  <p:cond evt="onClick" delay="0">
                    <p:tgtEl>
                      <p:spTgt spid="1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2D2F407-D1FF-4359-9388-5A7FE178AC1B}"/>
              </a:ext>
            </a:extLst>
          </p:cNvPr>
          <p:cNvSpPr>
            <a:spLocks noGrp="1"/>
          </p:cNvSpPr>
          <p:nvPr>
            <p:ph type="title"/>
          </p:nvPr>
        </p:nvSpPr>
        <p:spPr>
          <a:xfrm>
            <a:off x="72803" y="57263"/>
            <a:ext cx="8779535" cy="675000"/>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dirty="0">
                <a:latin typeface="Aptos" panose="020B0004020202020204" pitchFamily="34" charset="0"/>
              </a:rPr>
              <a:t>What powers do the Metro Mayor and Combined Authority have?</a:t>
            </a:r>
          </a:p>
        </p:txBody>
      </p:sp>
      <p:graphicFrame>
        <p:nvGraphicFramePr>
          <p:cNvPr id="9" name="Content Placeholder 3">
            <a:extLst>
              <a:ext uri="{FF2B5EF4-FFF2-40B4-BE49-F238E27FC236}">
                <a16:creationId xmlns:a16="http://schemas.microsoft.com/office/drawing/2014/main" id="{3ABC3EE5-D457-43B4-8745-B84A1FC83325}"/>
              </a:ext>
            </a:extLst>
          </p:cNvPr>
          <p:cNvGraphicFramePr>
            <a:graphicFrameLocks/>
          </p:cNvGraphicFramePr>
          <p:nvPr/>
        </p:nvGraphicFramePr>
        <p:xfrm>
          <a:off x="778948" y="732264"/>
          <a:ext cx="7586104" cy="20762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 name="Content Placeholder 3">
            <a:extLst>
              <a:ext uri="{FF2B5EF4-FFF2-40B4-BE49-F238E27FC236}">
                <a16:creationId xmlns:a16="http://schemas.microsoft.com/office/drawing/2014/main" id="{9EAC59C9-E4A6-084C-9495-A30457E064CD}"/>
              </a:ext>
            </a:extLst>
          </p:cNvPr>
          <p:cNvGraphicFramePr>
            <a:graphicFrameLocks/>
          </p:cNvGraphicFramePr>
          <p:nvPr/>
        </p:nvGraphicFramePr>
        <p:xfrm>
          <a:off x="778948" y="3618411"/>
          <a:ext cx="7586104" cy="675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 name="Title 5">
            <a:extLst>
              <a:ext uri="{FF2B5EF4-FFF2-40B4-BE49-F238E27FC236}">
                <a16:creationId xmlns:a16="http://schemas.microsoft.com/office/drawing/2014/main" id="{C62FF0CA-22CD-9BCE-CD28-D0C152A8FD3A}"/>
              </a:ext>
            </a:extLst>
          </p:cNvPr>
          <p:cNvSpPr txBox="1">
            <a:spLocks/>
          </p:cNvSpPr>
          <p:nvPr/>
        </p:nvSpPr>
        <p:spPr>
          <a:xfrm>
            <a:off x="72803" y="2997926"/>
            <a:ext cx="8779535" cy="675000"/>
          </a:xfrm>
          <a:prstGeom prst="rect">
            <a:avLst/>
          </a:prstGeom>
        </p:spPr>
        <p:txBody>
          <a:bodyPr vert="horz" lIns="68580" tIns="34290" rIns="68580" bIns="34290" rtlCol="0" anchor="ctr">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013" dirty="0">
                <a:latin typeface="Aptos" panose="020B0004020202020204" pitchFamily="34" charset="0"/>
              </a:rPr>
              <a:t>And what powers do they not have?</a:t>
            </a:r>
          </a:p>
        </p:txBody>
      </p:sp>
    </p:spTree>
    <p:extLst>
      <p:ext uri="{BB962C8B-B14F-4D97-AF65-F5344CB8AC3E}">
        <p14:creationId xmlns:p14="http://schemas.microsoft.com/office/powerpoint/2010/main" val="28009276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8C0C3A96-F7D6-4C68-84CA-F8C07B9B3A98}"/>
              </a:ext>
            </a:extLst>
          </p:cNvPr>
          <p:cNvSpPr>
            <a:spLocks noGrp="1"/>
          </p:cNvSpPr>
          <p:nvPr>
            <p:ph type="title"/>
          </p:nvPr>
        </p:nvSpPr>
        <p:spPr>
          <a:xfrm>
            <a:off x="123687" y="131124"/>
            <a:ext cx="8886498" cy="457756"/>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b="1" dirty="0">
                <a:latin typeface="Aptos" panose="020B0004020202020204" pitchFamily="34" charset="0"/>
                <a:cs typeface="Calibri" panose="020F0502020204030204" pitchFamily="34" charset="0"/>
              </a:rPr>
              <a:t>How does the Combined Authority deliver?</a:t>
            </a:r>
          </a:p>
        </p:txBody>
      </p:sp>
      <p:sp>
        <p:nvSpPr>
          <p:cNvPr id="2" name="TextBox 1">
            <a:extLst>
              <a:ext uri="{FF2B5EF4-FFF2-40B4-BE49-F238E27FC236}">
                <a16:creationId xmlns:a16="http://schemas.microsoft.com/office/drawing/2014/main" id="{6CEC3BF4-7B10-9520-4325-2A8205FFA8B4}"/>
              </a:ext>
            </a:extLst>
          </p:cNvPr>
          <p:cNvSpPr txBox="1"/>
          <p:nvPr/>
        </p:nvSpPr>
        <p:spPr>
          <a:xfrm>
            <a:off x="4482548" y="713549"/>
            <a:ext cx="4448313" cy="3439403"/>
          </a:xfrm>
          <a:prstGeom prst="rect">
            <a:avLst/>
          </a:prstGeom>
          <a:solidFill>
            <a:srgbClr val="FFFF00"/>
          </a:solidFill>
          <a:ln>
            <a:solidFill>
              <a:schemeClr val="accent1"/>
            </a:solidFill>
          </a:ln>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GB" sz="1800" b="1">
                <a:latin typeface="Aptos" panose="020B0004020202020204" pitchFamily="34" charset="0"/>
              </a:rPr>
              <a:t>GUIDING PRINCIPLES</a:t>
            </a:r>
          </a:p>
          <a:p>
            <a:r>
              <a:rPr lang="en-GB" sz="2100">
                <a:latin typeface="Aptos" panose="020B0004020202020204" pitchFamily="34" charset="0"/>
              </a:rPr>
              <a:t>• </a:t>
            </a:r>
            <a:r>
              <a:rPr lang="en-GB" sz="1800" b="1" i="1">
                <a:latin typeface="Aptos" panose="020B0004020202020204" pitchFamily="34" charset="0"/>
              </a:rPr>
              <a:t>Actively listen to our communities and build feedback into how we design and deliver our services and policies.</a:t>
            </a:r>
          </a:p>
          <a:p>
            <a:r>
              <a:rPr lang="en-GB" sz="1800">
                <a:latin typeface="Aptos" panose="020B0004020202020204" pitchFamily="34" charset="0"/>
              </a:rPr>
              <a:t>• Take evidence-led decisions. </a:t>
            </a:r>
          </a:p>
          <a:p>
            <a:r>
              <a:rPr lang="en-GB" sz="1800">
                <a:latin typeface="Aptos" panose="020B0004020202020204" pitchFamily="34" charset="0"/>
              </a:rPr>
              <a:t>• Identify and showcase the impact we are having. </a:t>
            </a:r>
          </a:p>
          <a:p>
            <a:r>
              <a:rPr lang="en-GB" sz="1800">
                <a:latin typeface="Aptos" panose="020B0004020202020204" pitchFamily="34" charset="0"/>
              </a:rPr>
              <a:t>• Deliver accessible and inclusive services and practices. </a:t>
            </a:r>
          </a:p>
          <a:p>
            <a:r>
              <a:rPr lang="en-GB" sz="1800">
                <a:latin typeface="Aptos" panose="020B0004020202020204" pitchFamily="34" charset="0"/>
              </a:rPr>
              <a:t>• Work in partnership. </a:t>
            </a:r>
          </a:p>
          <a:p>
            <a:r>
              <a:rPr lang="en-GB" sz="1800">
                <a:latin typeface="Aptos" panose="020B0004020202020204" pitchFamily="34" charset="0"/>
              </a:rPr>
              <a:t>• Champion Equality, Diversity and Inclusion. </a:t>
            </a:r>
          </a:p>
        </p:txBody>
      </p:sp>
      <p:graphicFrame>
        <p:nvGraphicFramePr>
          <p:cNvPr id="4" name="Diagram 3">
            <a:extLst>
              <a:ext uri="{FF2B5EF4-FFF2-40B4-BE49-F238E27FC236}">
                <a16:creationId xmlns:a16="http://schemas.microsoft.com/office/drawing/2014/main" id="{07D9472A-571F-AAF0-47C6-8A5D7EC39EC6}"/>
              </a:ext>
            </a:extLst>
          </p:cNvPr>
          <p:cNvGraphicFramePr/>
          <p:nvPr/>
        </p:nvGraphicFramePr>
        <p:xfrm>
          <a:off x="213139" y="598133"/>
          <a:ext cx="4080566" cy="40118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20068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E28C7-CF1D-061B-8900-0A7144FE448C}"/>
              </a:ext>
            </a:extLst>
          </p:cNvPr>
          <p:cNvSpPr>
            <a:spLocks noGrp="1"/>
          </p:cNvSpPr>
          <p:nvPr>
            <p:ph type="ctrTitle"/>
          </p:nvPr>
        </p:nvSpPr>
        <p:spPr/>
        <p:txBody>
          <a:bodyPr/>
          <a:lstStyle/>
          <a:p>
            <a:r>
              <a:rPr lang="en-US"/>
              <a:t>Housekeeping</a:t>
            </a:r>
          </a:p>
        </p:txBody>
      </p:sp>
      <p:sp>
        <p:nvSpPr>
          <p:cNvPr id="3" name="Slide Number Placeholder 2">
            <a:extLst>
              <a:ext uri="{FF2B5EF4-FFF2-40B4-BE49-F238E27FC236}">
                <a16:creationId xmlns:a16="http://schemas.microsoft.com/office/drawing/2014/main" id="{5B781A02-882F-8C89-B1C9-3AAE494C7D93}"/>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a:t>
            </a:fld>
            <a:endParaRPr lang="en"/>
          </a:p>
        </p:txBody>
      </p:sp>
      <p:pic>
        <p:nvPicPr>
          <p:cNvPr id="5" name="Google Shape;71;p14">
            <a:extLst>
              <a:ext uri="{FF2B5EF4-FFF2-40B4-BE49-F238E27FC236}">
                <a16:creationId xmlns:a16="http://schemas.microsoft.com/office/drawing/2014/main" id="{B033D3C5-579A-4EAE-BA1D-D0A2ACC4DA88}"/>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6" name="Picture 5">
            <a:extLst>
              <a:ext uri="{FF2B5EF4-FFF2-40B4-BE49-F238E27FC236}">
                <a16:creationId xmlns:a16="http://schemas.microsoft.com/office/drawing/2014/main" id="{6A135314-398E-BF7B-2EE2-A24719B6EBD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87876" y="324825"/>
            <a:ext cx="1094975" cy="552690"/>
          </a:xfrm>
          <a:prstGeom prst="rect">
            <a:avLst/>
          </a:prstGeom>
        </p:spPr>
      </p:pic>
      <p:sp>
        <p:nvSpPr>
          <p:cNvPr id="7" name="TextBox 6">
            <a:extLst>
              <a:ext uri="{FF2B5EF4-FFF2-40B4-BE49-F238E27FC236}">
                <a16:creationId xmlns:a16="http://schemas.microsoft.com/office/drawing/2014/main" id="{DE3D5769-A67D-4C6D-7601-9CB4BDA39C01}"/>
              </a:ext>
            </a:extLst>
          </p:cNvPr>
          <p:cNvSpPr txBox="1"/>
          <p:nvPr/>
        </p:nvSpPr>
        <p:spPr>
          <a:xfrm>
            <a:off x="386080" y="2797175"/>
            <a:ext cx="4742004" cy="1815882"/>
          </a:xfrm>
          <a:prstGeom prst="rect">
            <a:avLst/>
          </a:prstGeom>
          <a:noFill/>
        </p:spPr>
        <p:txBody>
          <a:bodyPr wrap="none" rtlCol="0">
            <a:spAutoFit/>
          </a:bodyPr>
          <a:lstStyle/>
          <a:p>
            <a:r>
              <a:rPr lang="en-US" b="1" dirty="0">
                <a:solidFill>
                  <a:schemeClr val="bg1"/>
                </a:solidFill>
                <a:latin typeface="Montserrat" pitchFamily="2" charset="77"/>
              </a:rPr>
              <a:t>Payment and consent forms</a:t>
            </a:r>
          </a:p>
          <a:p>
            <a:r>
              <a:rPr lang="en-US" b="1" dirty="0">
                <a:solidFill>
                  <a:schemeClr val="bg1"/>
                </a:solidFill>
                <a:latin typeface="Montserrat" pitchFamily="2" charset="77"/>
              </a:rPr>
              <a:t>Fire drills</a:t>
            </a:r>
          </a:p>
          <a:p>
            <a:r>
              <a:rPr lang="en-US" b="1" dirty="0">
                <a:solidFill>
                  <a:schemeClr val="bg1"/>
                </a:solidFill>
                <a:latin typeface="Montserrat" pitchFamily="2" charset="77"/>
              </a:rPr>
              <a:t>Washrooms</a:t>
            </a:r>
          </a:p>
          <a:p>
            <a:r>
              <a:rPr lang="en-US" b="1" dirty="0">
                <a:solidFill>
                  <a:schemeClr val="bg1"/>
                </a:solidFill>
                <a:latin typeface="Montserrat" pitchFamily="2" charset="77"/>
              </a:rPr>
              <a:t>Quiet space</a:t>
            </a:r>
          </a:p>
          <a:p>
            <a:r>
              <a:rPr lang="en-US" b="1" dirty="0">
                <a:solidFill>
                  <a:schemeClr val="bg1"/>
                </a:solidFill>
                <a:latin typeface="Montserrat" pitchFamily="2" charset="77"/>
              </a:rPr>
              <a:t>Prayer Room</a:t>
            </a:r>
          </a:p>
          <a:p>
            <a:r>
              <a:rPr lang="en-US" b="1" dirty="0">
                <a:solidFill>
                  <a:schemeClr val="bg1"/>
                </a:solidFill>
                <a:latin typeface="Montserrat" pitchFamily="2" charset="77"/>
              </a:rPr>
              <a:t>Debrief</a:t>
            </a:r>
          </a:p>
          <a:p>
            <a:r>
              <a:rPr lang="en-US" b="1" dirty="0">
                <a:solidFill>
                  <a:schemeClr val="bg1"/>
                </a:solidFill>
                <a:latin typeface="Montserrat" pitchFamily="2" charset="77"/>
              </a:rPr>
              <a:t>Breaks</a:t>
            </a:r>
          </a:p>
          <a:p>
            <a:r>
              <a:rPr lang="en-US" b="1" dirty="0">
                <a:solidFill>
                  <a:schemeClr val="bg1"/>
                </a:solidFill>
                <a:latin typeface="Montserrat" pitchFamily="2" charset="77"/>
              </a:rPr>
              <a:t>Phone Check – if possible quiet and off the table</a:t>
            </a:r>
          </a:p>
        </p:txBody>
      </p:sp>
    </p:spTree>
    <p:extLst>
      <p:ext uri="{BB962C8B-B14F-4D97-AF65-F5344CB8AC3E}">
        <p14:creationId xmlns:p14="http://schemas.microsoft.com/office/powerpoint/2010/main" val="6883139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D89E7624-E6A9-4AB5-AF5F-8EC3D23FDDA9}"/>
              </a:ext>
            </a:extLst>
          </p:cNvPr>
          <p:cNvSpPr txBox="1"/>
          <p:nvPr/>
        </p:nvSpPr>
        <p:spPr>
          <a:xfrm>
            <a:off x="1951936" y="3776881"/>
            <a:ext cx="3011950" cy="248209"/>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GB" sz="1013" b="1">
                <a:solidFill>
                  <a:schemeClr val="bg1"/>
                </a:solidFill>
              </a:rPr>
              <a:t>METRO MAYOR’S YOUTH IMPACT</a:t>
            </a:r>
          </a:p>
        </p:txBody>
      </p:sp>
      <p:sp>
        <p:nvSpPr>
          <p:cNvPr id="10" name="Title 1">
            <a:extLst>
              <a:ext uri="{FF2B5EF4-FFF2-40B4-BE49-F238E27FC236}">
                <a16:creationId xmlns:a16="http://schemas.microsoft.com/office/drawing/2014/main" id="{503537B5-3ABE-4E2D-984D-41C6285E349A}"/>
              </a:ext>
            </a:extLst>
          </p:cNvPr>
          <p:cNvSpPr>
            <a:spLocks noGrp="1"/>
          </p:cNvSpPr>
          <p:nvPr>
            <p:ph type="title"/>
          </p:nvPr>
        </p:nvSpPr>
        <p:spPr>
          <a:xfrm>
            <a:off x="123687" y="131124"/>
            <a:ext cx="8886498" cy="457756"/>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b="1" dirty="0">
                <a:latin typeface="Aptos" panose="020B0004020202020204" pitchFamily="34" charset="0"/>
                <a:cs typeface="Calibri" panose="020F0502020204030204" pitchFamily="34" charset="0"/>
              </a:rPr>
              <a:t>Meaningful engagement with communities</a:t>
            </a:r>
          </a:p>
        </p:txBody>
      </p:sp>
      <p:sp>
        <p:nvSpPr>
          <p:cNvPr id="7" name="TextBox 6">
            <a:extLst>
              <a:ext uri="{FF2B5EF4-FFF2-40B4-BE49-F238E27FC236}">
                <a16:creationId xmlns:a16="http://schemas.microsoft.com/office/drawing/2014/main" id="{064C18C3-D51A-48DF-8FF8-CF43E21AF825}"/>
              </a:ext>
            </a:extLst>
          </p:cNvPr>
          <p:cNvSpPr txBox="1"/>
          <p:nvPr/>
        </p:nvSpPr>
        <p:spPr>
          <a:xfrm>
            <a:off x="71852" y="701340"/>
            <a:ext cx="4229100" cy="4085734"/>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14313" indent="-214313">
              <a:buFont typeface="Arial" panose="020B0604020202020204" pitchFamily="34" charset="0"/>
              <a:buChar char="•"/>
            </a:pPr>
            <a:r>
              <a:rPr lang="en-GB" sz="1650" dirty="0">
                <a:latin typeface="Aptos" panose="020B0004020202020204" pitchFamily="34" charset="0"/>
              </a:rPr>
              <a:t>We only maximise benefits of devolution and of decisions being taken close to home if we engage our citizens and communities.</a:t>
            </a:r>
          </a:p>
          <a:p>
            <a:pPr marL="214313" indent="-214313">
              <a:buFont typeface="Arial" panose="020B0604020202020204" pitchFamily="34" charset="0"/>
              <a:buChar char="•"/>
            </a:pPr>
            <a:endParaRPr lang="en-GB" sz="1650" dirty="0">
              <a:latin typeface="Aptos" panose="020B0004020202020204" pitchFamily="34" charset="0"/>
            </a:endParaRPr>
          </a:p>
          <a:p>
            <a:pPr marL="214313" indent="-214313">
              <a:buFont typeface="Arial" panose="020B0604020202020204" pitchFamily="34" charset="0"/>
              <a:buChar char="•"/>
            </a:pPr>
            <a:r>
              <a:rPr lang="en-GB" sz="1650" dirty="0">
                <a:latin typeface="Aptos" panose="020B0004020202020204" pitchFamily="34" charset="0"/>
              </a:rPr>
              <a:t>Meaningful engagement  means we involve citizens at the start of the decision/policy-making process and continue to engage them throughout.</a:t>
            </a:r>
          </a:p>
          <a:p>
            <a:pPr marL="214313" indent="-214313">
              <a:buFont typeface="Arial" panose="020B0604020202020204" pitchFamily="34" charset="0"/>
              <a:buChar char="•"/>
            </a:pPr>
            <a:endParaRPr lang="en-GB" sz="1650" dirty="0">
              <a:latin typeface="Aptos" panose="020B0004020202020204" pitchFamily="34" charset="0"/>
            </a:endParaRPr>
          </a:p>
          <a:p>
            <a:pPr marL="214313" indent="-214313">
              <a:buFont typeface="Arial" panose="020B0604020202020204" pitchFamily="34" charset="0"/>
              <a:buChar char="•"/>
            </a:pPr>
            <a:r>
              <a:rPr lang="en-GB" sz="1650" dirty="0">
                <a:latin typeface="Aptos" panose="020B0004020202020204" pitchFamily="34" charset="0"/>
              </a:rPr>
              <a:t>Citizen networks are important to us. </a:t>
            </a:r>
            <a:r>
              <a:rPr lang="en-GB" sz="1650" dirty="0" err="1">
                <a:latin typeface="Aptos" panose="020B0004020202020204" pitchFamily="34" charset="0"/>
              </a:rPr>
              <a:t>E.g</a:t>
            </a:r>
            <a:r>
              <a:rPr lang="en-GB" sz="1650" dirty="0">
                <a:latin typeface="Aptos" panose="020B0004020202020204" pitchFamily="34" charset="0"/>
              </a:rPr>
              <a:t>:</a:t>
            </a:r>
          </a:p>
          <a:p>
            <a:pPr lvl="1"/>
            <a:endParaRPr lang="en-GB" sz="1650" dirty="0">
              <a:latin typeface="Aptos" panose="020B0004020202020204" pitchFamily="34" charset="0"/>
            </a:endParaRPr>
          </a:p>
          <a:p>
            <a:pPr marL="557213" lvl="1" indent="-214313">
              <a:buFont typeface="Arial" panose="020B0604020202020204" pitchFamily="34" charset="0"/>
              <a:buChar char="•"/>
            </a:pPr>
            <a:r>
              <a:rPr lang="en-GB" sz="1650" dirty="0">
                <a:latin typeface="Aptos" panose="020B0004020202020204" pitchFamily="34" charset="0"/>
              </a:rPr>
              <a:t>Community organisations</a:t>
            </a:r>
          </a:p>
          <a:p>
            <a:pPr marL="557213" lvl="1" indent="-214313">
              <a:buFont typeface="Arial" panose="020B0604020202020204" pitchFamily="34" charset="0"/>
              <a:buChar char="•"/>
            </a:pPr>
            <a:r>
              <a:rPr lang="en-GB" sz="1650" dirty="0">
                <a:latin typeface="Aptos" panose="020B0004020202020204" pitchFamily="34" charset="0"/>
              </a:rPr>
              <a:t>Equalities Panels</a:t>
            </a:r>
          </a:p>
          <a:p>
            <a:pPr marL="557213" lvl="1" indent="-214313">
              <a:buFont typeface="Arial" panose="020B0604020202020204" pitchFamily="34" charset="0"/>
              <a:buChar char="•"/>
            </a:pPr>
            <a:r>
              <a:rPr lang="en-GB" sz="1650" dirty="0">
                <a:latin typeface="Aptos" panose="020B0004020202020204" pitchFamily="34" charset="0"/>
              </a:rPr>
              <a:t>Younger people</a:t>
            </a:r>
          </a:p>
          <a:p>
            <a:pPr marL="557213" lvl="1" indent="-214313">
              <a:buFont typeface="Arial" panose="020B0604020202020204" pitchFamily="34" charset="0"/>
              <a:buChar char="•"/>
            </a:pPr>
            <a:endParaRPr lang="en-GB" sz="1013" dirty="0"/>
          </a:p>
        </p:txBody>
      </p:sp>
      <p:pic>
        <p:nvPicPr>
          <p:cNvPr id="2" name="Picture 1">
            <a:extLst>
              <a:ext uri="{FF2B5EF4-FFF2-40B4-BE49-F238E27FC236}">
                <a16:creationId xmlns:a16="http://schemas.microsoft.com/office/drawing/2014/main" id="{16CCE31D-1FB4-2434-8B49-5F7FA8225F4A}"/>
              </a:ext>
            </a:extLst>
          </p:cNvPr>
          <p:cNvPicPr>
            <a:picLocks noChangeAspect="1"/>
          </p:cNvPicPr>
          <p:nvPr/>
        </p:nvPicPr>
        <p:blipFill>
          <a:blip r:embed="rId3" r:link="rId4" cstate="email">
            <a:extLst>
              <a:ext uri="{28A0092B-C50C-407E-A947-70E740481C1C}">
                <a14:useLocalDpi xmlns:a14="http://schemas.microsoft.com/office/drawing/2010/main"/>
              </a:ext>
            </a:extLst>
          </a:blip>
          <a:srcRect/>
          <a:stretch>
            <a:fillRect/>
          </a:stretch>
        </p:blipFill>
        <p:spPr bwMode="auto">
          <a:xfrm>
            <a:off x="4300952" y="514952"/>
            <a:ext cx="2466499" cy="2177891"/>
          </a:xfrm>
          <a:prstGeom prst="rect">
            <a:avLst/>
          </a:prstGeom>
          <a:noFill/>
          <a:ln>
            <a:noFill/>
          </a:ln>
        </p:spPr>
      </p:pic>
      <p:pic>
        <p:nvPicPr>
          <p:cNvPr id="5" name="Picture 4">
            <a:extLst>
              <a:ext uri="{FF2B5EF4-FFF2-40B4-BE49-F238E27FC236}">
                <a16:creationId xmlns:a16="http://schemas.microsoft.com/office/drawing/2014/main" id="{5BAFA5BD-BAAF-7D1C-0411-ED6BA9F9EEA5}"/>
              </a:ext>
            </a:extLst>
          </p:cNvPr>
          <p:cNvPicPr>
            <a:picLocks noChangeAspect="1"/>
          </p:cNvPicPr>
          <p:nvPr/>
        </p:nvPicPr>
        <p:blipFill>
          <a:blip r:embed="rId5" r:link="rId6" cstate="email">
            <a:extLst>
              <a:ext uri="{28A0092B-C50C-407E-A947-70E740481C1C}">
                <a14:useLocalDpi xmlns:a14="http://schemas.microsoft.com/office/drawing/2010/main"/>
              </a:ext>
            </a:extLst>
          </a:blip>
          <a:srcRect/>
          <a:stretch>
            <a:fillRect/>
          </a:stretch>
        </p:blipFill>
        <p:spPr bwMode="auto">
          <a:xfrm>
            <a:off x="6767451" y="514952"/>
            <a:ext cx="2024943" cy="2699781"/>
          </a:xfrm>
          <a:prstGeom prst="rect">
            <a:avLst/>
          </a:prstGeom>
          <a:noFill/>
          <a:ln>
            <a:noFill/>
          </a:ln>
        </p:spPr>
      </p:pic>
      <p:pic>
        <p:nvPicPr>
          <p:cNvPr id="9" name="Picture 8">
            <a:extLst>
              <a:ext uri="{FF2B5EF4-FFF2-40B4-BE49-F238E27FC236}">
                <a16:creationId xmlns:a16="http://schemas.microsoft.com/office/drawing/2014/main" id="{074C32F3-AE72-3C7E-37C7-26D3F2D5285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300951" y="2692844"/>
            <a:ext cx="4504879" cy="1590922"/>
          </a:xfrm>
          <a:prstGeom prst="rect">
            <a:avLst/>
          </a:prstGeom>
        </p:spPr>
      </p:pic>
    </p:spTree>
    <p:extLst>
      <p:ext uri="{BB962C8B-B14F-4D97-AF65-F5344CB8AC3E}">
        <p14:creationId xmlns:p14="http://schemas.microsoft.com/office/powerpoint/2010/main" val="20755690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39649A-E324-3255-130A-7C0A7664A97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DF7374-33FD-851F-EC65-33DFACC1359E}"/>
              </a:ext>
            </a:extLst>
          </p:cNvPr>
          <p:cNvSpPr>
            <a:spLocks noGrp="1"/>
          </p:cNvSpPr>
          <p:nvPr>
            <p:ph type="title"/>
          </p:nvPr>
        </p:nvSpPr>
        <p:spPr>
          <a:xfrm>
            <a:off x="218951" y="1"/>
            <a:ext cx="7886700" cy="994172"/>
          </a:xfrm>
        </p:spPr>
        <p:txBody>
          <a:bodyPr>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GB" sz="2100" dirty="0">
                <a:latin typeface="Aptos" panose="020B0004020202020204" pitchFamily="34" charset="0"/>
              </a:rPr>
              <a:t>LCR is becoming a hub for AI innovation</a:t>
            </a:r>
            <a:br>
              <a:rPr lang="en-GB" dirty="0">
                <a:latin typeface="Aptos" panose="020B0004020202020204" pitchFamily="34" charset="0"/>
              </a:rPr>
            </a:br>
            <a:endParaRPr lang="en-GB" dirty="0">
              <a:latin typeface="Aptos" panose="020B0004020202020204" pitchFamily="34" charset="0"/>
            </a:endParaRPr>
          </a:p>
        </p:txBody>
      </p:sp>
      <p:sp>
        <p:nvSpPr>
          <p:cNvPr id="5" name="Content Placeholder 2">
            <a:extLst>
              <a:ext uri="{FF2B5EF4-FFF2-40B4-BE49-F238E27FC236}">
                <a16:creationId xmlns:a16="http://schemas.microsoft.com/office/drawing/2014/main" id="{A3EE769C-9AC5-898F-0A66-55813E5DFA5A}"/>
              </a:ext>
            </a:extLst>
          </p:cNvPr>
          <p:cNvSpPr>
            <a:spLocks noGrp="1"/>
          </p:cNvSpPr>
          <p:nvPr>
            <p:ph idx="1"/>
          </p:nvPr>
        </p:nvSpPr>
        <p:spPr>
          <a:xfrm>
            <a:off x="218951" y="577724"/>
            <a:ext cx="8709932" cy="472647"/>
          </a:xfrm>
        </p:spPr>
        <p:txBody>
          <a:bodyPr>
            <a:normAutofit lnSpcReduction="10000"/>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indent="0">
              <a:buNone/>
            </a:pPr>
            <a:r>
              <a:rPr lang="en-GB" sz="1500" dirty="0">
                <a:latin typeface="Aptos" panose="020B0004020202020204" pitchFamily="34" charset="0"/>
              </a:rPr>
              <a:t>We are home to </a:t>
            </a:r>
            <a:r>
              <a:rPr lang="en-GB" sz="1500" b="1" dirty="0">
                <a:latin typeface="Aptos" panose="020B0004020202020204" pitchFamily="34" charset="0"/>
              </a:rPr>
              <a:t>leading universities</a:t>
            </a:r>
            <a:r>
              <a:rPr lang="en-GB" sz="1500" dirty="0">
                <a:latin typeface="Aptos" panose="020B0004020202020204" pitchFamily="34" charset="0"/>
              </a:rPr>
              <a:t>, </a:t>
            </a:r>
            <a:r>
              <a:rPr lang="en-GB" sz="1500" b="1" dirty="0">
                <a:latin typeface="Aptos" panose="020B0004020202020204" pitchFamily="34" charset="0"/>
              </a:rPr>
              <a:t>research centres </a:t>
            </a:r>
            <a:r>
              <a:rPr lang="en-GB" sz="1500" dirty="0">
                <a:latin typeface="Aptos" panose="020B0004020202020204" pitchFamily="34" charset="0"/>
              </a:rPr>
              <a:t>and </a:t>
            </a:r>
            <a:r>
              <a:rPr lang="en-GB" sz="1500" b="1" dirty="0">
                <a:latin typeface="Aptos" panose="020B0004020202020204" pitchFamily="34" charset="0"/>
              </a:rPr>
              <a:t>businesses that are using AI in exciting ways</a:t>
            </a:r>
            <a:r>
              <a:rPr lang="en-GB" sz="1500" dirty="0">
                <a:latin typeface="Aptos" panose="020B0004020202020204" pitchFamily="34" charset="0"/>
              </a:rPr>
              <a:t>.</a:t>
            </a:r>
          </a:p>
          <a:p>
            <a:pPr marL="0" indent="0">
              <a:buNone/>
            </a:pPr>
            <a:endParaRPr lang="en-GB" sz="525" dirty="0"/>
          </a:p>
          <a:p>
            <a:pPr marL="0" indent="0">
              <a:buNone/>
            </a:pPr>
            <a:endParaRPr lang="en-GB" sz="525" dirty="0"/>
          </a:p>
        </p:txBody>
      </p:sp>
      <p:sp>
        <p:nvSpPr>
          <p:cNvPr id="14" name="TextBox 13">
            <a:extLst>
              <a:ext uri="{FF2B5EF4-FFF2-40B4-BE49-F238E27FC236}">
                <a16:creationId xmlns:a16="http://schemas.microsoft.com/office/drawing/2014/main" id="{66B9F7BD-EED1-9606-E9B2-5F1680D66604}"/>
              </a:ext>
            </a:extLst>
          </p:cNvPr>
          <p:cNvSpPr txBox="1"/>
          <p:nvPr/>
        </p:nvSpPr>
        <p:spPr>
          <a:xfrm>
            <a:off x="6098344" y="1152429"/>
            <a:ext cx="2826707" cy="2642709"/>
          </a:xfrm>
          <a:prstGeom prst="rect">
            <a:avLst/>
          </a:prstGeom>
          <a:solidFill>
            <a:schemeClr val="accent4">
              <a:lumMod val="60000"/>
              <a:lumOff val="40000"/>
            </a:schemeClr>
          </a:solidFill>
        </p:spPr>
        <p:txBody>
          <a:bodyPr wrap="square" lIns="68580" tIns="34290" rIns="68580" bIns="34290" rtlCol="0" anchor="t">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GB" sz="1800" b="1" dirty="0"/>
          </a:p>
          <a:p>
            <a:pPr algn="ctr"/>
            <a:endParaRPr lang="en-GB" sz="1800" b="1" dirty="0"/>
          </a:p>
          <a:p>
            <a:pPr algn="ctr"/>
            <a:r>
              <a:rPr lang="en-GB" sz="1800" b="1" dirty="0"/>
              <a:t>	</a:t>
            </a:r>
          </a:p>
          <a:p>
            <a:pPr algn="ctr"/>
            <a:r>
              <a:rPr lang="en-GB" sz="1800" b="1" dirty="0">
                <a:latin typeface="Aptos" panose="020B0004020202020204" pitchFamily="34" charset="0"/>
              </a:rPr>
              <a:t>Economy</a:t>
            </a:r>
          </a:p>
          <a:p>
            <a:pPr algn="ctr"/>
            <a:endParaRPr lang="en-GB" sz="1800" b="1" dirty="0">
              <a:latin typeface="Aptos" panose="020B0004020202020204" pitchFamily="34" charset="0"/>
            </a:endParaRPr>
          </a:p>
          <a:p>
            <a:pPr algn="ctr"/>
            <a:r>
              <a:rPr lang="en-GB" sz="1800" dirty="0">
                <a:latin typeface="Aptos" panose="020B0004020202020204" pitchFamily="34" charset="0"/>
              </a:rPr>
              <a:t>Contributes </a:t>
            </a:r>
            <a:r>
              <a:rPr lang="en-GB" sz="1800" b="1" dirty="0">
                <a:latin typeface="Aptos" panose="020B0004020202020204" pitchFamily="34" charset="0"/>
              </a:rPr>
              <a:t>£50m in GVA </a:t>
            </a:r>
            <a:r>
              <a:rPr lang="en-GB" sz="1800" dirty="0">
                <a:latin typeface="Aptos" panose="020B0004020202020204" pitchFamily="34" charset="0"/>
              </a:rPr>
              <a:t>per annum to the LCR economy</a:t>
            </a:r>
          </a:p>
          <a:p>
            <a:pPr algn="ctr"/>
            <a:endParaRPr lang="en-GB" sz="1800" b="1" dirty="0"/>
          </a:p>
        </p:txBody>
      </p:sp>
      <p:sp>
        <p:nvSpPr>
          <p:cNvPr id="15" name="TextBox 14">
            <a:extLst>
              <a:ext uri="{FF2B5EF4-FFF2-40B4-BE49-F238E27FC236}">
                <a16:creationId xmlns:a16="http://schemas.microsoft.com/office/drawing/2014/main" id="{3385E499-EAE2-6C9D-7ECE-901E7B42A6C4}"/>
              </a:ext>
            </a:extLst>
          </p:cNvPr>
          <p:cNvSpPr txBox="1"/>
          <p:nvPr/>
        </p:nvSpPr>
        <p:spPr>
          <a:xfrm>
            <a:off x="3158647" y="1152429"/>
            <a:ext cx="2826707" cy="2642709"/>
          </a:xfrm>
          <a:prstGeom prst="rect">
            <a:avLst/>
          </a:prstGeom>
          <a:solidFill>
            <a:schemeClr val="accent4">
              <a:lumMod val="40000"/>
              <a:lumOff val="60000"/>
            </a:schemeClr>
          </a:solidFill>
        </p:spPr>
        <p:txBody>
          <a:bodyPr wrap="square" lIns="68580" tIns="34290" rIns="68580" bIns="34290" rtlCol="0" anchor="t">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GB" sz="1800" b="1" dirty="0"/>
          </a:p>
          <a:p>
            <a:pPr algn="ctr"/>
            <a:endParaRPr lang="en-GB" sz="1800" b="1" dirty="0"/>
          </a:p>
          <a:p>
            <a:pPr algn="ctr"/>
            <a:endParaRPr lang="en-GB" sz="1800" b="1" dirty="0"/>
          </a:p>
          <a:p>
            <a:pPr algn="ctr"/>
            <a:r>
              <a:rPr lang="en-GB" sz="1800" b="1" dirty="0">
                <a:latin typeface="Aptos" panose="020B0004020202020204" pitchFamily="34" charset="0"/>
              </a:rPr>
              <a:t>Jobs</a:t>
            </a:r>
          </a:p>
          <a:p>
            <a:pPr algn="ctr"/>
            <a:endParaRPr lang="en-GB" sz="1800" b="1" dirty="0">
              <a:latin typeface="Aptos" panose="020B0004020202020204" pitchFamily="34" charset="0"/>
            </a:endParaRPr>
          </a:p>
          <a:p>
            <a:pPr algn="ctr"/>
            <a:r>
              <a:rPr lang="en-GB" sz="1800" dirty="0">
                <a:latin typeface="Aptos" panose="020B0004020202020204" pitchFamily="34" charset="0"/>
              </a:rPr>
              <a:t>Supports in the region of </a:t>
            </a:r>
            <a:r>
              <a:rPr lang="en-GB" sz="1800" b="1" dirty="0">
                <a:latin typeface="Aptos" panose="020B0004020202020204" pitchFamily="34" charset="0"/>
              </a:rPr>
              <a:t>700 jobs </a:t>
            </a:r>
            <a:r>
              <a:rPr lang="en-GB" sz="1800" dirty="0">
                <a:latin typeface="Aptos" panose="020B0004020202020204" pitchFamily="34" charset="0"/>
              </a:rPr>
              <a:t>– this has doubled over the last five years</a:t>
            </a:r>
          </a:p>
          <a:p>
            <a:pPr algn="ctr"/>
            <a:endParaRPr lang="en-GB" sz="1800" b="1" dirty="0"/>
          </a:p>
        </p:txBody>
      </p:sp>
      <p:sp>
        <p:nvSpPr>
          <p:cNvPr id="16" name="TextBox 15">
            <a:extLst>
              <a:ext uri="{FF2B5EF4-FFF2-40B4-BE49-F238E27FC236}">
                <a16:creationId xmlns:a16="http://schemas.microsoft.com/office/drawing/2014/main" id="{2B93650C-8558-7DB7-BED2-5D3C73EA4C0E}"/>
              </a:ext>
            </a:extLst>
          </p:cNvPr>
          <p:cNvSpPr txBox="1"/>
          <p:nvPr/>
        </p:nvSpPr>
        <p:spPr>
          <a:xfrm>
            <a:off x="218951" y="1152429"/>
            <a:ext cx="2826707" cy="2642709"/>
          </a:xfrm>
          <a:prstGeom prst="rect">
            <a:avLst/>
          </a:prstGeom>
          <a:solidFill>
            <a:schemeClr val="accent4">
              <a:lumMod val="20000"/>
              <a:lumOff val="80000"/>
            </a:schemeClr>
          </a:solidFill>
        </p:spPr>
        <p:txBody>
          <a:bodyPr wrap="square" lIns="68580" tIns="34290" rIns="68580" bIns="34290" rtlCol="0" anchor="t">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GB" sz="1800" b="1" dirty="0"/>
          </a:p>
          <a:p>
            <a:pPr algn="ctr"/>
            <a:endParaRPr lang="en-GB" sz="1800" b="1" dirty="0"/>
          </a:p>
          <a:p>
            <a:pPr algn="ctr"/>
            <a:endParaRPr lang="en-GB" sz="1800" b="1" dirty="0"/>
          </a:p>
          <a:p>
            <a:pPr algn="ctr"/>
            <a:r>
              <a:rPr lang="en-GB" sz="1800" b="1" dirty="0">
                <a:latin typeface="Aptos" panose="020B0004020202020204" pitchFamily="34" charset="0"/>
              </a:rPr>
              <a:t>Businesses</a:t>
            </a:r>
          </a:p>
          <a:p>
            <a:pPr algn="ctr"/>
            <a:endParaRPr lang="en-GB" sz="1800" b="1" dirty="0">
              <a:latin typeface="Aptos" panose="020B0004020202020204" pitchFamily="34" charset="0"/>
            </a:endParaRPr>
          </a:p>
          <a:p>
            <a:pPr algn="ctr"/>
            <a:r>
              <a:rPr lang="en-GB" sz="1800" b="1" dirty="0">
                <a:latin typeface="Aptos" panose="020B0004020202020204" pitchFamily="34" charset="0"/>
              </a:rPr>
              <a:t>Over 40 AI businesses </a:t>
            </a:r>
            <a:r>
              <a:rPr lang="en-GB" sz="1800" dirty="0">
                <a:latin typeface="Aptos" panose="020B0004020202020204" pitchFamily="34" charset="0"/>
              </a:rPr>
              <a:t>in LCR – this is a +40% increase over 5 years</a:t>
            </a:r>
          </a:p>
          <a:p>
            <a:pPr algn="ctr"/>
            <a:endParaRPr lang="en-GB" sz="1800" b="1" dirty="0"/>
          </a:p>
          <a:p>
            <a:pPr marL="214313" indent="-214313">
              <a:buFont typeface="Arial" panose="020B0604020202020204" pitchFamily="34" charset="0"/>
              <a:buChar char="•"/>
            </a:pPr>
            <a:endParaRPr lang="en-GB" sz="1013" dirty="0"/>
          </a:p>
        </p:txBody>
      </p:sp>
      <p:pic>
        <p:nvPicPr>
          <p:cNvPr id="18" name="Graphic 17" descr="Connections with solid fill">
            <a:extLst>
              <a:ext uri="{FF2B5EF4-FFF2-40B4-BE49-F238E27FC236}">
                <a16:creationId xmlns:a16="http://schemas.microsoft.com/office/drawing/2014/main" id="{F962C66B-9BEA-1736-974F-6104CC0AC9F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22050" y="1251857"/>
            <a:ext cx="752474" cy="752474"/>
          </a:xfrm>
          <a:prstGeom prst="rect">
            <a:avLst/>
          </a:prstGeom>
        </p:spPr>
      </p:pic>
      <p:pic>
        <p:nvPicPr>
          <p:cNvPr id="23" name="Graphic 22" descr="Management with solid fill">
            <a:extLst>
              <a:ext uri="{FF2B5EF4-FFF2-40B4-BE49-F238E27FC236}">
                <a16:creationId xmlns:a16="http://schemas.microsoft.com/office/drawing/2014/main" id="{753A3325-FDEF-C456-FBD4-DD0F05EF63B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148613" y="1204707"/>
            <a:ext cx="846774" cy="846774"/>
          </a:xfrm>
          <a:prstGeom prst="rect">
            <a:avLst/>
          </a:prstGeom>
        </p:spPr>
      </p:pic>
      <p:pic>
        <p:nvPicPr>
          <p:cNvPr id="25" name="Graphic 24" descr="Pound with solid fill">
            <a:extLst>
              <a:ext uri="{FF2B5EF4-FFF2-40B4-BE49-F238E27FC236}">
                <a16:creationId xmlns:a16="http://schemas.microsoft.com/office/drawing/2014/main" id="{9F9843AA-D11B-56C1-09B7-8466C1E21B0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168797" y="1321067"/>
            <a:ext cx="685800" cy="685800"/>
          </a:xfrm>
          <a:prstGeom prst="rect">
            <a:avLst/>
          </a:prstGeom>
        </p:spPr>
      </p:pic>
    </p:spTree>
    <p:extLst>
      <p:ext uri="{BB962C8B-B14F-4D97-AF65-F5344CB8AC3E}">
        <p14:creationId xmlns:p14="http://schemas.microsoft.com/office/powerpoint/2010/main" val="22554794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30B434-4B2B-B549-8049-DF806B5A601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8615B12-0C1F-046A-FA70-0762058CECBD}"/>
              </a:ext>
            </a:extLst>
          </p:cNvPr>
          <p:cNvSpPr>
            <a:spLocks noGrp="1"/>
          </p:cNvSpPr>
          <p:nvPr>
            <p:ph type="title"/>
          </p:nvPr>
        </p:nvSpPr>
        <p:spPr>
          <a:xfrm>
            <a:off x="218951" y="1"/>
            <a:ext cx="7886700" cy="994172"/>
          </a:xfrm>
        </p:spPr>
        <p:txBody>
          <a:bodyPr>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GB" sz="2100" dirty="0">
                <a:latin typeface="Aptos" panose="020B0004020202020204" pitchFamily="34" charset="0"/>
              </a:rPr>
              <a:t>Why is AI important to the Liverpool City Region economy?</a:t>
            </a:r>
            <a:br>
              <a:rPr lang="en-GB" sz="2100" dirty="0">
                <a:latin typeface="Aptos" panose="020B0004020202020204" pitchFamily="34" charset="0"/>
              </a:rPr>
            </a:br>
            <a:br>
              <a:rPr lang="en-GB" dirty="0">
                <a:latin typeface="Aptos" panose="020B0004020202020204" pitchFamily="34" charset="0"/>
              </a:rPr>
            </a:br>
            <a:endParaRPr lang="en-GB" dirty="0">
              <a:latin typeface="Aptos" panose="020B0004020202020204" pitchFamily="34" charset="0"/>
            </a:endParaRPr>
          </a:p>
        </p:txBody>
      </p:sp>
      <p:sp>
        <p:nvSpPr>
          <p:cNvPr id="5" name="Content Placeholder 2">
            <a:extLst>
              <a:ext uri="{FF2B5EF4-FFF2-40B4-BE49-F238E27FC236}">
                <a16:creationId xmlns:a16="http://schemas.microsoft.com/office/drawing/2014/main" id="{EF8873AD-F0E8-3769-3045-B58A9C97E4C0}"/>
              </a:ext>
            </a:extLst>
          </p:cNvPr>
          <p:cNvSpPr>
            <a:spLocks noGrp="1"/>
          </p:cNvSpPr>
          <p:nvPr>
            <p:ph idx="1"/>
          </p:nvPr>
        </p:nvSpPr>
        <p:spPr>
          <a:xfrm>
            <a:off x="218951" y="577724"/>
            <a:ext cx="8709932" cy="472647"/>
          </a:xfrm>
        </p:spPr>
        <p:txBody>
          <a:bodyPr>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indent="0">
              <a:buNone/>
            </a:pPr>
            <a:endParaRPr lang="en-GB" sz="525" dirty="0"/>
          </a:p>
          <a:p>
            <a:pPr marL="0" indent="0">
              <a:buNone/>
            </a:pPr>
            <a:endParaRPr lang="en-GB" sz="525" dirty="0"/>
          </a:p>
        </p:txBody>
      </p:sp>
      <p:sp>
        <p:nvSpPr>
          <p:cNvPr id="6" name="TextBox 5">
            <a:extLst>
              <a:ext uri="{FF2B5EF4-FFF2-40B4-BE49-F238E27FC236}">
                <a16:creationId xmlns:a16="http://schemas.microsoft.com/office/drawing/2014/main" id="{3D26389D-A5C8-CE7C-659E-B028D767611C}"/>
              </a:ext>
            </a:extLst>
          </p:cNvPr>
          <p:cNvSpPr txBox="1"/>
          <p:nvPr/>
        </p:nvSpPr>
        <p:spPr>
          <a:xfrm>
            <a:off x="272953" y="1152429"/>
            <a:ext cx="2826707" cy="2642709"/>
          </a:xfrm>
          <a:prstGeom prst="rect">
            <a:avLst/>
          </a:prstGeom>
          <a:solidFill>
            <a:schemeClr val="accent4">
              <a:lumMod val="20000"/>
              <a:lumOff val="80000"/>
            </a:schemeClr>
          </a:solidFill>
        </p:spPr>
        <p:txBody>
          <a:bodyPr wrap="square" lIns="68580" tIns="34290" rIns="68580" bIns="34290" rtlCol="0" anchor="t">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GB" sz="1800" b="1" dirty="0"/>
          </a:p>
          <a:p>
            <a:pPr algn="ctr"/>
            <a:endParaRPr lang="en-GB" sz="1800" b="1" dirty="0"/>
          </a:p>
          <a:p>
            <a:pPr algn="ctr"/>
            <a:r>
              <a:rPr lang="en-GB" sz="1800" b="1" dirty="0">
                <a:latin typeface="Aptos" panose="020B0004020202020204" pitchFamily="34" charset="0"/>
              </a:rPr>
              <a:t>Creates jobs</a:t>
            </a:r>
          </a:p>
          <a:p>
            <a:pPr algn="ctr"/>
            <a:endParaRPr lang="en-GB" sz="1800" b="1" dirty="0">
              <a:latin typeface="Aptos" panose="020B0004020202020204" pitchFamily="34" charset="0"/>
            </a:endParaRPr>
          </a:p>
          <a:p>
            <a:pPr marL="214313" indent="-214313">
              <a:buFont typeface="Arial" panose="020B0604020202020204" pitchFamily="34" charset="0"/>
              <a:buChar char="•"/>
            </a:pPr>
            <a:r>
              <a:rPr lang="en-GB" sz="1013" dirty="0">
                <a:latin typeface="Aptos" panose="020B0004020202020204" pitchFamily="34" charset="0"/>
              </a:rPr>
              <a:t>Creating new jobs in tech, data science, and software development.</a:t>
            </a:r>
            <a:endParaRPr lang="en-GB" sz="1013" dirty="0">
              <a:latin typeface="Aptos" panose="020B0004020202020204" pitchFamily="34" charset="0"/>
              <a:ea typeface="Calibri"/>
              <a:cs typeface="Calibri"/>
            </a:endParaRPr>
          </a:p>
          <a:p>
            <a:pPr marL="214313" indent="-214313">
              <a:buFont typeface="Arial" panose="020B0604020202020204" pitchFamily="34" charset="0"/>
              <a:buChar char="•"/>
            </a:pPr>
            <a:endParaRPr lang="en-GB" sz="1013" dirty="0">
              <a:latin typeface="Aptos" panose="020B0004020202020204" pitchFamily="34" charset="0"/>
            </a:endParaRPr>
          </a:p>
          <a:p>
            <a:pPr marL="214313" indent="-214313">
              <a:buFont typeface="Arial" panose="020B0604020202020204" pitchFamily="34" charset="0"/>
              <a:buChar char="•"/>
            </a:pPr>
            <a:r>
              <a:rPr lang="en-GB" sz="1013" dirty="0">
                <a:latin typeface="Aptos" panose="020B0004020202020204" pitchFamily="34" charset="0"/>
              </a:rPr>
              <a:t>Helps existing industries inc. manufacturing and health care become more efficient</a:t>
            </a:r>
            <a:endParaRPr lang="en-GB" sz="1013" dirty="0">
              <a:latin typeface="Aptos" panose="020B0004020202020204" pitchFamily="34" charset="0"/>
              <a:ea typeface="Calibri"/>
              <a:cs typeface="Calibri"/>
            </a:endParaRPr>
          </a:p>
        </p:txBody>
      </p:sp>
      <p:sp>
        <p:nvSpPr>
          <p:cNvPr id="8" name="TextBox 7">
            <a:extLst>
              <a:ext uri="{FF2B5EF4-FFF2-40B4-BE49-F238E27FC236}">
                <a16:creationId xmlns:a16="http://schemas.microsoft.com/office/drawing/2014/main" id="{2E216336-93D1-7528-FAA2-A6641014BE82}"/>
              </a:ext>
            </a:extLst>
          </p:cNvPr>
          <p:cNvSpPr txBox="1"/>
          <p:nvPr/>
        </p:nvSpPr>
        <p:spPr>
          <a:xfrm>
            <a:off x="3211792" y="1159499"/>
            <a:ext cx="2802479" cy="2642709"/>
          </a:xfrm>
          <a:prstGeom prst="rect">
            <a:avLst/>
          </a:prstGeom>
          <a:solidFill>
            <a:schemeClr val="accent4">
              <a:lumMod val="40000"/>
              <a:lumOff val="60000"/>
            </a:schemeClr>
          </a:solidFill>
        </p:spPr>
        <p:txBody>
          <a:bodyPr wrap="square" rtlCol="0">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GB" sz="1800" b="1" dirty="0"/>
          </a:p>
          <a:p>
            <a:pPr algn="ctr"/>
            <a:endParaRPr lang="en-GB" sz="1800" b="1" dirty="0"/>
          </a:p>
          <a:p>
            <a:pPr algn="ctr"/>
            <a:r>
              <a:rPr lang="en-GB" sz="1800" b="1" dirty="0">
                <a:latin typeface="Aptos" panose="020B0004020202020204" pitchFamily="34" charset="0"/>
              </a:rPr>
              <a:t>Attracts investment</a:t>
            </a:r>
          </a:p>
          <a:p>
            <a:pPr algn="ctr"/>
            <a:endParaRPr lang="en-GB" sz="1013" b="1" dirty="0">
              <a:latin typeface="Aptos" panose="020B0004020202020204" pitchFamily="34" charset="0"/>
            </a:endParaRPr>
          </a:p>
          <a:p>
            <a:pPr marL="214313" indent="-214313">
              <a:buFont typeface="Arial" panose="020B0604020202020204" pitchFamily="34" charset="0"/>
              <a:buChar char="•"/>
            </a:pPr>
            <a:r>
              <a:rPr lang="en-GB" sz="1013" dirty="0">
                <a:latin typeface="Aptos" panose="020B0004020202020204" pitchFamily="34" charset="0"/>
              </a:rPr>
              <a:t>Businesses and Govt agencies are investing in AI projects in the region.</a:t>
            </a:r>
          </a:p>
          <a:p>
            <a:pPr marL="214313" indent="-214313">
              <a:buFont typeface="Arial" panose="020B0604020202020204" pitchFamily="34" charset="0"/>
              <a:buChar char="•"/>
            </a:pPr>
            <a:endParaRPr lang="en-GB" sz="1013" dirty="0">
              <a:latin typeface="Aptos" panose="020B0004020202020204" pitchFamily="34" charset="0"/>
            </a:endParaRPr>
          </a:p>
          <a:p>
            <a:pPr marL="214313" indent="-214313">
              <a:buFont typeface="Arial" panose="020B0604020202020204" pitchFamily="34" charset="0"/>
              <a:buChar char="•"/>
            </a:pPr>
            <a:r>
              <a:rPr lang="en-GB" sz="1013" dirty="0">
                <a:latin typeface="Aptos" panose="020B0004020202020204" pitchFamily="34" charset="0"/>
              </a:rPr>
              <a:t>This brings in further investment, funding and new opportunities.</a:t>
            </a:r>
          </a:p>
        </p:txBody>
      </p:sp>
      <p:sp>
        <p:nvSpPr>
          <p:cNvPr id="9" name="TextBox 8">
            <a:extLst>
              <a:ext uri="{FF2B5EF4-FFF2-40B4-BE49-F238E27FC236}">
                <a16:creationId xmlns:a16="http://schemas.microsoft.com/office/drawing/2014/main" id="{3A6EF44B-CB0F-D68A-F0B4-56C65696F0F5}"/>
              </a:ext>
            </a:extLst>
          </p:cNvPr>
          <p:cNvSpPr txBox="1"/>
          <p:nvPr/>
        </p:nvSpPr>
        <p:spPr>
          <a:xfrm>
            <a:off x="6126404" y="1152429"/>
            <a:ext cx="2802479" cy="2642709"/>
          </a:xfrm>
          <a:prstGeom prst="rect">
            <a:avLst/>
          </a:prstGeom>
          <a:solidFill>
            <a:schemeClr val="accent4">
              <a:lumMod val="60000"/>
              <a:lumOff val="40000"/>
            </a:schemeClr>
          </a:solidFill>
        </p:spPr>
        <p:txBody>
          <a:bodyPr wrap="square" rtlCol="0">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GB" sz="1800" b="1" dirty="0"/>
          </a:p>
          <a:p>
            <a:pPr algn="ctr"/>
            <a:endParaRPr lang="en-GB" sz="1800" b="1" dirty="0"/>
          </a:p>
          <a:p>
            <a:pPr algn="ctr"/>
            <a:r>
              <a:rPr lang="en-GB" sz="1800" b="1" dirty="0">
                <a:latin typeface="Aptos" panose="020B0004020202020204" pitchFamily="34" charset="0"/>
              </a:rPr>
              <a:t>Drives innovation</a:t>
            </a:r>
          </a:p>
          <a:p>
            <a:pPr algn="ctr"/>
            <a:endParaRPr lang="en-GB" sz="1013" b="1" dirty="0">
              <a:latin typeface="Aptos" panose="020B0004020202020204" pitchFamily="34" charset="0"/>
            </a:endParaRPr>
          </a:p>
          <a:p>
            <a:pPr marL="214313" indent="-214313">
              <a:buFont typeface="Arial" panose="020B0604020202020204" pitchFamily="34" charset="0"/>
              <a:buChar char="•"/>
            </a:pPr>
            <a:r>
              <a:rPr lang="en-GB" sz="1013" dirty="0">
                <a:latin typeface="Aptos" panose="020B0004020202020204" pitchFamily="34" charset="0"/>
              </a:rPr>
              <a:t>LCR companies can develop cutting edge products and services.</a:t>
            </a:r>
          </a:p>
          <a:p>
            <a:pPr marL="214313" indent="-214313">
              <a:buFont typeface="Arial" panose="020B0604020202020204" pitchFamily="34" charset="0"/>
              <a:buChar char="•"/>
            </a:pPr>
            <a:endParaRPr lang="en-GB" sz="1013" dirty="0">
              <a:latin typeface="Aptos" panose="020B0004020202020204" pitchFamily="34" charset="0"/>
            </a:endParaRPr>
          </a:p>
          <a:p>
            <a:pPr marL="214313" indent="-214313">
              <a:buFont typeface="Arial" panose="020B0604020202020204" pitchFamily="34" charset="0"/>
              <a:buChar char="•"/>
            </a:pPr>
            <a:r>
              <a:rPr lang="en-GB" sz="1013" dirty="0">
                <a:latin typeface="Aptos" panose="020B0004020202020204" pitchFamily="34" charset="0"/>
              </a:rPr>
              <a:t>Making LCR more competitive in the UK and globally.</a:t>
            </a:r>
          </a:p>
        </p:txBody>
      </p:sp>
      <p:pic>
        <p:nvPicPr>
          <p:cNvPr id="11" name="Graphic 10" descr="Group with solid fill">
            <a:extLst>
              <a:ext uri="{FF2B5EF4-FFF2-40B4-BE49-F238E27FC236}">
                <a16:creationId xmlns:a16="http://schemas.microsoft.com/office/drawing/2014/main" id="{502AEA9F-ABD4-D296-29D6-27DDB570B5F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310327" y="1127662"/>
            <a:ext cx="685800" cy="685800"/>
          </a:xfrm>
          <a:prstGeom prst="rect">
            <a:avLst/>
          </a:prstGeom>
        </p:spPr>
      </p:pic>
      <p:pic>
        <p:nvPicPr>
          <p:cNvPr id="12" name="Graphic 11" descr="Handshake with solid fill">
            <a:extLst>
              <a:ext uri="{FF2B5EF4-FFF2-40B4-BE49-F238E27FC236}">
                <a16:creationId xmlns:a16="http://schemas.microsoft.com/office/drawing/2014/main" id="{D29407F1-99D6-A8D8-E77C-5C7993B2C28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187201" y="1103301"/>
            <a:ext cx="685800" cy="685800"/>
          </a:xfrm>
          <a:prstGeom prst="rect">
            <a:avLst/>
          </a:prstGeom>
        </p:spPr>
      </p:pic>
      <p:pic>
        <p:nvPicPr>
          <p:cNvPr id="13" name="Graphic 12" descr="Puzzle pieces with solid fill">
            <a:extLst>
              <a:ext uri="{FF2B5EF4-FFF2-40B4-BE49-F238E27FC236}">
                <a16:creationId xmlns:a16="http://schemas.microsoft.com/office/drawing/2014/main" id="{66FC5FC3-636B-72F6-9C87-DFBFF181C1A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155541" y="1103301"/>
            <a:ext cx="685800" cy="685800"/>
          </a:xfrm>
          <a:prstGeom prst="rect">
            <a:avLst/>
          </a:prstGeom>
        </p:spPr>
      </p:pic>
    </p:spTree>
    <p:extLst>
      <p:ext uri="{BB962C8B-B14F-4D97-AF65-F5344CB8AC3E}">
        <p14:creationId xmlns:p14="http://schemas.microsoft.com/office/powerpoint/2010/main" val="36204951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B996E2-1F63-C6B3-FDCD-D1689F57F37E}"/>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4DC51E85-75EC-909C-8333-1FF886354B3D}"/>
              </a:ext>
            </a:extLst>
          </p:cNvPr>
          <p:cNvSpPr txBox="1"/>
          <p:nvPr/>
        </p:nvSpPr>
        <p:spPr>
          <a:xfrm>
            <a:off x="104528" y="0"/>
            <a:ext cx="8934944" cy="4524316"/>
          </a:xfrm>
          <a:prstGeom prst="rect">
            <a:avLst/>
          </a:prstGeom>
          <a:noFill/>
        </p:spPr>
        <p:txBody>
          <a:bodyPr wrap="square" lIns="68580" tIns="34290" rIns="68580" bIns="34290" anchor="t">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342900">
              <a:spcAft>
                <a:spcPts val="900"/>
              </a:spcAft>
              <a:tabLst>
                <a:tab pos="1362075" algn="l"/>
              </a:tabLst>
              <a:defRPr/>
            </a:pPr>
            <a:r>
              <a:rPr lang="en-GB" sz="2400" b="1" dirty="0">
                <a:solidFill>
                  <a:srgbClr val="FF0000"/>
                </a:solidFill>
                <a:latin typeface="Aptos" panose="020B0004020202020204" pitchFamily="34" charset="0"/>
                <a:ea typeface="Calibri"/>
                <a:cs typeface="Arial"/>
              </a:rPr>
              <a:t>AI for Good</a:t>
            </a:r>
            <a:endParaRPr lang="en-US" sz="1500" dirty="0">
              <a:solidFill>
                <a:srgbClr val="000000"/>
              </a:solidFill>
              <a:latin typeface="Aptos" panose="020B0004020202020204" pitchFamily="34" charset="0"/>
              <a:ea typeface="Calibri"/>
              <a:cs typeface="Calibri" panose="020F0502020204030204"/>
            </a:endParaRPr>
          </a:p>
          <a:p>
            <a:pPr defTabSz="342900">
              <a:spcAft>
                <a:spcPts val="900"/>
              </a:spcAft>
              <a:tabLst>
                <a:tab pos="1362075" algn="l"/>
              </a:tabLst>
              <a:defRPr/>
            </a:pPr>
            <a:r>
              <a:rPr lang="en-GB" sz="1800" b="1" dirty="0">
                <a:latin typeface="Aptos" panose="020B0004020202020204" pitchFamily="34" charset="0"/>
                <a:ea typeface="Calibri"/>
                <a:cs typeface="Calibri"/>
              </a:rPr>
              <a:t>Following Metro Mayor Steve Rotheram’s Manifesto, Liverpool City Region Combined Authority is committed to using AI for good by:</a:t>
            </a:r>
            <a:endParaRPr lang="en-GB" sz="1800" dirty="0">
              <a:latin typeface="Aptos" panose="020B0004020202020204" pitchFamily="34" charset="0"/>
              <a:ea typeface="Calibri"/>
              <a:cs typeface="Calibri"/>
            </a:endParaRPr>
          </a:p>
          <a:p>
            <a:pPr marL="214313" indent="-214313" defTabSz="342900">
              <a:buFont typeface="Arial"/>
              <a:buChar char="•"/>
              <a:tabLst>
                <a:tab pos="1362075" algn="l"/>
              </a:tabLst>
              <a:defRPr/>
            </a:pPr>
            <a:r>
              <a:rPr lang="en-GB" sz="1650" dirty="0">
                <a:latin typeface="Aptos" panose="020B0004020202020204" pitchFamily="34" charset="0"/>
                <a:ea typeface="+mn-lt"/>
                <a:cs typeface="+mn-lt"/>
              </a:rPr>
              <a:t>Ensuring we harness the potential of </a:t>
            </a:r>
            <a:r>
              <a:rPr kumimoji="0" lang="en-GB" sz="1650" i="0" u="none" strike="noStrike" kern="1200" cap="none" spc="0" normalizeH="0" baseline="0" noProof="0" dirty="0">
                <a:ln>
                  <a:noFill/>
                </a:ln>
                <a:effectLst/>
                <a:uLnTx/>
                <a:uFillTx/>
                <a:latin typeface="Aptos" panose="020B0004020202020204" pitchFamily="34" charset="0"/>
                <a:ea typeface="+mn-lt"/>
                <a:cs typeface="+mn-lt"/>
              </a:rPr>
              <a:t>AI</a:t>
            </a:r>
            <a:r>
              <a:rPr lang="en-GB" sz="1650" dirty="0">
                <a:latin typeface="Aptos" panose="020B0004020202020204" pitchFamily="34" charset="0"/>
                <a:ea typeface="+mn-lt"/>
                <a:cs typeface="+mn-lt"/>
              </a:rPr>
              <a:t> for good, with appropriate safeguards in place, to deliver better services</a:t>
            </a:r>
            <a:r>
              <a:rPr kumimoji="0" lang="en-GB" sz="1650" b="0" i="0" u="none" strike="noStrike" kern="1200" cap="none" spc="0" normalizeH="0" baseline="0" noProof="0" dirty="0">
                <a:ln>
                  <a:noFill/>
                </a:ln>
                <a:effectLst/>
                <a:uLnTx/>
                <a:uFillTx/>
                <a:latin typeface="Aptos" panose="020B0004020202020204" pitchFamily="34" charset="0"/>
                <a:ea typeface="+mn-lt"/>
                <a:cs typeface="+mn-lt"/>
              </a:rPr>
              <a:t>, </a:t>
            </a:r>
            <a:r>
              <a:rPr lang="en-GB" sz="1650" dirty="0">
                <a:latin typeface="Aptos" panose="020B0004020202020204" pitchFamily="34" charset="0"/>
                <a:ea typeface="+mn-lt"/>
                <a:cs typeface="+mn-lt"/>
              </a:rPr>
              <a:t>start new businesses and position the region as a leader in its implementation</a:t>
            </a:r>
            <a:r>
              <a:rPr kumimoji="0" lang="en-GB" sz="1650" b="0" i="0" u="none" strike="noStrike" kern="1200" cap="none" spc="0" normalizeH="0" baseline="0" noProof="0" dirty="0">
                <a:ln>
                  <a:noFill/>
                </a:ln>
                <a:effectLst/>
                <a:uLnTx/>
                <a:uFillTx/>
                <a:latin typeface="Aptos" panose="020B0004020202020204" pitchFamily="34" charset="0"/>
                <a:ea typeface="+mn-lt"/>
                <a:cs typeface="+mn-lt"/>
              </a:rPr>
              <a:t>.</a:t>
            </a:r>
            <a:endParaRPr lang="en-GB" sz="1650" b="0" i="0" u="none" strike="noStrike" kern="1200" cap="none" spc="0" normalizeH="0" baseline="0" noProof="0" dirty="0">
              <a:ln>
                <a:noFill/>
              </a:ln>
              <a:effectLst/>
              <a:uLnTx/>
              <a:uFillTx/>
              <a:latin typeface="Aptos" panose="020B0004020202020204" pitchFamily="34" charset="0"/>
              <a:ea typeface="+mn-lt"/>
              <a:cs typeface="+mn-lt"/>
            </a:endParaRPr>
          </a:p>
          <a:p>
            <a:pPr marL="214313" indent="-214313" defTabSz="342900">
              <a:buFont typeface="Arial"/>
              <a:buChar char="•"/>
              <a:tabLst>
                <a:tab pos="1362075" algn="l"/>
              </a:tabLst>
              <a:defRPr/>
            </a:pPr>
            <a:r>
              <a:rPr lang="en-GB" sz="1650" dirty="0">
                <a:latin typeface="Aptos" panose="020B0004020202020204" pitchFamily="34" charset="0"/>
                <a:ea typeface="+mn-lt"/>
                <a:cs typeface="+mn-lt"/>
              </a:rPr>
              <a:t>Establish an AI task force — chaired by the Chief Digital Officer — to set safe parameters for its use, understand the potential benefits of AI to Liverpool City Region, use AI in the development and delivery of all Combined Authority policies, revolutionise public services across the city region, and use our digital assets to be a leader in responsible </a:t>
            </a:r>
            <a:r>
              <a:rPr kumimoji="0" lang="en-GB" sz="1650" i="0" u="none" strike="noStrike" kern="1200" cap="none" spc="0" normalizeH="0" baseline="0" noProof="0" dirty="0">
                <a:ln>
                  <a:noFill/>
                </a:ln>
                <a:effectLst/>
                <a:uLnTx/>
                <a:uFillTx/>
                <a:latin typeface="Aptos" panose="020B0004020202020204" pitchFamily="34" charset="0"/>
                <a:ea typeface="+mn-lt"/>
                <a:cs typeface="+mn-lt"/>
              </a:rPr>
              <a:t>AI.</a:t>
            </a:r>
            <a:endParaRPr lang="en-GB" sz="1650" dirty="0">
              <a:latin typeface="Aptos" panose="020B0004020202020204" pitchFamily="34" charset="0"/>
              <a:ea typeface="+mn-lt"/>
              <a:cs typeface="+mn-lt"/>
            </a:endParaRPr>
          </a:p>
          <a:p>
            <a:pPr marL="214313" indent="-214313" defTabSz="342900">
              <a:buFont typeface="Arial"/>
              <a:buChar char="•"/>
              <a:tabLst>
                <a:tab pos="1362075" algn="l"/>
              </a:tabLst>
            </a:pPr>
            <a:r>
              <a:rPr lang="en-GB" sz="1650" dirty="0">
                <a:latin typeface="Aptos" panose="020B0004020202020204" pitchFamily="34" charset="0"/>
                <a:ea typeface="+mn-lt"/>
                <a:cs typeface="+mn-lt"/>
              </a:rPr>
              <a:t>Working alongside trade unions to ensure that the Liverpool City Region leads the country in ensuring the AI revolution is fair and just. This technology can improve people’s quality of life and support them in their jobs rather than forcing them out. Ensuring that the boom in AI will not lead to a boom in redundancies and erosion of workers’ rights.</a:t>
            </a:r>
          </a:p>
          <a:p>
            <a:pPr marL="214313" indent="-214313" defTabSz="342900">
              <a:buFont typeface="Arial"/>
              <a:buChar char="•"/>
              <a:tabLst>
                <a:tab pos="1362075" algn="l"/>
              </a:tabLst>
            </a:pPr>
            <a:r>
              <a:rPr lang="en-GB" sz="1650" dirty="0">
                <a:latin typeface="Aptos" panose="020B0004020202020204" pitchFamily="34" charset="0"/>
                <a:ea typeface="+mn-lt"/>
                <a:cs typeface="+mn-lt"/>
              </a:rPr>
              <a:t>Producing a model of best practice that can be replicated nationwide, with a published report showcasing how our region can develop AI and its guardrails.</a:t>
            </a:r>
          </a:p>
        </p:txBody>
      </p:sp>
    </p:spTree>
    <p:extLst>
      <p:ext uri="{BB962C8B-B14F-4D97-AF65-F5344CB8AC3E}">
        <p14:creationId xmlns:p14="http://schemas.microsoft.com/office/powerpoint/2010/main" val="6610402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CE8561D-EA6A-12E6-ECAA-FC5F3136CC3E}"/>
              </a:ext>
            </a:extLst>
          </p:cNvPr>
          <p:cNvSpPr/>
          <p:nvPr/>
        </p:nvSpPr>
        <p:spPr>
          <a:xfrm>
            <a:off x="100711" y="3443592"/>
            <a:ext cx="9043290" cy="169990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GB" sz="1013"/>
          </a:p>
        </p:txBody>
      </p:sp>
      <p:sp>
        <p:nvSpPr>
          <p:cNvPr id="22" name="Rectangle 21">
            <a:extLst>
              <a:ext uri="{FF2B5EF4-FFF2-40B4-BE49-F238E27FC236}">
                <a16:creationId xmlns:a16="http://schemas.microsoft.com/office/drawing/2014/main" id="{7F1A2CC9-174D-CC13-ABB4-83FF88C09775}"/>
              </a:ext>
            </a:extLst>
          </p:cNvPr>
          <p:cNvSpPr/>
          <p:nvPr/>
        </p:nvSpPr>
        <p:spPr>
          <a:xfrm>
            <a:off x="148281" y="970112"/>
            <a:ext cx="3173743" cy="4006089"/>
          </a:xfrm>
          <a:prstGeom prst="rect">
            <a:avLst/>
          </a:prstGeom>
          <a:solidFill>
            <a:schemeClr val="bg1">
              <a:lumMod val="95000"/>
            </a:schemeClr>
          </a:solidFill>
          <a:ln>
            <a:solidFill>
              <a:schemeClr val="bg1"/>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GB" sz="1013"/>
          </a:p>
        </p:txBody>
      </p:sp>
      <p:sp>
        <p:nvSpPr>
          <p:cNvPr id="2" name="Title 1">
            <a:extLst>
              <a:ext uri="{FF2B5EF4-FFF2-40B4-BE49-F238E27FC236}">
                <a16:creationId xmlns:a16="http://schemas.microsoft.com/office/drawing/2014/main" id="{EAD41366-DC80-9232-9CCB-AEC41A387DAA}"/>
              </a:ext>
            </a:extLst>
          </p:cNvPr>
          <p:cNvSpPr>
            <a:spLocks noGrp="1"/>
          </p:cNvSpPr>
          <p:nvPr>
            <p:ph type="title"/>
          </p:nvPr>
        </p:nvSpPr>
        <p:spPr>
          <a:xfrm>
            <a:off x="241702" y="167300"/>
            <a:ext cx="8151563" cy="703625"/>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GB" b="1">
                <a:latin typeface="Aptos" panose="020B0004020202020204" pitchFamily="34" charset="0"/>
              </a:rPr>
              <a:t>Why do we need OPSI now?</a:t>
            </a:r>
          </a:p>
        </p:txBody>
      </p:sp>
      <p:sp>
        <p:nvSpPr>
          <p:cNvPr id="4" name="Text Placeholder 3">
            <a:extLst>
              <a:ext uri="{FF2B5EF4-FFF2-40B4-BE49-F238E27FC236}">
                <a16:creationId xmlns:a16="http://schemas.microsoft.com/office/drawing/2014/main" id="{90C69E28-3D02-6804-57FE-3A70CFE76832}"/>
              </a:ext>
            </a:extLst>
          </p:cNvPr>
          <p:cNvSpPr>
            <a:spLocks noGrp="1"/>
          </p:cNvSpPr>
          <p:nvPr>
            <p:ph type="body" sz="quarter" idx="11"/>
          </p:nvPr>
        </p:nvSpPr>
        <p:spPr>
          <a:xfrm>
            <a:off x="3522927" y="970112"/>
            <a:ext cx="5409163" cy="1904138"/>
          </a:xfrm>
          <a:solidFill>
            <a:srgbClr val="FFE181"/>
          </a:solidFill>
        </p:spPr>
        <p:txBody>
          <a:bodyPr>
            <a:no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indent="0">
              <a:lnSpc>
                <a:spcPct val="100000"/>
              </a:lnSpc>
              <a:spcAft>
                <a:spcPts val="600"/>
              </a:spcAft>
              <a:buNone/>
            </a:pPr>
            <a:r>
              <a:rPr lang="en-GB" sz="1200" kern="100">
                <a:effectLst/>
                <a:latin typeface="Aptos" panose="020B0004020202020204" pitchFamily="34" charset="0"/>
                <a:ea typeface="Aptos" panose="020B0004020202020204" pitchFamily="34" charset="0"/>
                <a:cs typeface="Times New Roman" panose="02020603050405020304" pitchFamily="18" charset="0"/>
              </a:rPr>
              <a:t>There are brilliant, innovative and impactful public service innovation projects and programmes in the city region. But the full potential for the work has not been realised because of;</a:t>
            </a:r>
          </a:p>
          <a:p>
            <a:pPr>
              <a:lnSpc>
                <a:spcPct val="100000"/>
              </a:lnSpc>
              <a:spcBef>
                <a:spcPts val="0"/>
              </a:spcBef>
              <a:spcAft>
                <a:spcPts val="450"/>
              </a:spcAft>
            </a:pPr>
            <a:r>
              <a:rPr lang="en-GB" sz="1200" kern="100">
                <a:effectLst/>
                <a:latin typeface="Aptos" panose="020B0004020202020204" pitchFamily="34" charset="0"/>
                <a:ea typeface="Aptos" panose="020B0004020202020204" pitchFamily="34" charset="0"/>
                <a:cs typeface="Times New Roman" panose="02020603050405020304" pitchFamily="18" charset="0"/>
              </a:rPr>
              <a:t>Short-term nature of pilots and funding; </a:t>
            </a:r>
          </a:p>
          <a:p>
            <a:pPr>
              <a:lnSpc>
                <a:spcPct val="100000"/>
              </a:lnSpc>
              <a:spcBef>
                <a:spcPts val="0"/>
              </a:spcBef>
              <a:spcAft>
                <a:spcPts val="450"/>
              </a:spcAft>
            </a:pPr>
            <a:r>
              <a:rPr lang="en-GB" sz="1200" kern="100">
                <a:latin typeface="Aptos" panose="020B0004020202020204" pitchFamily="34" charset="0"/>
                <a:ea typeface="Aptos" panose="020B0004020202020204" pitchFamily="34" charset="0"/>
                <a:cs typeface="Times New Roman" panose="02020603050405020304" pitchFamily="18" charset="0"/>
              </a:rPr>
              <a:t>L</a:t>
            </a:r>
            <a:r>
              <a:rPr lang="en-GB" sz="1200" kern="100">
                <a:effectLst/>
                <a:latin typeface="Aptos" panose="020B0004020202020204" pitchFamily="34" charset="0"/>
                <a:ea typeface="Aptos" panose="020B0004020202020204" pitchFamily="34" charset="0"/>
                <a:cs typeface="Times New Roman" panose="02020603050405020304" pitchFamily="18" charset="0"/>
              </a:rPr>
              <a:t>imited scope and coordination; </a:t>
            </a:r>
          </a:p>
          <a:p>
            <a:pPr>
              <a:lnSpc>
                <a:spcPct val="100000"/>
              </a:lnSpc>
              <a:spcBef>
                <a:spcPts val="0"/>
              </a:spcBef>
              <a:spcAft>
                <a:spcPts val="450"/>
              </a:spcAft>
            </a:pPr>
            <a:r>
              <a:rPr lang="en-GB" sz="1200" kern="100">
                <a:latin typeface="Aptos" panose="020B0004020202020204" pitchFamily="34" charset="0"/>
                <a:ea typeface="Aptos" panose="020B0004020202020204" pitchFamily="34" charset="0"/>
                <a:cs typeface="Times New Roman" panose="02020603050405020304" pitchFamily="18" charset="0"/>
              </a:rPr>
              <a:t>L</a:t>
            </a:r>
            <a:r>
              <a:rPr lang="en-GB" sz="1200" kern="100">
                <a:effectLst/>
                <a:latin typeface="Aptos" panose="020B0004020202020204" pitchFamily="34" charset="0"/>
                <a:ea typeface="Aptos" panose="020B0004020202020204" pitchFamily="34" charset="0"/>
                <a:cs typeface="Times New Roman" panose="02020603050405020304" pitchFamily="18" charset="0"/>
              </a:rPr>
              <a:t>imited capacity and capability to do more of what has been shown to work; </a:t>
            </a:r>
          </a:p>
          <a:p>
            <a:pPr>
              <a:lnSpc>
                <a:spcPct val="100000"/>
              </a:lnSpc>
              <a:spcBef>
                <a:spcPts val="0"/>
              </a:spcBef>
              <a:spcAft>
                <a:spcPts val="450"/>
              </a:spcAft>
            </a:pPr>
            <a:r>
              <a:rPr lang="en-GB" sz="1200" kern="100">
                <a:latin typeface="Aptos" panose="020B0004020202020204" pitchFamily="34" charset="0"/>
                <a:ea typeface="Aptos" panose="020B0004020202020204" pitchFamily="34" charset="0"/>
                <a:cs typeface="Times New Roman" panose="02020603050405020304" pitchFamily="18" charset="0"/>
              </a:rPr>
              <a:t>L</a:t>
            </a:r>
            <a:r>
              <a:rPr lang="en-GB" sz="1200" kern="100">
                <a:effectLst/>
                <a:latin typeface="Aptos" panose="020B0004020202020204" pitchFamily="34" charset="0"/>
                <a:ea typeface="Aptos" panose="020B0004020202020204" pitchFamily="34" charset="0"/>
                <a:cs typeface="Times New Roman" panose="02020603050405020304" pitchFamily="18" charset="0"/>
              </a:rPr>
              <a:t>ack of headspace to do so because of pressures on day-to-day service delivery due to the scale of need, leading to a focus on crisis management</a:t>
            </a:r>
          </a:p>
        </p:txBody>
      </p:sp>
      <p:sp>
        <p:nvSpPr>
          <p:cNvPr id="6" name="TextBox 5">
            <a:extLst>
              <a:ext uri="{FF2B5EF4-FFF2-40B4-BE49-F238E27FC236}">
                <a16:creationId xmlns:a16="http://schemas.microsoft.com/office/drawing/2014/main" id="{2990C438-2A5E-65BB-3420-633F1AF71DB3}"/>
              </a:ext>
            </a:extLst>
          </p:cNvPr>
          <p:cNvSpPr txBox="1"/>
          <p:nvPr/>
        </p:nvSpPr>
        <p:spPr>
          <a:xfrm>
            <a:off x="3522258" y="2933334"/>
            <a:ext cx="5421509" cy="2042867"/>
          </a:xfrm>
          <a:prstGeom prst="rect">
            <a:avLst/>
          </a:prstGeom>
          <a:solidFill>
            <a:srgbClr val="FF6969"/>
          </a:solidFill>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indent="0">
              <a:spcAft>
                <a:spcPts val="600"/>
              </a:spcAft>
              <a:buNone/>
            </a:pPr>
            <a:r>
              <a:rPr lang="en-GB" sz="1200" b="1" kern="100">
                <a:effectLst/>
                <a:latin typeface="Aptos" panose="020B0004020202020204" pitchFamily="34" charset="0"/>
                <a:ea typeface="Aptos" panose="020B0004020202020204" pitchFamily="34" charset="0"/>
                <a:cs typeface="Times New Roman" panose="02020603050405020304" pitchFamily="18" charset="0"/>
              </a:rPr>
              <a:t>There is an urgent need to act and just doing more is not an option;</a:t>
            </a:r>
          </a:p>
          <a:p>
            <a:pPr marL="0" indent="0">
              <a:spcAft>
                <a:spcPts val="600"/>
              </a:spcAft>
              <a:buNone/>
            </a:pPr>
            <a:endParaRPr lang="en-GB" sz="100" kern="100">
              <a:effectLst/>
              <a:latin typeface="Aptos" panose="020B0004020202020204" pitchFamily="34" charset="0"/>
              <a:ea typeface="Aptos" panose="020B0004020202020204" pitchFamily="34" charset="0"/>
              <a:cs typeface="Times New Roman" panose="02020603050405020304" pitchFamily="18" charset="0"/>
            </a:endParaRPr>
          </a:p>
          <a:p>
            <a:pPr marL="214313" indent="-214313">
              <a:spcAft>
                <a:spcPts val="600"/>
              </a:spcAft>
              <a:buFont typeface="Arial" panose="020B0604020202020204" pitchFamily="34" charset="0"/>
              <a:buChar char="•"/>
            </a:pPr>
            <a:r>
              <a:rPr lang="en-GB" sz="1200" kern="100">
                <a:effectLst/>
                <a:latin typeface="Aptos" panose="020B0004020202020204" pitchFamily="34" charset="0"/>
                <a:ea typeface="Aptos" panose="020B0004020202020204" pitchFamily="34" charset="0"/>
                <a:cs typeface="Times New Roman" panose="02020603050405020304" pitchFamily="18" charset="0"/>
              </a:rPr>
              <a:t>Our 6 councils are under huge financial pressures </a:t>
            </a:r>
          </a:p>
          <a:p>
            <a:pPr marL="214313" indent="-214313">
              <a:spcAft>
                <a:spcPts val="600"/>
              </a:spcAft>
              <a:buFont typeface="Arial" panose="020B0604020202020204" pitchFamily="34" charset="0"/>
              <a:buChar char="•"/>
            </a:pPr>
            <a:r>
              <a:rPr lang="en-US" sz="1200" kern="100">
                <a:effectLst/>
                <a:latin typeface="Aptos" panose="020B0004020202020204" pitchFamily="34" charset="0"/>
                <a:ea typeface="Aptos" panose="020B0004020202020204" pitchFamily="34" charset="0"/>
                <a:cs typeface="Times New Roman" panose="02020603050405020304" pitchFamily="18" charset="0"/>
              </a:rPr>
              <a:t>Almost half of LCR’s neighbourhoods are in the top 20% most deprived nationally</a:t>
            </a:r>
            <a:r>
              <a:rPr lang="en-GB" sz="1200" kern="100">
                <a:effectLst/>
                <a:latin typeface="Aptos" panose="020B0004020202020204" pitchFamily="34" charset="0"/>
                <a:ea typeface="Aptos" panose="020B0004020202020204" pitchFamily="34" charset="0"/>
                <a:cs typeface="Times New Roman" panose="02020603050405020304" pitchFamily="18" charset="0"/>
              </a:rPr>
              <a:t> and face major problems breaking long-term patterns of exclusion</a:t>
            </a:r>
            <a:endParaRPr lang="en-GB" sz="1200" kern="100">
              <a:latin typeface="Aptos" panose="020B0004020202020204" pitchFamily="34" charset="0"/>
              <a:ea typeface="Aptos" panose="020B0004020202020204" pitchFamily="34" charset="0"/>
              <a:cs typeface="Times New Roman" panose="02020603050405020304" pitchFamily="18" charset="0"/>
            </a:endParaRPr>
          </a:p>
          <a:p>
            <a:pPr marL="214313" indent="-214313">
              <a:spcAft>
                <a:spcPts val="600"/>
              </a:spcAft>
              <a:buFont typeface="Arial" panose="020B0604020202020204" pitchFamily="34" charset="0"/>
              <a:buChar char="•"/>
            </a:pPr>
            <a:r>
              <a:rPr lang="en-GB" sz="1200" kern="100">
                <a:effectLst/>
                <a:latin typeface="Aptos" panose="020B0004020202020204" pitchFamily="34" charset="0"/>
                <a:ea typeface="Aptos" panose="020B0004020202020204" pitchFamily="34" charset="0"/>
                <a:cs typeface="Times New Roman" panose="02020603050405020304" pitchFamily="18" charset="0"/>
              </a:rPr>
              <a:t>The NHS is under unprecedented pressure</a:t>
            </a:r>
            <a:endParaRPr lang="en-GB" sz="1200" kern="100">
              <a:latin typeface="Aptos" panose="020B0004020202020204" pitchFamily="34" charset="0"/>
              <a:ea typeface="Aptos" panose="020B0004020202020204" pitchFamily="34" charset="0"/>
              <a:cs typeface="Times New Roman" panose="02020603050405020304" pitchFamily="18" charset="0"/>
            </a:endParaRPr>
          </a:p>
          <a:p>
            <a:pPr marL="214313" indent="-214313">
              <a:spcAft>
                <a:spcPts val="600"/>
              </a:spcAft>
              <a:buFont typeface="Arial" panose="020B0604020202020204" pitchFamily="34" charset="0"/>
              <a:buChar char="•"/>
            </a:pPr>
            <a:r>
              <a:rPr lang="en-GB" sz="1200" kern="100">
                <a:effectLst/>
                <a:latin typeface="Aptos" panose="020B0004020202020204" pitchFamily="34" charset="0"/>
                <a:ea typeface="Aptos" panose="020B0004020202020204" pitchFamily="34" charset="0"/>
                <a:cs typeface="Times New Roman" panose="02020603050405020304" pitchFamily="18" charset="0"/>
              </a:rPr>
              <a:t>Estimated 16k children on the edge of care in Liverpool alone</a:t>
            </a:r>
            <a:endParaRPr lang="en-GB" sz="1200" kern="100">
              <a:latin typeface="Aptos" panose="020B0004020202020204" pitchFamily="34" charset="0"/>
              <a:ea typeface="Aptos" panose="020B0004020202020204" pitchFamily="34" charset="0"/>
              <a:cs typeface="Times New Roman" panose="02020603050405020304" pitchFamily="18" charset="0"/>
            </a:endParaRPr>
          </a:p>
          <a:p>
            <a:pPr marL="214313" indent="-214313">
              <a:spcAft>
                <a:spcPts val="600"/>
              </a:spcAft>
              <a:buFont typeface="Arial" panose="020B0604020202020204" pitchFamily="34" charset="0"/>
              <a:buChar char="•"/>
            </a:pPr>
            <a:r>
              <a:rPr lang="en-GB" sz="1200" kern="100">
                <a:effectLst/>
                <a:latin typeface="Aptos" panose="020B0004020202020204" pitchFamily="34" charset="0"/>
                <a:ea typeface="Aptos" panose="020B0004020202020204" pitchFamily="34" charset="0"/>
                <a:cs typeface="Times New Roman" panose="02020603050405020304" pitchFamily="18" charset="0"/>
              </a:rPr>
              <a:t>Increasing recruitment and retention challenges across public services coupled with ageing workforce. </a:t>
            </a:r>
          </a:p>
        </p:txBody>
      </p:sp>
      <p:grpSp>
        <p:nvGrpSpPr>
          <p:cNvPr id="21" name="Group 20">
            <a:extLst>
              <a:ext uri="{FF2B5EF4-FFF2-40B4-BE49-F238E27FC236}">
                <a16:creationId xmlns:a16="http://schemas.microsoft.com/office/drawing/2014/main" id="{14A56448-2962-A70B-5F39-E756DAD2759E}"/>
              </a:ext>
            </a:extLst>
          </p:cNvPr>
          <p:cNvGrpSpPr/>
          <p:nvPr/>
        </p:nvGrpSpPr>
        <p:grpSpPr>
          <a:xfrm>
            <a:off x="241701" y="1194282"/>
            <a:ext cx="3142160" cy="3478931"/>
            <a:chOff x="7936597" y="1385415"/>
            <a:chExt cx="4189546" cy="4638574"/>
          </a:xfrm>
        </p:grpSpPr>
        <p:sp>
          <p:nvSpPr>
            <p:cNvPr id="7" name="Arrow: Down 6">
              <a:extLst>
                <a:ext uri="{FF2B5EF4-FFF2-40B4-BE49-F238E27FC236}">
                  <a16:creationId xmlns:a16="http://schemas.microsoft.com/office/drawing/2014/main" id="{7ECF82F5-862B-FD60-C4FC-5A5140FD7B2E}"/>
                </a:ext>
              </a:extLst>
            </p:cNvPr>
            <p:cNvSpPr/>
            <p:nvPr/>
          </p:nvSpPr>
          <p:spPr>
            <a:xfrm rot="10800000">
              <a:off x="8378014" y="1924864"/>
              <a:ext cx="957353" cy="1408663"/>
            </a:xfrm>
            <a:prstGeom prst="downArrow">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GB" sz="1013"/>
            </a:p>
          </p:txBody>
        </p:sp>
        <p:sp>
          <p:nvSpPr>
            <p:cNvPr id="8" name="TextBox 7">
              <a:extLst>
                <a:ext uri="{FF2B5EF4-FFF2-40B4-BE49-F238E27FC236}">
                  <a16:creationId xmlns:a16="http://schemas.microsoft.com/office/drawing/2014/main" id="{4511F64B-1B70-4882-6CF9-ED92707B12E3}"/>
                </a:ext>
              </a:extLst>
            </p:cNvPr>
            <p:cNvSpPr txBox="1"/>
            <p:nvPr/>
          </p:nvSpPr>
          <p:spPr>
            <a:xfrm>
              <a:off x="8033603" y="3359357"/>
              <a:ext cx="1676399" cy="461665"/>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800">
                  <a:latin typeface="Aptos" panose="020B0004020202020204" pitchFamily="34" charset="0"/>
                </a:rPr>
                <a:t>Demand</a:t>
              </a:r>
              <a:endParaRPr lang="en-GB" sz="2100">
                <a:latin typeface="Aptos" panose="020B0004020202020204" pitchFamily="34" charset="0"/>
              </a:endParaRPr>
            </a:p>
          </p:txBody>
        </p:sp>
        <p:sp>
          <p:nvSpPr>
            <p:cNvPr id="9" name="Arrow: Down 8">
              <a:extLst>
                <a:ext uri="{FF2B5EF4-FFF2-40B4-BE49-F238E27FC236}">
                  <a16:creationId xmlns:a16="http://schemas.microsoft.com/office/drawing/2014/main" id="{3692777B-9DCF-5C19-BB5B-BC29B67AF8A9}"/>
                </a:ext>
              </a:extLst>
            </p:cNvPr>
            <p:cNvSpPr/>
            <p:nvPr/>
          </p:nvSpPr>
          <p:spPr>
            <a:xfrm rot="10800000">
              <a:off x="10431105" y="1929059"/>
              <a:ext cx="957353" cy="1434493"/>
            </a:xfrm>
            <a:prstGeom prst="downArrow">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GB" sz="1013"/>
            </a:p>
          </p:txBody>
        </p:sp>
        <p:sp>
          <p:nvSpPr>
            <p:cNvPr id="10" name="Arrow: Down 9">
              <a:extLst>
                <a:ext uri="{FF2B5EF4-FFF2-40B4-BE49-F238E27FC236}">
                  <a16:creationId xmlns:a16="http://schemas.microsoft.com/office/drawing/2014/main" id="{8062FE92-DA40-DFD6-D779-3D12B070A56F}"/>
                </a:ext>
              </a:extLst>
            </p:cNvPr>
            <p:cNvSpPr/>
            <p:nvPr/>
          </p:nvSpPr>
          <p:spPr>
            <a:xfrm>
              <a:off x="8378013" y="4127829"/>
              <a:ext cx="957353" cy="1408663"/>
            </a:xfrm>
            <a:prstGeom prst="downArrow">
              <a:avLst/>
            </a:prstGeom>
            <a:solidFill>
              <a:srgbClr val="FF4F4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GB" sz="1013"/>
            </a:p>
          </p:txBody>
        </p:sp>
        <p:sp>
          <p:nvSpPr>
            <p:cNvPr id="11" name="TextBox 10">
              <a:extLst>
                <a:ext uri="{FF2B5EF4-FFF2-40B4-BE49-F238E27FC236}">
                  <a16:creationId xmlns:a16="http://schemas.microsoft.com/office/drawing/2014/main" id="{FD71B9FC-C2C1-D608-57B9-3D80633992B8}"/>
                </a:ext>
              </a:extLst>
            </p:cNvPr>
            <p:cNvSpPr txBox="1"/>
            <p:nvPr/>
          </p:nvSpPr>
          <p:spPr>
            <a:xfrm>
              <a:off x="9878840" y="3358707"/>
              <a:ext cx="2061881" cy="461665"/>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800">
                  <a:latin typeface="Aptos" panose="020B0004020202020204" pitchFamily="34" charset="0"/>
                </a:rPr>
                <a:t>Complexity</a:t>
              </a:r>
              <a:endParaRPr lang="en-GB" sz="2100">
                <a:latin typeface="Aptos" panose="020B0004020202020204" pitchFamily="34" charset="0"/>
              </a:endParaRPr>
            </a:p>
          </p:txBody>
        </p:sp>
        <p:sp>
          <p:nvSpPr>
            <p:cNvPr id="12" name="TextBox 11">
              <a:extLst>
                <a:ext uri="{FF2B5EF4-FFF2-40B4-BE49-F238E27FC236}">
                  <a16:creationId xmlns:a16="http://schemas.microsoft.com/office/drawing/2014/main" id="{949B7D92-A8C4-CBE7-C5A7-78630CB6EFCF}"/>
                </a:ext>
              </a:extLst>
            </p:cNvPr>
            <p:cNvSpPr txBox="1"/>
            <p:nvPr/>
          </p:nvSpPr>
          <p:spPr>
            <a:xfrm>
              <a:off x="7936597" y="5562324"/>
              <a:ext cx="1918448" cy="461665"/>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800">
                  <a:latin typeface="Aptos" panose="020B0004020202020204" pitchFamily="34" charset="0"/>
                </a:rPr>
                <a:t>Resources</a:t>
              </a:r>
              <a:endParaRPr lang="en-GB" sz="2100">
                <a:latin typeface="Aptos" panose="020B0004020202020204" pitchFamily="34" charset="0"/>
              </a:endParaRPr>
            </a:p>
          </p:txBody>
        </p:sp>
        <p:sp>
          <p:nvSpPr>
            <p:cNvPr id="13" name="Arrow: Down 12">
              <a:extLst>
                <a:ext uri="{FF2B5EF4-FFF2-40B4-BE49-F238E27FC236}">
                  <a16:creationId xmlns:a16="http://schemas.microsoft.com/office/drawing/2014/main" id="{3FE4D57A-34D0-D159-C146-A756F1D6F295}"/>
                </a:ext>
              </a:extLst>
            </p:cNvPr>
            <p:cNvSpPr/>
            <p:nvPr/>
          </p:nvSpPr>
          <p:spPr>
            <a:xfrm>
              <a:off x="10431420" y="4127829"/>
              <a:ext cx="957354" cy="1434495"/>
            </a:xfrm>
            <a:prstGeom prst="downArrow">
              <a:avLst/>
            </a:prstGeom>
            <a:solidFill>
              <a:srgbClr val="FF4F4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endParaRPr lang="en-GB" sz="1013"/>
            </a:p>
          </p:txBody>
        </p:sp>
        <p:sp>
          <p:nvSpPr>
            <p:cNvPr id="14" name="TextBox 13">
              <a:extLst>
                <a:ext uri="{FF2B5EF4-FFF2-40B4-BE49-F238E27FC236}">
                  <a16:creationId xmlns:a16="http://schemas.microsoft.com/office/drawing/2014/main" id="{782F8D4A-386B-EB88-6F67-C96C450F551A}"/>
                </a:ext>
              </a:extLst>
            </p:cNvPr>
            <p:cNvSpPr txBox="1"/>
            <p:nvPr/>
          </p:nvSpPr>
          <p:spPr>
            <a:xfrm>
              <a:off x="9937494" y="5544633"/>
              <a:ext cx="1918448" cy="461665"/>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800">
                  <a:latin typeface="Aptos" panose="020B0004020202020204" pitchFamily="34" charset="0"/>
                </a:rPr>
                <a:t>Trust</a:t>
              </a:r>
              <a:endParaRPr lang="en-GB" sz="2100">
                <a:latin typeface="Aptos" panose="020B0004020202020204" pitchFamily="34" charset="0"/>
              </a:endParaRPr>
            </a:p>
          </p:txBody>
        </p:sp>
        <p:sp>
          <p:nvSpPr>
            <p:cNvPr id="20" name="Title 3">
              <a:extLst>
                <a:ext uri="{FF2B5EF4-FFF2-40B4-BE49-F238E27FC236}">
                  <a16:creationId xmlns:a16="http://schemas.microsoft.com/office/drawing/2014/main" id="{951DFE11-1A0C-4356-C6CB-A9EB869409A9}"/>
                </a:ext>
              </a:extLst>
            </p:cNvPr>
            <p:cNvSpPr txBox="1">
              <a:spLocks/>
            </p:cNvSpPr>
            <p:nvPr/>
          </p:nvSpPr>
          <p:spPr>
            <a:xfrm>
              <a:off x="7996551" y="1385415"/>
              <a:ext cx="4129592" cy="409286"/>
            </a:xfrm>
            <a:prstGeom prst="rect">
              <a:avLst/>
            </a:prstGeom>
          </p:spPr>
          <p:txBody>
            <a:bodyPr vert="horz" lIns="68580" tIns="34290" rIns="68580" bIns="34290" rtlCol="0" anchor="ctr">
              <a:normAutofit fontScale="92500" lnSpcReduction="10000"/>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GB" sz="1800" b="1">
                  <a:latin typeface="Aptos" panose="020B0004020202020204" pitchFamily="34" charset="0"/>
                </a:rPr>
                <a:t>Context for public services</a:t>
              </a:r>
            </a:p>
          </p:txBody>
        </p:sp>
      </p:grpSp>
    </p:spTree>
    <p:extLst>
      <p:ext uri="{BB962C8B-B14F-4D97-AF65-F5344CB8AC3E}">
        <p14:creationId xmlns:p14="http://schemas.microsoft.com/office/powerpoint/2010/main" val="30709724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8" descr="Support Detailed Rounded Lineal color icon">
            <a:extLst>
              <a:ext uri="{FF2B5EF4-FFF2-40B4-BE49-F238E27FC236}">
                <a16:creationId xmlns:a16="http://schemas.microsoft.com/office/drawing/2014/main" id="{9A25104C-F3AC-B64D-F8DB-8B608ACDFF7D}"/>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1761" y="1217831"/>
            <a:ext cx="560328" cy="56032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2" descr="Meeting - Free people icons">
            <a:extLst>
              <a:ext uri="{FF2B5EF4-FFF2-40B4-BE49-F238E27FC236}">
                <a16:creationId xmlns:a16="http://schemas.microsoft.com/office/drawing/2014/main" id="{90C121A3-489D-6AC9-97AF-C06009303B3F}"/>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35394" y="2051808"/>
            <a:ext cx="633062" cy="63306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4F1C03F-522B-26DA-DA43-579429826CD6}"/>
              </a:ext>
            </a:extLst>
          </p:cNvPr>
          <p:cNvSpPr txBox="1"/>
          <p:nvPr/>
        </p:nvSpPr>
        <p:spPr>
          <a:xfrm>
            <a:off x="261682" y="333106"/>
            <a:ext cx="4441097" cy="530915"/>
          </a:xfrm>
          <a:prstGeom prst="rect">
            <a:avLst/>
          </a:prstGeom>
          <a:noFill/>
        </p:spPr>
        <p:txBody>
          <a:bodyPr wrap="square" lIns="68580" tIns="34290" rIns="68580" bIns="34290" rtlCol="0" anchor="t">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GB" sz="3000" b="1">
                <a:latin typeface="Aptos"/>
              </a:rPr>
              <a:t>What will it change?</a:t>
            </a:r>
          </a:p>
        </p:txBody>
      </p:sp>
      <p:sp>
        <p:nvSpPr>
          <p:cNvPr id="8" name="Rectangle: Rounded Corners 7">
            <a:extLst>
              <a:ext uri="{FF2B5EF4-FFF2-40B4-BE49-F238E27FC236}">
                <a16:creationId xmlns:a16="http://schemas.microsoft.com/office/drawing/2014/main" id="{727E031F-2AB5-4D7F-45EB-4B7A048347E7}"/>
              </a:ext>
            </a:extLst>
          </p:cNvPr>
          <p:cNvSpPr/>
          <p:nvPr/>
        </p:nvSpPr>
        <p:spPr>
          <a:xfrm>
            <a:off x="833987" y="1249419"/>
            <a:ext cx="3765683" cy="613115"/>
          </a:xfrm>
          <a:prstGeom prst="roundRect">
            <a:avLst/>
          </a:prstGeom>
          <a:solidFill>
            <a:srgbClr val="8FA523"/>
          </a:solidFill>
          <a:ln>
            <a:solidFill>
              <a:srgbClr val="8FA52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800" b="1">
                <a:latin typeface="Aptos" panose="020B0004020202020204" pitchFamily="34" charset="0"/>
              </a:rPr>
              <a:t>Shift support to early intervention and prevention</a:t>
            </a:r>
          </a:p>
        </p:txBody>
      </p:sp>
      <p:sp>
        <p:nvSpPr>
          <p:cNvPr id="9" name="Rectangle: Rounded Corners 8">
            <a:extLst>
              <a:ext uri="{FF2B5EF4-FFF2-40B4-BE49-F238E27FC236}">
                <a16:creationId xmlns:a16="http://schemas.microsoft.com/office/drawing/2014/main" id="{B9C15983-8CE1-4334-240A-B0E6876A00DD}"/>
              </a:ext>
            </a:extLst>
          </p:cNvPr>
          <p:cNvSpPr/>
          <p:nvPr/>
        </p:nvSpPr>
        <p:spPr>
          <a:xfrm>
            <a:off x="850705" y="2071755"/>
            <a:ext cx="3765683" cy="613115"/>
          </a:xfrm>
          <a:prstGeom prst="roundRect">
            <a:avLst/>
          </a:prstGeom>
          <a:solidFill>
            <a:srgbClr val="8FA523"/>
          </a:solidFill>
          <a:ln>
            <a:solidFill>
              <a:srgbClr val="8FA52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800" b="1" i="0">
                <a:solidFill>
                  <a:schemeClr val="bg1"/>
                </a:solidFill>
                <a:effectLst/>
                <a:latin typeface="Aptos" panose="020B0004020202020204" pitchFamily="34" charset="0"/>
              </a:rPr>
              <a:t>Alignment across LCR</a:t>
            </a:r>
            <a:endParaRPr lang="en-GB" sz="1800" b="1">
              <a:solidFill>
                <a:schemeClr val="bg1"/>
              </a:solidFill>
            </a:endParaRPr>
          </a:p>
        </p:txBody>
      </p:sp>
      <p:sp>
        <p:nvSpPr>
          <p:cNvPr id="10" name="Rectangle: Rounded Corners 9">
            <a:extLst>
              <a:ext uri="{FF2B5EF4-FFF2-40B4-BE49-F238E27FC236}">
                <a16:creationId xmlns:a16="http://schemas.microsoft.com/office/drawing/2014/main" id="{A58367D4-F227-115D-DA83-33582708D9CF}"/>
              </a:ext>
            </a:extLst>
          </p:cNvPr>
          <p:cNvSpPr/>
          <p:nvPr/>
        </p:nvSpPr>
        <p:spPr>
          <a:xfrm>
            <a:off x="5378317" y="1249420"/>
            <a:ext cx="3765683" cy="613115"/>
          </a:xfrm>
          <a:prstGeom prst="roundRect">
            <a:avLst/>
          </a:prstGeom>
          <a:solidFill>
            <a:srgbClr val="8FA523"/>
          </a:solidFill>
          <a:ln>
            <a:solidFill>
              <a:srgbClr val="8FA52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800" b="1">
                <a:latin typeface="Aptos" panose="020B0004020202020204" pitchFamily="34" charset="0"/>
              </a:rPr>
              <a:t>Innovative use of data</a:t>
            </a:r>
          </a:p>
        </p:txBody>
      </p:sp>
      <p:sp>
        <p:nvSpPr>
          <p:cNvPr id="11" name="Rectangle: Rounded Corners 10">
            <a:extLst>
              <a:ext uri="{FF2B5EF4-FFF2-40B4-BE49-F238E27FC236}">
                <a16:creationId xmlns:a16="http://schemas.microsoft.com/office/drawing/2014/main" id="{5C7A5072-6775-2996-C93D-929DAA0C7E12}"/>
              </a:ext>
            </a:extLst>
          </p:cNvPr>
          <p:cNvSpPr/>
          <p:nvPr/>
        </p:nvSpPr>
        <p:spPr>
          <a:xfrm>
            <a:off x="5378317" y="2051808"/>
            <a:ext cx="3765683" cy="633062"/>
          </a:xfrm>
          <a:prstGeom prst="roundRect">
            <a:avLst/>
          </a:prstGeom>
          <a:solidFill>
            <a:srgbClr val="8FA523"/>
          </a:solidFill>
          <a:ln>
            <a:solidFill>
              <a:srgbClr val="8FA52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800" b="1">
                <a:latin typeface="Aptos" panose="020B0004020202020204" pitchFamily="34" charset="0"/>
              </a:rPr>
              <a:t>Capacity to enable innovation</a:t>
            </a:r>
          </a:p>
        </p:txBody>
      </p:sp>
      <p:pic>
        <p:nvPicPr>
          <p:cNvPr id="12" name="Picture 16" descr="Capacity Noomtah Lineal color icon | Freepik">
            <a:extLst>
              <a:ext uri="{FF2B5EF4-FFF2-40B4-BE49-F238E27FC236}">
                <a16:creationId xmlns:a16="http://schemas.microsoft.com/office/drawing/2014/main" id="{3A1001C7-1607-C3C4-B4EE-622C8B05D439}"/>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30154" y="2090368"/>
            <a:ext cx="555941" cy="55594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0" descr="data free vector icons designed by phatplus">
            <a:extLst>
              <a:ext uri="{FF2B5EF4-FFF2-40B4-BE49-F238E27FC236}">
                <a16:creationId xmlns:a16="http://schemas.microsoft.com/office/drawing/2014/main" id="{537DF939-4D32-15FB-CE77-D264019508DE}"/>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01567" y="1249419"/>
            <a:ext cx="613115" cy="61311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8" descr="Support Detailed Rounded Lineal color icon">
            <a:extLst>
              <a:ext uri="{FF2B5EF4-FFF2-40B4-BE49-F238E27FC236}">
                <a16:creationId xmlns:a16="http://schemas.microsoft.com/office/drawing/2014/main" id="{937ABBE9-6F37-4D82-2BF1-817E653C8006}"/>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0348" y="1217831"/>
            <a:ext cx="560328" cy="56032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12" descr="Meeting - Free people icons">
            <a:extLst>
              <a:ext uri="{FF2B5EF4-FFF2-40B4-BE49-F238E27FC236}">
                <a16:creationId xmlns:a16="http://schemas.microsoft.com/office/drawing/2014/main" id="{15D77861-48EA-85BE-0BE6-E2D67EC7B2BD}"/>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63981" y="2051808"/>
            <a:ext cx="633062" cy="633062"/>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Rounded Corners 13">
            <a:extLst>
              <a:ext uri="{FF2B5EF4-FFF2-40B4-BE49-F238E27FC236}">
                <a16:creationId xmlns:a16="http://schemas.microsoft.com/office/drawing/2014/main" id="{EFCF7041-616B-E55A-5A1F-90221A51C1C3}"/>
              </a:ext>
            </a:extLst>
          </p:cNvPr>
          <p:cNvSpPr/>
          <p:nvPr/>
        </p:nvSpPr>
        <p:spPr>
          <a:xfrm>
            <a:off x="862574" y="1249419"/>
            <a:ext cx="3765683" cy="613115"/>
          </a:xfrm>
          <a:prstGeom prst="roundRect">
            <a:avLst/>
          </a:prstGeom>
          <a:solidFill>
            <a:srgbClr val="8FA523"/>
          </a:solidFill>
          <a:ln>
            <a:solidFill>
              <a:srgbClr val="8FA52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800" b="1">
                <a:latin typeface="Aptos" panose="020B0004020202020204" pitchFamily="34" charset="0"/>
              </a:rPr>
              <a:t>Shift support to early intervention and prevention</a:t>
            </a:r>
          </a:p>
        </p:txBody>
      </p:sp>
      <p:sp>
        <p:nvSpPr>
          <p:cNvPr id="15" name="Rectangle: Rounded Corners 14">
            <a:extLst>
              <a:ext uri="{FF2B5EF4-FFF2-40B4-BE49-F238E27FC236}">
                <a16:creationId xmlns:a16="http://schemas.microsoft.com/office/drawing/2014/main" id="{2A40FA47-4F5B-3559-A3BD-3411C79615AB}"/>
              </a:ext>
            </a:extLst>
          </p:cNvPr>
          <p:cNvSpPr/>
          <p:nvPr/>
        </p:nvSpPr>
        <p:spPr>
          <a:xfrm>
            <a:off x="879292" y="2071755"/>
            <a:ext cx="3765683" cy="613115"/>
          </a:xfrm>
          <a:prstGeom prst="roundRect">
            <a:avLst/>
          </a:prstGeom>
          <a:solidFill>
            <a:srgbClr val="8FA523"/>
          </a:solidFill>
          <a:ln>
            <a:solidFill>
              <a:srgbClr val="8FA52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800" b="1" i="0">
                <a:solidFill>
                  <a:schemeClr val="bg1"/>
                </a:solidFill>
                <a:effectLst/>
                <a:latin typeface="Aptos" panose="020B0004020202020204" pitchFamily="34" charset="0"/>
              </a:rPr>
              <a:t>Alignment across LCR</a:t>
            </a:r>
            <a:endParaRPr lang="en-GB" sz="1800" b="1">
              <a:solidFill>
                <a:schemeClr val="bg1"/>
              </a:solidFill>
            </a:endParaRPr>
          </a:p>
        </p:txBody>
      </p:sp>
      <p:pic>
        <p:nvPicPr>
          <p:cNvPr id="16" name="Picture 20" descr="data free vector icons designed by phatplus">
            <a:extLst>
              <a:ext uri="{FF2B5EF4-FFF2-40B4-BE49-F238E27FC236}">
                <a16:creationId xmlns:a16="http://schemas.microsoft.com/office/drawing/2014/main" id="{2B37C9C1-CDD3-B383-FB67-F5DB8367A20B}"/>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30154" y="1249419"/>
            <a:ext cx="613115" cy="613115"/>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Rounded Corners 16">
            <a:extLst>
              <a:ext uri="{FF2B5EF4-FFF2-40B4-BE49-F238E27FC236}">
                <a16:creationId xmlns:a16="http://schemas.microsoft.com/office/drawing/2014/main" id="{CC8AFCFA-8287-75DF-FB9D-C7A57B821E46}"/>
              </a:ext>
            </a:extLst>
          </p:cNvPr>
          <p:cNvSpPr/>
          <p:nvPr/>
        </p:nvSpPr>
        <p:spPr>
          <a:xfrm>
            <a:off x="5386097" y="1269366"/>
            <a:ext cx="3765683" cy="613115"/>
          </a:xfrm>
          <a:prstGeom prst="roundRect">
            <a:avLst/>
          </a:prstGeom>
          <a:solidFill>
            <a:srgbClr val="8FA523"/>
          </a:solidFill>
          <a:ln>
            <a:solidFill>
              <a:srgbClr val="8FA52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800" b="1">
                <a:latin typeface="Aptos" panose="020B0004020202020204" pitchFamily="34" charset="0"/>
              </a:rPr>
              <a:t>Innovative use of data</a:t>
            </a:r>
          </a:p>
        </p:txBody>
      </p:sp>
      <p:sp>
        <p:nvSpPr>
          <p:cNvPr id="18" name="Rectangle: Rounded Corners 17">
            <a:extLst>
              <a:ext uri="{FF2B5EF4-FFF2-40B4-BE49-F238E27FC236}">
                <a16:creationId xmlns:a16="http://schemas.microsoft.com/office/drawing/2014/main" id="{C2779908-C9EA-E435-1AAC-AA2E2A9DD3B5}"/>
              </a:ext>
            </a:extLst>
          </p:cNvPr>
          <p:cNvSpPr/>
          <p:nvPr/>
        </p:nvSpPr>
        <p:spPr>
          <a:xfrm>
            <a:off x="5386097" y="2071754"/>
            <a:ext cx="3765683" cy="633062"/>
          </a:xfrm>
          <a:prstGeom prst="roundRect">
            <a:avLst/>
          </a:prstGeom>
          <a:solidFill>
            <a:srgbClr val="8FA523"/>
          </a:solidFill>
          <a:ln>
            <a:solidFill>
              <a:srgbClr val="8FA52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800" b="1">
                <a:latin typeface="Aptos" panose="020B0004020202020204" pitchFamily="34" charset="0"/>
              </a:rPr>
              <a:t>Capacity to enable innovation</a:t>
            </a:r>
          </a:p>
        </p:txBody>
      </p:sp>
      <p:pic>
        <p:nvPicPr>
          <p:cNvPr id="19" name="Picture 8" descr="Support Detailed Rounded Lineal color icon">
            <a:extLst>
              <a:ext uri="{FF2B5EF4-FFF2-40B4-BE49-F238E27FC236}">
                <a16:creationId xmlns:a16="http://schemas.microsoft.com/office/drawing/2014/main" id="{EA83189B-B4FE-D1AE-AD0C-41BDAA36964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8128" y="1237778"/>
            <a:ext cx="560328" cy="56032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2" descr="Meeting - Free people icons">
            <a:extLst>
              <a:ext uri="{FF2B5EF4-FFF2-40B4-BE49-F238E27FC236}">
                <a16:creationId xmlns:a16="http://schemas.microsoft.com/office/drawing/2014/main" id="{69C80A68-EBCC-46E6-83D7-1A84F5B8F8B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1761" y="2071754"/>
            <a:ext cx="633062" cy="633062"/>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Rounded Corners 21">
            <a:extLst>
              <a:ext uri="{FF2B5EF4-FFF2-40B4-BE49-F238E27FC236}">
                <a16:creationId xmlns:a16="http://schemas.microsoft.com/office/drawing/2014/main" id="{98801499-E521-C34B-D296-2FE83CAD9920}"/>
              </a:ext>
            </a:extLst>
          </p:cNvPr>
          <p:cNvSpPr/>
          <p:nvPr/>
        </p:nvSpPr>
        <p:spPr>
          <a:xfrm>
            <a:off x="870354" y="1269365"/>
            <a:ext cx="3765683" cy="613115"/>
          </a:xfrm>
          <a:prstGeom prst="roundRect">
            <a:avLst/>
          </a:prstGeom>
          <a:solidFill>
            <a:srgbClr val="8FA523"/>
          </a:solidFill>
          <a:ln>
            <a:solidFill>
              <a:srgbClr val="8FA52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800" b="1">
                <a:latin typeface="Aptos" panose="020B0004020202020204" pitchFamily="34" charset="0"/>
              </a:rPr>
              <a:t>Shift support to early intervention and prevention</a:t>
            </a:r>
          </a:p>
        </p:txBody>
      </p:sp>
      <p:sp>
        <p:nvSpPr>
          <p:cNvPr id="23" name="Rectangle: Rounded Corners 22">
            <a:extLst>
              <a:ext uri="{FF2B5EF4-FFF2-40B4-BE49-F238E27FC236}">
                <a16:creationId xmlns:a16="http://schemas.microsoft.com/office/drawing/2014/main" id="{4C384721-327B-6178-6B17-7D95E092AAD6}"/>
              </a:ext>
            </a:extLst>
          </p:cNvPr>
          <p:cNvSpPr/>
          <p:nvPr/>
        </p:nvSpPr>
        <p:spPr>
          <a:xfrm>
            <a:off x="887071" y="2091701"/>
            <a:ext cx="3765683" cy="613115"/>
          </a:xfrm>
          <a:prstGeom prst="roundRect">
            <a:avLst/>
          </a:prstGeom>
          <a:solidFill>
            <a:srgbClr val="8FA523"/>
          </a:solidFill>
          <a:ln>
            <a:solidFill>
              <a:srgbClr val="8FA52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800" b="1" i="0">
                <a:solidFill>
                  <a:schemeClr val="bg1"/>
                </a:solidFill>
                <a:effectLst/>
                <a:latin typeface="Aptos" panose="020B0004020202020204" pitchFamily="34" charset="0"/>
              </a:rPr>
              <a:t>Alignment across LCR</a:t>
            </a:r>
            <a:endParaRPr lang="en-GB" sz="1800" b="1">
              <a:solidFill>
                <a:schemeClr val="bg1"/>
              </a:solidFill>
            </a:endParaRPr>
          </a:p>
        </p:txBody>
      </p:sp>
      <p:pic>
        <p:nvPicPr>
          <p:cNvPr id="24" name="Picture 20" descr="data free vector icons designed by phatplus">
            <a:extLst>
              <a:ext uri="{FF2B5EF4-FFF2-40B4-BE49-F238E27FC236}">
                <a16:creationId xmlns:a16="http://schemas.microsoft.com/office/drawing/2014/main" id="{0856AB57-5634-2626-FA79-1D4EC49F9F3D}"/>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37934" y="1269365"/>
            <a:ext cx="613115" cy="6131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32108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80B6447D-8498-AEA7-434A-5FFA7E688D24}"/>
              </a:ext>
            </a:extLst>
          </p:cNvPr>
          <p:cNvSpPr/>
          <p:nvPr/>
        </p:nvSpPr>
        <p:spPr>
          <a:xfrm>
            <a:off x="1706522" y="3679144"/>
            <a:ext cx="7365704" cy="1397921"/>
          </a:xfrm>
          <a:prstGeom prst="roundRect">
            <a:avLst/>
          </a:prstGeom>
          <a:solidFill>
            <a:srgbClr val="B8EAE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14313" indent="-214313">
              <a:buFont typeface="Arial" panose="020B0604020202020204" pitchFamily="34" charset="0"/>
              <a:buChar char="•"/>
            </a:pPr>
            <a:r>
              <a:rPr lang="en-GB" sz="1275">
                <a:solidFill>
                  <a:schemeClr val="tx1"/>
                </a:solidFill>
                <a:latin typeface="Aptos" panose="020B0004020202020204" pitchFamily="34" charset="0"/>
                <a:ea typeface="Times New Roman" panose="02020603050405020304" pitchFamily="18" charset="0"/>
                <a:cs typeface="Times New Roman" panose="02020603050405020304" pitchFamily="18" charset="0"/>
              </a:rPr>
              <a:t>A</a:t>
            </a:r>
            <a:r>
              <a:rPr lang="en-GB" sz="1275">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rPr>
              <a:t> reset of public services. OPSI provides space for change management and a new contract with central government and with communities.</a:t>
            </a:r>
            <a:endParaRPr lang="en-GB" sz="6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p>
            <a:pPr marL="214313" indent="-214313">
              <a:buFont typeface="Arial" panose="020B0604020202020204" pitchFamily="34" charset="0"/>
              <a:buChar char="•"/>
            </a:pPr>
            <a:r>
              <a:rPr lang="en-GB" sz="1275">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rPr>
              <a:t>Beyond joining up of services at the margins, OPSI will provide a structure for the collective mobilisation of resource and capacity to re-engineer mainstream action to reduce generational poverty and improve the life chances of residents. </a:t>
            </a:r>
            <a:r>
              <a:rPr lang="en-GB" sz="1350">
                <a:effectLst/>
                <a:latin typeface="Aptos" panose="020B0004020202020204" pitchFamily="34" charset="0"/>
                <a:ea typeface="Times New Roman" panose="02020603050405020304" pitchFamily="18" charset="0"/>
                <a:cs typeface="Times New Roman" panose="02020603050405020304" pitchFamily="18" charset="0"/>
              </a:rPr>
              <a:t> </a:t>
            </a:r>
            <a:endParaRPr lang="en-GB" sz="1500"/>
          </a:p>
        </p:txBody>
      </p:sp>
      <p:sp>
        <p:nvSpPr>
          <p:cNvPr id="3" name="Rectangle: Rounded Corners 2">
            <a:extLst>
              <a:ext uri="{FF2B5EF4-FFF2-40B4-BE49-F238E27FC236}">
                <a16:creationId xmlns:a16="http://schemas.microsoft.com/office/drawing/2014/main" id="{DA054CE1-D084-0735-D785-42D71412D25F}"/>
              </a:ext>
            </a:extLst>
          </p:cNvPr>
          <p:cNvSpPr/>
          <p:nvPr/>
        </p:nvSpPr>
        <p:spPr>
          <a:xfrm>
            <a:off x="1706524" y="2267462"/>
            <a:ext cx="7365704" cy="1311256"/>
          </a:xfrm>
          <a:prstGeom prst="roundRect">
            <a:avLst/>
          </a:prstGeom>
          <a:solidFill>
            <a:srgbClr val="D6ED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14313" indent="-214313">
              <a:buFont typeface="Arial" panose="020B0604020202020204" pitchFamily="34" charset="0"/>
              <a:buChar char="•"/>
            </a:pPr>
            <a:r>
              <a:rPr lang="en-GB" sz="1275">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rPr>
              <a:t>Help to improve the effectiveness of delivery, using data and intelligence to identify the causes of sticky problems and to map actions at neighbourhood and household levels. </a:t>
            </a:r>
            <a:endParaRPr lang="en-GB" sz="6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p>
            <a:pPr marL="214313" indent="-214313">
              <a:buFont typeface="Arial" panose="020B0604020202020204" pitchFamily="34" charset="0"/>
              <a:buChar char="•"/>
            </a:pPr>
            <a:r>
              <a:rPr lang="en-GB" sz="1275">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rPr>
              <a:t>Recognising the dedication and positive work of public servants, it will provide the headspace to ‘do differently’ and capacity for services to work in partnership. </a:t>
            </a:r>
            <a:endParaRPr lang="en-GB" sz="6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p>
            <a:pPr marL="214313" indent="-214313">
              <a:buFont typeface="Arial" panose="020B0604020202020204" pitchFamily="34" charset="0"/>
              <a:buChar char="•"/>
            </a:pPr>
            <a:r>
              <a:rPr lang="en-GB" sz="1275">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rPr>
              <a:t>Improving the fit of services, will reduce wasted effort, caseloads and costs. It will deepen the skills of practitioners to identify trigger causes and early risk factors.  </a:t>
            </a:r>
            <a:endParaRPr lang="en-GB" sz="1275">
              <a:solidFill>
                <a:schemeClr val="tx1"/>
              </a:solidFill>
            </a:endParaRPr>
          </a:p>
        </p:txBody>
      </p:sp>
      <p:sp>
        <p:nvSpPr>
          <p:cNvPr id="4" name="TextBox 3">
            <a:extLst>
              <a:ext uri="{FF2B5EF4-FFF2-40B4-BE49-F238E27FC236}">
                <a16:creationId xmlns:a16="http://schemas.microsoft.com/office/drawing/2014/main" id="{24837E44-F3F2-1B30-848D-B7FAA94B066E}"/>
              </a:ext>
            </a:extLst>
          </p:cNvPr>
          <p:cNvSpPr txBox="1"/>
          <p:nvPr/>
        </p:nvSpPr>
        <p:spPr>
          <a:xfrm>
            <a:off x="113843" y="132103"/>
            <a:ext cx="6530745" cy="646331"/>
          </a:xfrm>
          <a:prstGeom prst="rect">
            <a:avLst/>
          </a:prstGeom>
          <a:noFill/>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GB" sz="3600" b="1">
                <a:latin typeface="Aptos" panose="020B0004020202020204" pitchFamily="34" charset="0"/>
              </a:rPr>
              <a:t>What impact will OPSI have?</a:t>
            </a:r>
            <a:endParaRPr lang="en-GB" sz="2100"/>
          </a:p>
        </p:txBody>
      </p:sp>
      <p:sp>
        <p:nvSpPr>
          <p:cNvPr id="5" name="Rectangle: Rounded Corners 4">
            <a:extLst>
              <a:ext uri="{FF2B5EF4-FFF2-40B4-BE49-F238E27FC236}">
                <a16:creationId xmlns:a16="http://schemas.microsoft.com/office/drawing/2014/main" id="{AB0FB318-50A8-E04C-94A7-F9717C9445D0}"/>
              </a:ext>
            </a:extLst>
          </p:cNvPr>
          <p:cNvSpPr/>
          <p:nvPr/>
        </p:nvSpPr>
        <p:spPr>
          <a:xfrm>
            <a:off x="71770" y="2267461"/>
            <a:ext cx="1634753" cy="1311256"/>
          </a:xfrm>
          <a:prstGeom prst="roundRect">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800" b="1">
                <a:latin typeface="Aptos" panose="020B0004020202020204" pitchFamily="34" charset="0"/>
              </a:rPr>
              <a:t>For Service Providers</a:t>
            </a:r>
          </a:p>
        </p:txBody>
      </p:sp>
      <p:sp>
        <p:nvSpPr>
          <p:cNvPr id="6" name="Rectangle: Rounded Corners 5">
            <a:extLst>
              <a:ext uri="{FF2B5EF4-FFF2-40B4-BE49-F238E27FC236}">
                <a16:creationId xmlns:a16="http://schemas.microsoft.com/office/drawing/2014/main" id="{B38F86CF-0EBF-C9A1-1809-985A5F0B5C6E}"/>
              </a:ext>
            </a:extLst>
          </p:cNvPr>
          <p:cNvSpPr/>
          <p:nvPr/>
        </p:nvSpPr>
        <p:spPr>
          <a:xfrm>
            <a:off x="71770" y="3679142"/>
            <a:ext cx="1634753" cy="1397920"/>
          </a:xfrm>
          <a:prstGeom prst="roundRect">
            <a:avLst/>
          </a:prstGeom>
          <a:solidFill>
            <a:srgbClr val="54CCC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800" b="1">
                <a:latin typeface="Aptos" panose="020B0004020202020204" pitchFamily="34" charset="0"/>
              </a:rPr>
              <a:t>For Liverpool City Region</a:t>
            </a:r>
          </a:p>
        </p:txBody>
      </p:sp>
      <p:sp>
        <p:nvSpPr>
          <p:cNvPr id="7" name="Rectangle: Rounded Corners 6">
            <a:extLst>
              <a:ext uri="{FF2B5EF4-FFF2-40B4-BE49-F238E27FC236}">
                <a16:creationId xmlns:a16="http://schemas.microsoft.com/office/drawing/2014/main" id="{E26D3303-0870-8E21-47DD-81C6D282BA60}"/>
              </a:ext>
            </a:extLst>
          </p:cNvPr>
          <p:cNvSpPr/>
          <p:nvPr/>
        </p:nvSpPr>
        <p:spPr>
          <a:xfrm>
            <a:off x="1706524" y="855780"/>
            <a:ext cx="7365704" cy="1311256"/>
          </a:xfrm>
          <a:prstGeom prst="roundRect">
            <a:avLst/>
          </a:prstGeom>
          <a:solidFill>
            <a:srgbClr val="00CC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14313" indent="-214313">
              <a:buFont typeface="Arial" panose="020B0604020202020204" pitchFamily="34" charset="0"/>
              <a:buChar char="•"/>
            </a:pPr>
            <a:r>
              <a:rPr lang="en-GB" sz="1275"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rPr>
              <a:t>Brings service design and delivery closer to people - designed by communities for communities and using residents’ data for public good to develop better services, it will identify and meet needs earlier to deal with long-standing, deep rooted, difficult problems that require multi-provider solutions. </a:t>
            </a:r>
            <a:endParaRPr lang="en-GB" sz="6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p>
            <a:pPr marL="214313" indent="-214313">
              <a:buFont typeface="Arial" panose="020B0604020202020204" pitchFamily="34" charset="0"/>
              <a:buChar char="•"/>
            </a:pPr>
            <a:r>
              <a:rPr lang="en-GB" sz="1275"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rPr>
              <a:t>Localised decision-making draws on the knowledge of practitioners and users working together to guide and track interventions.  </a:t>
            </a:r>
            <a:endParaRPr lang="en-GB" sz="1275" kern="10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p:txBody>
      </p:sp>
      <p:sp>
        <p:nvSpPr>
          <p:cNvPr id="8" name="Rectangle: Rounded Corners 7">
            <a:extLst>
              <a:ext uri="{FF2B5EF4-FFF2-40B4-BE49-F238E27FC236}">
                <a16:creationId xmlns:a16="http://schemas.microsoft.com/office/drawing/2014/main" id="{04C6EF02-624E-9CA9-A0A8-EF147089B990}"/>
              </a:ext>
            </a:extLst>
          </p:cNvPr>
          <p:cNvSpPr/>
          <p:nvPr/>
        </p:nvSpPr>
        <p:spPr>
          <a:xfrm>
            <a:off x="71770" y="855779"/>
            <a:ext cx="1634753" cy="1311256"/>
          </a:xfrm>
          <a:prstGeom prst="roundRect">
            <a:avLst/>
          </a:prstGeom>
          <a:solidFill>
            <a:srgbClr val="017C7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GB" sz="1800" b="1">
                <a:latin typeface="Aptos" panose="020B0004020202020204" pitchFamily="34" charset="0"/>
              </a:rPr>
              <a:t>For Residents</a:t>
            </a:r>
          </a:p>
        </p:txBody>
      </p:sp>
    </p:spTree>
    <p:extLst>
      <p:ext uri="{BB962C8B-B14F-4D97-AF65-F5344CB8AC3E}">
        <p14:creationId xmlns:p14="http://schemas.microsoft.com/office/powerpoint/2010/main" val="2317899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BF2BA4-7ABD-A6B4-C02B-AC1C473E6318}"/>
            </a:ext>
          </a:extLst>
        </p:cNvPr>
        <p:cNvGrpSpPr/>
        <p:nvPr/>
      </p:nvGrpSpPr>
      <p:grpSpPr>
        <a:xfrm>
          <a:off x="0" y="0"/>
          <a:ext cx="0" cy="0"/>
          <a:chOff x="0" y="0"/>
          <a:chExt cx="0" cy="0"/>
        </a:xfrm>
      </p:grpSpPr>
      <p:pic>
        <p:nvPicPr>
          <p:cNvPr id="4" name="Picture 3" descr="A train station with people standing around&#10;&#10;AI-generated content may be incorrect.">
            <a:extLst>
              <a:ext uri="{FF2B5EF4-FFF2-40B4-BE49-F238E27FC236}">
                <a16:creationId xmlns:a16="http://schemas.microsoft.com/office/drawing/2014/main" id="{1155B573-4C86-4877-BA54-C216FEC595C8}"/>
              </a:ext>
            </a:extLst>
          </p:cNvPr>
          <p:cNvPicPr>
            <a:picLocks noChangeAspect="1"/>
          </p:cNvPicPr>
          <p:nvPr/>
        </p:nvPicPr>
        <p:blipFill>
          <a:blip r:embed="rId3" cstate="email">
            <a:extLst>
              <a:ext uri="{28A0092B-C50C-407E-A947-70E740481C1C}">
                <a14:useLocalDpi xmlns:a14="http://schemas.microsoft.com/office/drawing/2010/main"/>
              </a:ext>
            </a:extLst>
          </a:blip>
          <a:srcRect l="-346" r="-438" b="-2536"/>
          <a:stretch/>
        </p:blipFill>
        <p:spPr>
          <a:xfrm>
            <a:off x="4570611" y="357328"/>
            <a:ext cx="2496882" cy="2571011"/>
          </a:xfrm>
          <a:prstGeom prst="rect">
            <a:avLst/>
          </a:prstGeom>
        </p:spPr>
      </p:pic>
      <p:sp>
        <p:nvSpPr>
          <p:cNvPr id="21" name="TextBox 20">
            <a:extLst>
              <a:ext uri="{FF2B5EF4-FFF2-40B4-BE49-F238E27FC236}">
                <a16:creationId xmlns:a16="http://schemas.microsoft.com/office/drawing/2014/main" id="{A5EBF75A-E891-6333-B167-47AF0A4DB279}"/>
              </a:ext>
            </a:extLst>
          </p:cNvPr>
          <p:cNvSpPr txBox="1"/>
          <p:nvPr/>
        </p:nvSpPr>
        <p:spPr>
          <a:xfrm>
            <a:off x="1951936" y="3776881"/>
            <a:ext cx="3011950" cy="248209"/>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GB" sz="1013" b="1">
                <a:solidFill>
                  <a:schemeClr val="bg1"/>
                </a:solidFill>
              </a:rPr>
              <a:t>METRO MAYOR’S YOUTH IMPACT</a:t>
            </a:r>
          </a:p>
        </p:txBody>
      </p:sp>
      <p:sp>
        <p:nvSpPr>
          <p:cNvPr id="10" name="Title 1">
            <a:extLst>
              <a:ext uri="{FF2B5EF4-FFF2-40B4-BE49-F238E27FC236}">
                <a16:creationId xmlns:a16="http://schemas.microsoft.com/office/drawing/2014/main" id="{719E4CE5-9234-B5BB-A23A-5ACC7EE1FC69}"/>
              </a:ext>
            </a:extLst>
          </p:cNvPr>
          <p:cNvSpPr>
            <a:spLocks noGrp="1"/>
          </p:cNvSpPr>
          <p:nvPr>
            <p:ph type="title"/>
          </p:nvPr>
        </p:nvSpPr>
        <p:spPr>
          <a:xfrm>
            <a:off x="123687" y="131124"/>
            <a:ext cx="8886498" cy="457756"/>
          </a:xfrm>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dirty="0">
                <a:latin typeface="Aptos" panose="020B0004020202020204" pitchFamily="34" charset="0"/>
                <a:ea typeface="Calibri"/>
                <a:cs typeface="Calibri"/>
              </a:rPr>
              <a:t>Questions to consider?</a:t>
            </a:r>
            <a:endParaRPr lang="en-US" dirty="0">
              <a:latin typeface="Aptos" panose="020B0004020202020204" pitchFamily="34" charset="0"/>
            </a:endParaRPr>
          </a:p>
        </p:txBody>
      </p:sp>
      <p:sp>
        <p:nvSpPr>
          <p:cNvPr id="7" name="TextBox 6">
            <a:extLst>
              <a:ext uri="{FF2B5EF4-FFF2-40B4-BE49-F238E27FC236}">
                <a16:creationId xmlns:a16="http://schemas.microsoft.com/office/drawing/2014/main" id="{4DBFA564-015B-97D4-AF8E-DC732210C4CF}"/>
              </a:ext>
            </a:extLst>
          </p:cNvPr>
          <p:cNvSpPr txBox="1"/>
          <p:nvPr/>
        </p:nvSpPr>
        <p:spPr>
          <a:xfrm>
            <a:off x="71852" y="587039"/>
            <a:ext cx="4229100" cy="5101397"/>
          </a:xfrm>
          <a:prstGeom prst="rect">
            <a:avLst/>
          </a:prstGeom>
          <a:noFill/>
        </p:spPr>
        <p:txBody>
          <a:bodyPr wrap="square" lIns="68580" tIns="34290" rIns="68580" bIns="34290" rtlCol="0" anchor="t">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214313" indent="-214313">
              <a:buFont typeface="Arial" panose="020B0604020202020204" pitchFamily="34" charset="0"/>
              <a:buChar char="•"/>
            </a:pPr>
            <a:r>
              <a:rPr lang="en-GB" sz="1650" dirty="0">
                <a:latin typeface="Aptos" panose="020B0004020202020204" pitchFamily="34" charset="0"/>
                <a:ea typeface="Calibri"/>
                <a:cs typeface="Calibri"/>
              </a:rPr>
              <a:t>Does AI have a role in helping us to engage in a smarter way?  </a:t>
            </a:r>
          </a:p>
          <a:p>
            <a:pPr marL="557213" lvl="1" indent="-214313">
              <a:buFont typeface="Arial" panose="020B0604020202020204" pitchFamily="34" charset="0"/>
              <a:buChar char="•"/>
            </a:pPr>
            <a:r>
              <a:rPr lang="en-GB" sz="1650" dirty="0">
                <a:latin typeface="Aptos" panose="020B0004020202020204" pitchFamily="34" charset="0"/>
                <a:ea typeface="Calibri"/>
                <a:cs typeface="Calibri"/>
              </a:rPr>
              <a:t>Opportunity to collect insight from broader range of sources to inform decision-making?</a:t>
            </a:r>
          </a:p>
          <a:p>
            <a:pPr marL="557213" lvl="1" indent="-214313">
              <a:buFont typeface="Arial" panose="020B0604020202020204" pitchFamily="34" charset="0"/>
              <a:buChar char="•"/>
            </a:pPr>
            <a:r>
              <a:rPr lang="en-GB" sz="1650" dirty="0">
                <a:latin typeface="Aptos" panose="020B0004020202020204" pitchFamily="34" charset="0"/>
                <a:ea typeface="Calibri"/>
                <a:cs typeface="Calibri"/>
              </a:rPr>
              <a:t>Can we use AI to make collecting citizen insight more engaging and exciting?</a:t>
            </a:r>
          </a:p>
          <a:p>
            <a:pPr marL="557213" lvl="1" indent="-214313">
              <a:buFont typeface="Arial" panose="020B0604020202020204" pitchFamily="34" charset="0"/>
              <a:buChar char="•"/>
            </a:pPr>
            <a:r>
              <a:rPr lang="en-GB" sz="1650" dirty="0">
                <a:latin typeface="Aptos" panose="020B0004020202020204" pitchFamily="34" charset="0"/>
                <a:ea typeface="Calibri"/>
                <a:cs typeface="Calibri"/>
              </a:rPr>
              <a:t>Can AI help us to make sense of the information we collect?</a:t>
            </a:r>
          </a:p>
          <a:p>
            <a:pPr lvl="1"/>
            <a:endParaRPr lang="en-GB" sz="1650" dirty="0">
              <a:latin typeface="Aptos" panose="020B0004020202020204" pitchFamily="34" charset="0"/>
              <a:ea typeface="Calibri"/>
              <a:cs typeface="Calibri"/>
            </a:endParaRPr>
          </a:p>
          <a:p>
            <a:pPr lvl="1">
              <a:buFont typeface="Arial" panose="020B0604020202020204" pitchFamily="34" charset="0"/>
            </a:pPr>
            <a:r>
              <a:rPr lang="en-GB" sz="1650" dirty="0">
                <a:latin typeface="Aptos" panose="020B0004020202020204" pitchFamily="34" charset="0"/>
                <a:ea typeface="Calibri"/>
                <a:cs typeface="Calibri"/>
              </a:rPr>
              <a:t>BUT:</a:t>
            </a:r>
          </a:p>
          <a:p>
            <a:pPr marL="600075" lvl="1" indent="-257175">
              <a:buFont typeface="Arial"/>
              <a:buChar char="•"/>
            </a:pPr>
            <a:r>
              <a:rPr lang="en-GB" sz="1650" dirty="0">
                <a:latin typeface="Aptos" panose="020B0004020202020204" pitchFamily="34" charset="0"/>
                <a:ea typeface="Calibri"/>
                <a:cs typeface="Calibri"/>
              </a:rPr>
              <a:t>What are the potential risks?</a:t>
            </a:r>
          </a:p>
          <a:p>
            <a:pPr marL="942975" lvl="2" indent="-257175">
              <a:buFont typeface="Wingdings"/>
              <a:buChar char="§"/>
            </a:pPr>
            <a:r>
              <a:rPr lang="en-GB" sz="1650" dirty="0">
                <a:latin typeface="Aptos" panose="020B0004020202020204" pitchFamily="34" charset="0"/>
                <a:ea typeface="Calibri"/>
                <a:cs typeface="Calibri"/>
              </a:rPr>
              <a:t>Trust in Artificial Intelligence?</a:t>
            </a:r>
          </a:p>
          <a:p>
            <a:pPr marL="942975" lvl="2" indent="-257175">
              <a:buFont typeface="Wingdings"/>
              <a:buChar char="§"/>
            </a:pPr>
            <a:r>
              <a:rPr lang="en-GB" sz="1650" dirty="0">
                <a:latin typeface="Aptos" panose="020B0004020202020204" pitchFamily="34" charset="0"/>
                <a:ea typeface="Calibri"/>
                <a:cs typeface="Calibri"/>
              </a:rPr>
              <a:t>Accuracy of information?</a:t>
            </a:r>
          </a:p>
          <a:p>
            <a:pPr marL="942975" lvl="2" indent="-257175">
              <a:buFont typeface="Wingdings"/>
              <a:buChar char="§"/>
            </a:pPr>
            <a:r>
              <a:rPr lang="en-GB" sz="1650" dirty="0">
                <a:latin typeface="Aptos" panose="020B0004020202020204" pitchFamily="34" charset="0"/>
                <a:ea typeface="Calibri"/>
                <a:cs typeface="Calibri"/>
              </a:rPr>
              <a:t>Might it exclude certain groups?</a:t>
            </a:r>
          </a:p>
          <a:p>
            <a:pPr marL="557213" lvl="1" indent="-214313">
              <a:buFont typeface="Arial" panose="020B0604020202020204" pitchFamily="34" charset="0"/>
              <a:buChar char="•"/>
            </a:pPr>
            <a:endParaRPr lang="en-GB" sz="1650" dirty="0">
              <a:ea typeface="Calibri"/>
              <a:cs typeface="Calibri"/>
            </a:endParaRPr>
          </a:p>
          <a:p>
            <a:pPr lvl="1"/>
            <a:endParaRPr lang="en-GB" sz="1650" dirty="0">
              <a:ea typeface="Calibri"/>
              <a:cs typeface="Calibri"/>
            </a:endParaRPr>
          </a:p>
          <a:p>
            <a:pPr lvl="1"/>
            <a:endParaRPr lang="en-GB" sz="1650" dirty="0">
              <a:ea typeface="Calibri"/>
              <a:cs typeface="Calibri"/>
            </a:endParaRPr>
          </a:p>
          <a:p>
            <a:pPr marL="557213" lvl="1" indent="-214313">
              <a:buFont typeface="Arial" panose="020B0604020202020204" pitchFamily="34" charset="0"/>
              <a:buChar char="•"/>
            </a:pPr>
            <a:endParaRPr lang="en-GB" sz="1013" dirty="0">
              <a:ea typeface="Calibri"/>
              <a:cs typeface="Calibri"/>
            </a:endParaRPr>
          </a:p>
        </p:txBody>
      </p:sp>
      <p:pic>
        <p:nvPicPr>
          <p:cNvPr id="3" name="Picture 2" descr="A bridge with people riding bikes and trees&#10;&#10;AI-generated content may be incorrect.">
            <a:extLst>
              <a:ext uri="{FF2B5EF4-FFF2-40B4-BE49-F238E27FC236}">
                <a16:creationId xmlns:a16="http://schemas.microsoft.com/office/drawing/2014/main" id="{A87DC9DE-51B0-07C2-2513-4F9709A84B0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69566" y="1927081"/>
            <a:ext cx="2455545" cy="2604135"/>
          </a:xfrm>
          <a:prstGeom prst="rect">
            <a:avLst/>
          </a:prstGeom>
        </p:spPr>
      </p:pic>
    </p:spTree>
    <p:extLst>
      <p:ext uri="{BB962C8B-B14F-4D97-AF65-F5344CB8AC3E}">
        <p14:creationId xmlns:p14="http://schemas.microsoft.com/office/powerpoint/2010/main" val="22704441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0509B2-E8A4-2E73-F109-BF76DD4D13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6C37AE-35F6-F3C3-1706-ABFD490700E0}"/>
              </a:ext>
            </a:extLst>
          </p:cNvPr>
          <p:cNvSpPr>
            <a:spLocks noGrp="1"/>
          </p:cNvSpPr>
          <p:nvPr>
            <p:ph type="ctrTitle"/>
          </p:nvPr>
        </p:nvSpPr>
        <p:spPr/>
        <p:txBody>
          <a:bodyPr/>
          <a:lstStyle/>
          <a:p>
            <a:r>
              <a:rPr lang="en-US"/>
              <a:t>Lunch</a:t>
            </a:r>
          </a:p>
        </p:txBody>
      </p:sp>
      <p:sp>
        <p:nvSpPr>
          <p:cNvPr id="3" name="Slide Number Placeholder 2">
            <a:extLst>
              <a:ext uri="{FF2B5EF4-FFF2-40B4-BE49-F238E27FC236}">
                <a16:creationId xmlns:a16="http://schemas.microsoft.com/office/drawing/2014/main" id="{199ABE27-A74B-9F91-544C-43E190B9081B}"/>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38</a:t>
            </a:fld>
            <a:endParaRPr lang="en"/>
          </a:p>
        </p:txBody>
      </p:sp>
      <p:pic>
        <p:nvPicPr>
          <p:cNvPr id="4" name="Google Shape;71;p14">
            <a:extLst>
              <a:ext uri="{FF2B5EF4-FFF2-40B4-BE49-F238E27FC236}">
                <a16:creationId xmlns:a16="http://schemas.microsoft.com/office/drawing/2014/main" id="{AAE0A1F4-A6DD-C46B-4E12-A1A99A79FFD8}"/>
              </a:ext>
            </a:extLst>
          </p:cNvPr>
          <p:cNvPicPr preferRelativeResize="0"/>
          <p:nvPr/>
        </p:nvPicPr>
        <p:blipFill>
          <a:blip r:embed="rId2"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5" name="Picture 4">
            <a:extLst>
              <a:ext uri="{FF2B5EF4-FFF2-40B4-BE49-F238E27FC236}">
                <a16:creationId xmlns:a16="http://schemas.microsoft.com/office/drawing/2014/main" id="{19E61797-F2CE-B249-8587-749E3C2DEFC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7876" y="324825"/>
            <a:ext cx="1094975" cy="552690"/>
          </a:xfrm>
          <a:prstGeom prst="rect">
            <a:avLst/>
          </a:prstGeom>
        </p:spPr>
      </p:pic>
    </p:spTree>
    <p:extLst>
      <p:ext uri="{BB962C8B-B14F-4D97-AF65-F5344CB8AC3E}">
        <p14:creationId xmlns:p14="http://schemas.microsoft.com/office/powerpoint/2010/main" val="38682004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E9F23318-A1CA-416A-6BFF-51F4D638A4CB}"/>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5ECA6B53-4A62-AA34-DBD1-96AB8D672DC5}"/>
              </a:ext>
            </a:extLst>
          </p:cNvPr>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sz="2200" dirty="0"/>
              <a:t>Presentation from the </a:t>
            </a:r>
            <a:br>
              <a:rPr lang="en" sz="2200" dirty="0"/>
            </a:br>
            <a:r>
              <a:rPr lang="en" sz="2200" dirty="0"/>
              <a:t>NHS Cheshire &amp; Merseyside</a:t>
            </a:r>
            <a:br>
              <a:rPr lang="en" sz="2200" dirty="0"/>
            </a:br>
            <a:r>
              <a:rPr lang="en" dirty="0"/>
              <a:t>Jim Hughes and </a:t>
            </a:r>
            <a:br>
              <a:rPr lang="en" dirty="0"/>
            </a:br>
            <a:r>
              <a:rPr lang="en" dirty="0"/>
              <a:t>Andrea Astbury</a:t>
            </a:r>
            <a:endParaRPr dirty="0"/>
          </a:p>
        </p:txBody>
      </p:sp>
      <p:pic>
        <p:nvPicPr>
          <p:cNvPr id="99" name="Google Shape;99;p16">
            <a:extLst>
              <a:ext uri="{FF2B5EF4-FFF2-40B4-BE49-F238E27FC236}">
                <a16:creationId xmlns:a16="http://schemas.microsoft.com/office/drawing/2014/main" id="{B492F7E7-CA6B-5489-C452-535D1C881A7E}"/>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905DA441-997C-EC54-4E57-A551F2F96BC5}"/>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sp>
        <p:nvSpPr>
          <p:cNvPr id="102" name="Google Shape;102;p16">
            <a:extLst>
              <a:ext uri="{FF2B5EF4-FFF2-40B4-BE49-F238E27FC236}">
                <a16:creationId xmlns:a16="http://schemas.microsoft.com/office/drawing/2014/main" id="{8B6A0B9D-DD4E-8497-6CEC-7478F658D86B}"/>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39</a:t>
            </a:fld>
            <a:endParaRPr/>
          </a:p>
        </p:txBody>
      </p:sp>
      <p:pic>
        <p:nvPicPr>
          <p:cNvPr id="2" name="Google Shape;97;p16">
            <a:extLst>
              <a:ext uri="{FF2B5EF4-FFF2-40B4-BE49-F238E27FC236}">
                <a16:creationId xmlns:a16="http://schemas.microsoft.com/office/drawing/2014/main" id="{9382C178-CDD6-ABE8-9B3B-12200294F5B7}"/>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4817330" y="1150975"/>
            <a:ext cx="3401963" cy="1601751"/>
          </a:xfrm>
          <a:prstGeom prst="rect">
            <a:avLst/>
          </a:prstGeom>
          <a:noFill/>
          <a:ln>
            <a:noFill/>
          </a:ln>
        </p:spPr>
      </p:pic>
      <p:pic>
        <p:nvPicPr>
          <p:cNvPr id="3" name="Google Shape;98;p16">
            <a:extLst>
              <a:ext uri="{FF2B5EF4-FFF2-40B4-BE49-F238E27FC236}">
                <a16:creationId xmlns:a16="http://schemas.microsoft.com/office/drawing/2014/main" id="{DAED5312-90BF-177A-4F89-EA719C84D07C}"/>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4774325" y="2270816"/>
            <a:ext cx="1744101" cy="820608"/>
          </a:xfrm>
          <a:prstGeom prst="rect">
            <a:avLst/>
          </a:prstGeom>
          <a:noFill/>
          <a:ln>
            <a:noFill/>
          </a:ln>
        </p:spPr>
      </p:pic>
      <p:pic>
        <p:nvPicPr>
          <p:cNvPr id="4" name="Google Shape;101;p16">
            <a:extLst>
              <a:ext uri="{FF2B5EF4-FFF2-40B4-BE49-F238E27FC236}">
                <a16:creationId xmlns:a16="http://schemas.microsoft.com/office/drawing/2014/main" id="{67C26959-5C18-6EBE-A012-F1B57C55A2E6}"/>
              </a:ext>
            </a:extLst>
          </p:cNvPr>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rot="5400000">
            <a:off x="6593074" y="2565715"/>
            <a:ext cx="1751877" cy="824876"/>
          </a:xfrm>
          <a:prstGeom prst="rect">
            <a:avLst/>
          </a:prstGeom>
          <a:noFill/>
          <a:ln>
            <a:noFill/>
          </a:ln>
        </p:spPr>
      </p:pic>
      <p:pic>
        <p:nvPicPr>
          <p:cNvPr id="5" name="Picture 4">
            <a:extLst>
              <a:ext uri="{FF2B5EF4-FFF2-40B4-BE49-F238E27FC236}">
                <a16:creationId xmlns:a16="http://schemas.microsoft.com/office/drawing/2014/main" id="{C7EAC13E-6147-ADDB-1DF3-6A36E7B11890}"/>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521358" y="341425"/>
            <a:ext cx="1409653" cy="711525"/>
          </a:xfrm>
          <a:prstGeom prst="rect">
            <a:avLst/>
          </a:prstGeom>
        </p:spPr>
      </p:pic>
    </p:spTree>
    <p:extLst>
      <p:ext uri="{BB962C8B-B14F-4D97-AF65-F5344CB8AC3E}">
        <p14:creationId xmlns:p14="http://schemas.microsoft.com/office/powerpoint/2010/main" val="38942131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A603A8-59CC-1748-DC87-3C130E24091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D8540A-336B-7609-BB91-35C7143398E8}"/>
              </a:ext>
            </a:extLst>
          </p:cNvPr>
          <p:cNvSpPr>
            <a:spLocks noGrp="1"/>
          </p:cNvSpPr>
          <p:nvPr>
            <p:ph type="ctrTitle"/>
          </p:nvPr>
        </p:nvSpPr>
        <p:spPr/>
        <p:txBody>
          <a:bodyPr/>
          <a:lstStyle/>
          <a:p>
            <a:r>
              <a:rPr lang="en-US"/>
              <a:t>People in the room</a:t>
            </a:r>
          </a:p>
        </p:txBody>
      </p:sp>
      <p:sp>
        <p:nvSpPr>
          <p:cNvPr id="3" name="Slide Number Placeholder 2">
            <a:extLst>
              <a:ext uri="{FF2B5EF4-FFF2-40B4-BE49-F238E27FC236}">
                <a16:creationId xmlns:a16="http://schemas.microsoft.com/office/drawing/2014/main" id="{DE7E75B0-66B3-7A0F-49C3-AFB1CEF2027A}"/>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4</a:t>
            </a:fld>
            <a:endParaRPr lang="en"/>
          </a:p>
        </p:txBody>
      </p:sp>
      <p:pic>
        <p:nvPicPr>
          <p:cNvPr id="5" name="Google Shape;71;p14">
            <a:extLst>
              <a:ext uri="{FF2B5EF4-FFF2-40B4-BE49-F238E27FC236}">
                <a16:creationId xmlns:a16="http://schemas.microsoft.com/office/drawing/2014/main" id="{7257E795-DFED-0FAD-E68D-7E12436D17FB}"/>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6" name="Picture 5">
            <a:extLst>
              <a:ext uri="{FF2B5EF4-FFF2-40B4-BE49-F238E27FC236}">
                <a16:creationId xmlns:a16="http://schemas.microsoft.com/office/drawing/2014/main" id="{91DEC937-0D1F-AD9C-819E-1DAFCFC5EE4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87876" y="324825"/>
            <a:ext cx="1094975" cy="552690"/>
          </a:xfrm>
          <a:prstGeom prst="rect">
            <a:avLst/>
          </a:prstGeom>
        </p:spPr>
      </p:pic>
      <p:sp>
        <p:nvSpPr>
          <p:cNvPr id="7" name="TextBox 6">
            <a:extLst>
              <a:ext uri="{FF2B5EF4-FFF2-40B4-BE49-F238E27FC236}">
                <a16:creationId xmlns:a16="http://schemas.microsoft.com/office/drawing/2014/main" id="{1BA148FD-8895-2DE2-8C74-6DFAA275CBBC}"/>
              </a:ext>
            </a:extLst>
          </p:cNvPr>
          <p:cNvSpPr txBox="1"/>
          <p:nvPr/>
        </p:nvSpPr>
        <p:spPr>
          <a:xfrm>
            <a:off x="386080" y="2797175"/>
            <a:ext cx="2292615" cy="1384995"/>
          </a:xfrm>
          <a:prstGeom prst="rect">
            <a:avLst/>
          </a:prstGeom>
          <a:noFill/>
        </p:spPr>
        <p:txBody>
          <a:bodyPr wrap="none" rtlCol="0">
            <a:spAutoFit/>
          </a:bodyPr>
          <a:lstStyle/>
          <a:p>
            <a:r>
              <a:rPr lang="en-US" b="1" dirty="0">
                <a:solidFill>
                  <a:schemeClr val="bg1"/>
                </a:solidFill>
                <a:latin typeface="Montserrat" pitchFamily="2" charset="77"/>
              </a:rPr>
              <a:t>Evaluation</a:t>
            </a:r>
          </a:p>
          <a:p>
            <a:r>
              <a:rPr lang="en-US" b="1" dirty="0">
                <a:solidFill>
                  <a:schemeClr val="bg1"/>
                </a:solidFill>
                <a:latin typeface="Montserrat" pitchFamily="2" charset="77"/>
              </a:rPr>
              <a:t>Photography</a:t>
            </a:r>
          </a:p>
          <a:p>
            <a:r>
              <a:rPr lang="en-US" b="1" dirty="0">
                <a:solidFill>
                  <a:schemeClr val="bg1"/>
                </a:solidFill>
                <a:latin typeface="Montserrat" pitchFamily="2" charset="77"/>
              </a:rPr>
              <a:t>Facilitators</a:t>
            </a:r>
          </a:p>
          <a:p>
            <a:r>
              <a:rPr lang="en-US" b="1" dirty="0">
                <a:solidFill>
                  <a:schemeClr val="bg1"/>
                </a:solidFill>
                <a:latin typeface="Montserrat" pitchFamily="2" charset="77"/>
              </a:rPr>
              <a:t>Presenters</a:t>
            </a:r>
          </a:p>
          <a:p>
            <a:r>
              <a:rPr lang="en-US" b="1" dirty="0">
                <a:solidFill>
                  <a:schemeClr val="bg1"/>
                </a:solidFill>
                <a:latin typeface="Montserrat" pitchFamily="2" charset="77"/>
              </a:rPr>
              <a:t>Assembly Participants</a:t>
            </a:r>
          </a:p>
          <a:p>
            <a:endParaRPr lang="en-US" b="1" dirty="0">
              <a:solidFill>
                <a:schemeClr val="bg1"/>
              </a:solidFill>
              <a:latin typeface="Montserrat" pitchFamily="2" charset="77"/>
            </a:endParaRPr>
          </a:p>
        </p:txBody>
      </p:sp>
    </p:spTree>
    <p:extLst>
      <p:ext uri="{BB962C8B-B14F-4D97-AF65-F5344CB8AC3E}">
        <p14:creationId xmlns:p14="http://schemas.microsoft.com/office/powerpoint/2010/main" val="37134360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7F8E8D-C88D-A27A-0B6C-4228BE2B07CB}"/>
              </a:ext>
            </a:extLst>
          </p:cNvPr>
          <p:cNvSpPr>
            <a:spLocks noGrp="1"/>
          </p:cNvSpPr>
          <p:nvPr>
            <p:ph type="ctrTitle"/>
          </p:nvPr>
        </p:nvSpPr>
        <p:spPr>
          <a:xfrm>
            <a:off x="200025" y="915750"/>
            <a:ext cx="5991900" cy="1656000"/>
          </a:xfrm>
        </p:spPr>
        <p:txBody>
          <a:bodyPr/>
          <a:lstStyle/>
          <a:p>
            <a:r>
              <a:rPr lang="en-GB" dirty="0"/>
              <a:t>Data Into Action </a:t>
            </a:r>
          </a:p>
        </p:txBody>
      </p:sp>
      <p:sp>
        <p:nvSpPr>
          <p:cNvPr id="4" name="Text Placeholder 3">
            <a:extLst>
              <a:ext uri="{FF2B5EF4-FFF2-40B4-BE49-F238E27FC236}">
                <a16:creationId xmlns:a16="http://schemas.microsoft.com/office/drawing/2014/main" id="{7B4F5D4C-DC9E-DE09-08C0-3AB5AE3C9E4C}"/>
              </a:ext>
            </a:extLst>
          </p:cNvPr>
          <p:cNvSpPr>
            <a:spLocks noGrp="1"/>
          </p:cNvSpPr>
          <p:nvPr>
            <p:ph type="body" sz="quarter" idx="10"/>
          </p:nvPr>
        </p:nvSpPr>
        <p:spPr>
          <a:xfrm>
            <a:off x="200025" y="2611848"/>
            <a:ext cx="5917170" cy="1261364"/>
          </a:xfrm>
        </p:spPr>
        <p:txBody>
          <a:bodyPr/>
          <a:lstStyle/>
          <a:p>
            <a:r>
              <a:rPr lang="en-GB" sz="2100" dirty="0">
                <a:latin typeface="Arial" panose="020B0604020202020204" pitchFamily="34" charset="0"/>
                <a:cs typeface="Arial" panose="020B0604020202020204" pitchFamily="34" charset="0"/>
              </a:rPr>
              <a:t>Resident’s Assembly</a:t>
            </a:r>
          </a:p>
          <a:p>
            <a:r>
              <a:rPr lang="en-GB" sz="2100" dirty="0">
                <a:latin typeface="Arial" panose="020B0604020202020204" pitchFamily="34" charset="0"/>
                <a:cs typeface="Arial" panose="020B0604020202020204" pitchFamily="34" charset="0"/>
              </a:rPr>
              <a:t>Thursday 6</a:t>
            </a:r>
            <a:r>
              <a:rPr lang="en-GB" sz="2100" baseline="30000" dirty="0">
                <a:latin typeface="Arial" panose="020B0604020202020204" pitchFamily="34" charset="0"/>
                <a:cs typeface="Arial" panose="020B0604020202020204" pitchFamily="34" charset="0"/>
              </a:rPr>
              <a:t>th</a:t>
            </a:r>
            <a:r>
              <a:rPr lang="en-GB" sz="2100" dirty="0">
                <a:latin typeface="Arial" panose="020B0604020202020204" pitchFamily="34" charset="0"/>
                <a:cs typeface="Arial" panose="020B0604020202020204" pitchFamily="34" charset="0"/>
              </a:rPr>
              <a:t> March 2025</a:t>
            </a:r>
          </a:p>
          <a:p>
            <a:r>
              <a:rPr lang="en-GB" sz="2100" dirty="0">
                <a:latin typeface="Arial" panose="020B0604020202020204" pitchFamily="34" charset="0"/>
                <a:cs typeface="Arial" panose="020B0604020202020204" pitchFamily="34" charset="0"/>
              </a:rPr>
              <a:t>Jim Hughes &amp; Andrea Astbury </a:t>
            </a:r>
          </a:p>
        </p:txBody>
      </p:sp>
    </p:spTree>
    <p:extLst>
      <p:ext uri="{BB962C8B-B14F-4D97-AF65-F5344CB8AC3E}">
        <p14:creationId xmlns:p14="http://schemas.microsoft.com/office/powerpoint/2010/main" val="28682030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5107C-F4FA-D1F4-44E7-3E8C261AC84A}"/>
              </a:ext>
            </a:extLst>
          </p:cNvPr>
          <p:cNvSpPr>
            <a:spLocks noGrp="1"/>
          </p:cNvSpPr>
          <p:nvPr>
            <p:ph type="ctrTitle"/>
          </p:nvPr>
        </p:nvSpPr>
        <p:spPr>
          <a:xfrm>
            <a:off x="295275" y="323850"/>
            <a:ext cx="5991900" cy="704175"/>
          </a:xfrm>
        </p:spPr>
        <p:txBody>
          <a:bodyPr/>
          <a:lstStyle/>
          <a:p>
            <a:r>
              <a:rPr lang="en-GB" sz="3000" dirty="0"/>
              <a:t>What is Data Into Action?</a:t>
            </a:r>
          </a:p>
        </p:txBody>
      </p:sp>
      <p:sp>
        <p:nvSpPr>
          <p:cNvPr id="3" name="Text Placeholder 2">
            <a:extLst>
              <a:ext uri="{FF2B5EF4-FFF2-40B4-BE49-F238E27FC236}">
                <a16:creationId xmlns:a16="http://schemas.microsoft.com/office/drawing/2014/main" id="{BABA3A17-2EA8-1C18-A7DE-0051AD5ACBE5}"/>
              </a:ext>
            </a:extLst>
          </p:cNvPr>
          <p:cNvSpPr>
            <a:spLocks noGrp="1"/>
          </p:cNvSpPr>
          <p:nvPr>
            <p:ph type="body" sz="quarter" idx="10"/>
          </p:nvPr>
        </p:nvSpPr>
        <p:spPr>
          <a:xfrm>
            <a:off x="390525" y="1539139"/>
            <a:ext cx="6233496" cy="2697581"/>
          </a:xfrm>
        </p:spPr>
        <p:txBody>
          <a:bodyPr/>
          <a:lstStyle/>
          <a:p>
            <a:pPr marL="342900" indent="-257175">
              <a:buFont typeface="Arial" panose="020B0604020202020204" pitchFamily="34" charset="0"/>
              <a:buChar char="•"/>
            </a:pPr>
            <a:r>
              <a:rPr lang="en-GB" b="0" dirty="0">
                <a:solidFill>
                  <a:schemeClr val="bg2"/>
                </a:solidFill>
              </a:rPr>
              <a:t>The NHS and partners have lots of data</a:t>
            </a:r>
          </a:p>
          <a:p>
            <a:pPr marL="342900" indent="-257175">
              <a:buFont typeface="Arial" panose="020B0604020202020204" pitchFamily="34" charset="0"/>
              <a:buChar char="•"/>
            </a:pPr>
            <a:r>
              <a:rPr lang="en-GB" b="0" dirty="0">
                <a:solidFill>
                  <a:schemeClr val="bg2"/>
                </a:solidFill>
              </a:rPr>
              <a:t>Mainly used for reporting activity – payments and quality standards</a:t>
            </a:r>
          </a:p>
          <a:p>
            <a:pPr marL="342900" indent="-257175">
              <a:buFont typeface="Arial" panose="020B0604020202020204" pitchFamily="34" charset="0"/>
              <a:buChar char="•"/>
            </a:pPr>
            <a:r>
              <a:rPr lang="en-GB" b="0" dirty="0">
                <a:solidFill>
                  <a:schemeClr val="bg2"/>
                </a:solidFill>
              </a:rPr>
              <a:t>Recent shift to population health – once you know, what do you do with it?</a:t>
            </a:r>
          </a:p>
          <a:p>
            <a:pPr marL="342900" indent="-257175">
              <a:buFont typeface="Arial" panose="020B0604020202020204" pitchFamily="34" charset="0"/>
              <a:buChar char="•"/>
            </a:pPr>
            <a:r>
              <a:rPr lang="en-GB" b="0" dirty="0">
                <a:solidFill>
                  <a:schemeClr val="bg2"/>
                </a:solidFill>
              </a:rPr>
              <a:t>Pandemic – culture change (data, Information Governance and inequalities)</a:t>
            </a:r>
          </a:p>
          <a:p>
            <a:pPr marL="342900" indent="-257175">
              <a:buFont typeface="Arial" panose="020B0604020202020204" pitchFamily="34" charset="0"/>
              <a:buChar char="•"/>
            </a:pPr>
            <a:r>
              <a:rPr lang="en-GB" b="0" dirty="0">
                <a:solidFill>
                  <a:schemeClr val="bg2"/>
                </a:solidFill>
              </a:rPr>
              <a:t>Data saves lives </a:t>
            </a:r>
          </a:p>
        </p:txBody>
      </p:sp>
    </p:spTree>
    <p:extLst>
      <p:ext uri="{BB962C8B-B14F-4D97-AF65-F5344CB8AC3E}">
        <p14:creationId xmlns:p14="http://schemas.microsoft.com/office/powerpoint/2010/main" val="30054356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435683E-C5B8-7127-39E4-FFE572B928ED}"/>
              </a:ext>
            </a:extLst>
          </p:cNvPr>
          <p:cNvSpPr>
            <a:spLocks noGrp="1"/>
          </p:cNvSpPr>
          <p:nvPr>
            <p:ph type="body" sz="quarter" idx="10"/>
          </p:nvPr>
        </p:nvSpPr>
        <p:spPr>
          <a:xfrm>
            <a:off x="295276" y="510439"/>
            <a:ext cx="5566172" cy="520832"/>
          </a:xfrm>
        </p:spPr>
        <p:txBody>
          <a:bodyPr/>
          <a:lstStyle/>
          <a:p>
            <a:r>
              <a:rPr lang="en-GB" sz="2100" dirty="0"/>
              <a:t>What is case finding?</a:t>
            </a:r>
          </a:p>
        </p:txBody>
      </p:sp>
      <p:sp>
        <p:nvSpPr>
          <p:cNvPr id="2" name="Text Placeholder 2">
            <a:extLst>
              <a:ext uri="{FF2B5EF4-FFF2-40B4-BE49-F238E27FC236}">
                <a16:creationId xmlns:a16="http://schemas.microsoft.com/office/drawing/2014/main" id="{039D50C4-E8E9-A573-4448-4C6F58C45F9E}"/>
              </a:ext>
            </a:extLst>
          </p:cNvPr>
          <p:cNvSpPr txBox="1">
            <a:spLocks/>
          </p:cNvSpPr>
          <p:nvPr/>
        </p:nvSpPr>
        <p:spPr>
          <a:xfrm>
            <a:off x="390525" y="1127659"/>
            <a:ext cx="6299835" cy="3322421"/>
          </a:xfrm>
          <a:prstGeom prst="rect">
            <a:avLst/>
          </a:prstGeom>
          <a:noFill/>
          <a:ln>
            <a:noFill/>
          </a:ln>
        </p:spPr>
        <p:txBody>
          <a:bodyPr spcFirstLastPara="1" wrap="square" lIns="68569" tIns="68569" rIns="68569" bIns="68569" anchor="t" anchorCtr="0">
            <a:noAutofit/>
          </a:bodyPr>
          <a:lstStyle>
            <a:defPPr marR="0" lvl="0" algn="l" rtl="0">
              <a:lnSpc>
                <a:spcPct val="100000"/>
              </a:lnSpc>
              <a:spcBef>
                <a:spcPts val="0"/>
              </a:spcBef>
              <a:spcAft>
                <a:spcPts val="0"/>
              </a:spcAft>
            </a:defPPr>
            <a:lvl1pPr marL="114300" marR="0" lvl="0" indent="0" algn="l" rtl="0" eaLnBrk="1" hangingPunct="1">
              <a:lnSpc>
                <a:spcPct val="115000"/>
              </a:lnSpc>
              <a:spcBef>
                <a:spcPts val="0"/>
              </a:spcBef>
              <a:spcAft>
                <a:spcPts val="0"/>
              </a:spcAft>
              <a:buClr>
                <a:schemeClr val="dk2"/>
              </a:buClr>
              <a:buSzPts val="1800"/>
              <a:buFont typeface="Arial" panose="020B0604020202020204" pitchFamily="34" charset="0"/>
              <a:buNone/>
              <a:defRPr sz="2400" b="1" i="0" u="none" strike="noStrike" cap="none">
                <a:solidFill>
                  <a:schemeClr val="accent2"/>
                </a:solidFill>
                <a:latin typeface="Franklin Gothic" panose="020B0604020202020204"/>
                <a:ea typeface="Arial"/>
                <a:cs typeface="Arial"/>
                <a:sym typeface="Arial"/>
              </a:defRPr>
            </a:lvl1pPr>
            <a:lvl2pPr marL="914400" marR="0" lvl="1" indent="-317500" algn="l" rtl="0" eaLnBrk="1" hangingPunct="1">
              <a:lnSpc>
                <a:spcPct val="115000"/>
              </a:lnSpc>
              <a:spcBef>
                <a:spcPts val="160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2pPr>
            <a:lvl3pPr marL="1371600" marR="0" lvl="2" indent="-317500" algn="l" rtl="0" eaLnBrk="1" hangingPunct="1">
              <a:lnSpc>
                <a:spcPct val="115000"/>
              </a:lnSpc>
              <a:spcBef>
                <a:spcPts val="160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3pPr>
            <a:lvl4pPr marL="1828800" marR="0" lvl="3" indent="-317500" algn="l" rtl="0" eaLnBrk="1" hangingPunct="1">
              <a:lnSpc>
                <a:spcPct val="115000"/>
              </a:lnSpc>
              <a:spcBef>
                <a:spcPts val="160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4pPr>
            <a:lvl5pPr marL="2286000" marR="0" lvl="4" indent="-317500" algn="l" rtl="0" eaLnBrk="1" hangingPunct="1">
              <a:lnSpc>
                <a:spcPct val="115000"/>
              </a:lnSpc>
              <a:spcBef>
                <a:spcPts val="160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5pPr>
            <a:lvl6pPr marL="2743200" marR="0" lvl="5" indent="-317500" algn="l" rtl="0" eaLnBrk="1" hangingPunct="1">
              <a:lnSpc>
                <a:spcPct val="115000"/>
              </a:lnSpc>
              <a:spcBef>
                <a:spcPts val="160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6pPr>
            <a:lvl7pPr marL="3200400" marR="0" lvl="6" indent="-317500" algn="l" rtl="0" eaLnBrk="1" hangingPunct="1">
              <a:lnSpc>
                <a:spcPct val="115000"/>
              </a:lnSpc>
              <a:spcBef>
                <a:spcPts val="160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7pPr>
            <a:lvl8pPr marL="3657600" marR="0" lvl="7" indent="-317500" algn="l" rtl="0" eaLnBrk="1" hangingPunct="1">
              <a:lnSpc>
                <a:spcPct val="115000"/>
              </a:lnSpc>
              <a:spcBef>
                <a:spcPts val="1600"/>
              </a:spcBef>
              <a:spcAft>
                <a:spcPts val="0"/>
              </a:spcAft>
              <a:buClr>
                <a:schemeClr val="dk2"/>
              </a:buClr>
              <a:buSzPts val="1400"/>
              <a:buFont typeface="Arial"/>
              <a:buChar char="○"/>
              <a:defRPr sz="1867" b="0" i="0" u="none" strike="noStrike" cap="none">
                <a:solidFill>
                  <a:schemeClr val="dk2"/>
                </a:solidFill>
                <a:latin typeface="Arial"/>
                <a:ea typeface="Arial"/>
                <a:cs typeface="Arial"/>
                <a:sym typeface="Arial"/>
              </a:defRPr>
            </a:lvl8pPr>
            <a:lvl9pPr marL="4114800" marR="0" lvl="8" indent="-317500" algn="l" rtl="0" eaLnBrk="1" hangingPunct="1">
              <a:lnSpc>
                <a:spcPct val="115000"/>
              </a:lnSpc>
              <a:spcBef>
                <a:spcPts val="1600"/>
              </a:spcBef>
              <a:spcAft>
                <a:spcPts val="1600"/>
              </a:spcAft>
              <a:buClr>
                <a:schemeClr val="dk2"/>
              </a:buClr>
              <a:buSzPts val="1400"/>
              <a:buFont typeface="Arial"/>
              <a:buChar char="■"/>
              <a:defRPr sz="1867" b="0" i="0" u="none" strike="noStrike" cap="none">
                <a:solidFill>
                  <a:schemeClr val="dk2"/>
                </a:solidFill>
                <a:latin typeface="Arial"/>
                <a:ea typeface="Arial"/>
                <a:cs typeface="Arial"/>
                <a:sym typeface="Arial"/>
              </a:defRPr>
            </a:lvl9pPr>
          </a:lstStyle>
          <a:p>
            <a:pPr marL="342900" indent="-257175" defTabSz="685800">
              <a:buClr>
                <a:srgbClr val="000000"/>
              </a:buClr>
              <a:buFont typeface="Arial" panose="020B0604020202020204" pitchFamily="34" charset="0"/>
              <a:buChar char="•"/>
            </a:pPr>
            <a:r>
              <a:rPr lang="en-GB" sz="1800" b="0" dirty="0">
                <a:solidFill>
                  <a:srgbClr val="000000"/>
                </a:solidFill>
                <a:latin typeface="Franklin Gothic "/>
              </a:rPr>
              <a:t>Using data from across the different parts of the NHS and social care to see:</a:t>
            </a:r>
          </a:p>
          <a:p>
            <a:pPr marL="942975" lvl="1" indent="-257175" defTabSz="685800">
              <a:spcBef>
                <a:spcPts val="1200"/>
              </a:spcBef>
              <a:buClr>
                <a:srgbClr val="000000"/>
              </a:buClr>
              <a:buFont typeface="Arial" panose="020B0604020202020204" pitchFamily="34" charset="0"/>
              <a:buChar char="•"/>
            </a:pPr>
            <a:r>
              <a:rPr lang="en-GB" sz="1400" dirty="0">
                <a:solidFill>
                  <a:srgbClr val="000000"/>
                </a:solidFill>
                <a:latin typeface="Franklin Gothic "/>
              </a:rPr>
              <a:t>the kind of diseases and health issues that people may be living with</a:t>
            </a:r>
          </a:p>
          <a:p>
            <a:pPr marL="942975" lvl="1" indent="-257175" defTabSz="685800">
              <a:spcBef>
                <a:spcPts val="1200"/>
              </a:spcBef>
              <a:buClr>
                <a:srgbClr val="000000"/>
              </a:buClr>
              <a:buFont typeface="Arial" panose="020B0604020202020204" pitchFamily="34" charset="0"/>
              <a:buChar char="•"/>
            </a:pPr>
            <a:r>
              <a:rPr lang="en-GB" sz="1400" dirty="0">
                <a:solidFill>
                  <a:srgbClr val="000000"/>
                </a:solidFill>
                <a:latin typeface="Franklin Gothic "/>
              </a:rPr>
              <a:t>the services that they are using (or perhaps not using) </a:t>
            </a:r>
          </a:p>
          <a:p>
            <a:pPr marL="942975" lvl="1" indent="-257175" defTabSz="685800">
              <a:spcBef>
                <a:spcPts val="1200"/>
              </a:spcBef>
              <a:buClr>
                <a:srgbClr val="000000"/>
              </a:buClr>
              <a:buFont typeface="Arial" panose="020B0604020202020204" pitchFamily="34" charset="0"/>
              <a:buChar char="•"/>
            </a:pPr>
            <a:r>
              <a:rPr lang="en-GB" sz="1400" dirty="0">
                <a:solidFill>
                  <a:srgbClr val="000000"/>
                </a:solidFill>
                <a:latin typeface="Franklin Gothic "/>
              </a:rPr>
              <a:t>other factors such as their living arrangements and poverty </a:t>
            </a:r>
          </a:p>
          <a:p>
            <a:pPr marL="942975" lvl="1" indent="-257175" defTabSz="685800">
              <a:spcBef>
                <a:spcPts val="1200"/>
              </a:spcBef>
              <a:buClr>
                <a:srgbClr val="000000"/>
              </a:buClr>
              <a:buFont typeface="Arial" panose="020B0604020202020204" pitchFamily="34" charset="0"/>
              <a:buChar char="•"/>
            </a:pPr>
            <a:r>
              <a:rPr lang="en-GB" sz="1400" dirty="0">
                <a:solidFill>
                  <a:srgbClr val="000000"/>
                </a:solidFill>
                <a:latin typeface="Franklin Gothic "/>
              </a:rPr>
              <a:t>If there is a higher risk of admission to hospital or a longer stay in hospital</a:t>
            </a:r>
          </a:p>
          <a:p>
            <a:pPr marL="342900" indent="-257175" defTabSz="685800">
              <a:buClr>
                <a:srgbClr val="000000"/>
              </a:buClr>
              <a:buFont typeface="Arial" panose="020B0604020202020204" pitchFamily="34" charset="0"/>
              <a:buChar char="•"/>
            </a:pPr>
            <a:r>
              <a:rPr lang="en-GB" sz="1800" b="0" dirty="0">
                <a:solidFill>
                  <a:srgbClr val="000000"/>
                </a:solidFill>
                <a:latin typeface="Franklin Gothic "/>
              </a:rPr>
              <a:t>Criteria are developed to find those people who need certain services, or offer of support, the most  </a:t>
            </a:r>
          </a:p>
        </p:txBody>
      </p:sp>
    </p:spTree>
    <p:extLst>
      <p:ext uri="{BB962C8B-B14F-4D97-AF65-F5344CB8AC3E}">
        <p14:creationId xmlns:p14="http://schemas.microsoft.com/office/powerpoint/2010/main" val="20261151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EB8E651-466F-674B-15C8-A6B3150B4DA0}"/>
              </a:ext>
            </a:extLst>
          </p:cNvPr>
          <p:cNvSpPr txBox="1">
            <a:spLocks/>
          </p:cNvSpPr>
          <p:nvPr/>
        </p:nvSpPr>
        <p:spPr>
          <a:xfrm>
            <a:off x="160917" y="105405"/>
            <a:ext cx="2512767" cy="369886"/>
          </a:xfrm>
          <a:prstGeom prst="rect">
            <a:avLst/>
          </a:prstGeom>
          <a:solidFill>
            <a:schemeClr val="bg1"/>
          </a:solidFill>
          <a:ln>
            <a:solidFill>
              <a:schemeClr val="bg1"/>
            </a:solidFill>
          </a:ln>
          <a:effectLst>
            <a:outerShdw blurRad="152400" dist="317500" dir="5400000" sx="90000" sy="-19000" rotWithShape="0">
              <a:prstClr val="black">
                <a:alpha val="15000"/>
              </a:prstClr>
            </a:outerShdw>
          </a:effectLst>
        </p:spPr>
        <p:txBody>
          <a:bodyPr vert="horz" lIns="68580" tIns="34290" rIns="68580" bIns="3429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685800">
              <a:buClrTx/>
            </a:pPr>
            <a:r>
              <a:rPr lang="en-US" sz="1500" b="1" dirty="0">
                <a:solidFill>
                  <a:srgbClr val="18CCD8"/>
                </a:solidFill>
                <a:latin typeface="Calibri" panose="020F0502020204030204" pitchFamily="34" charset="0"/>
                <a:cs typeface="Calibri" panose="020F0502020204030204" pitchFamily="34" charset="0"/>
              </a:rPr>
              <a:t>Enhanced Case Finding Tool </a:t>
            </a:r>
          </a:p>
        </p:txBody>
      </p:sp>
      <p:sp>
        <p:nvSpPr>
          <p:cNvPr id="20" name="TextBox 19">
            <a:extLst>
              <a:ext uri="{FF2B5EF4-FFF2-40B4-BE49-F238E27FC236}">
                <a16:creationId xmlns:a16="http://schemas.microsoft.com/office/drawing/2014/main" id="{5BAF2512-D934-977B-C1B1-1CC141C0E255}"/>
              </a:ext>
            </a:extLst>
          </p:cNvPr>
          <p:cNvSpPr txBox="1"/>
          <p:nvPr/>
        </p:nvSpPr>
        <p:spPr>
          <a:xfrm>
            <a:off x="7635240" y="816649"/>
            <a:ext cx="1281074" cy="3100721"/>
          </a:xfrm>
          <a:prstGeom prst="rect">
            <a:avLst/>
          </a:prstGeom>
          <a:noFill/>
          <a:ln>
            <a:solidFill>
              <a:schemeClr val="accent2"/>
            </a:solidFill>
          </a:ln>
          <a:effectLst>
            <a:outerShdw blurRad="152400" dist="317500" dir="5400000" sx="90000" sy="-19000" rotWithShape="0">
              <a:prstClr val="black">
                <a:alpha val="15000"/>
              </a:prstClr>
            </a:outerShdw>
          </a:effectLst>
        </p:spPr>
        <p:txBody>
          <a:bodyPr wrap="square">
            <a:spAutoFit/>
          </a:bodyPr>
          <a:lstStyle/>
          <a:p>
            <a:pPr defTabSz="685800">
              <a:lnSpc>
                <a:spcPct val="107000"/>
              </a:lnSpc>
              <a:spcBef>
                <a:spcPts val="450"/>
              </a:spcBef>
              <a:buClrTx/>
            </a:pPr>
            <a:r>
              <a:rPr lang="en-GB" sz="1350" kern="1200" dirty="0">
                <a:solidFill>
                  <a:srgbClr val="000066">
                    <a:lumMod val="75000"/>
                  </a:srgbClr>
                </a:solidFill>
                <a:latin typeface="Calibri" panose="020F0502020204030204" pitchFamily="34" charset="0"/>
                <a:ea typeface="Calibri" panose="020F0502020204030204" pitchFamily="34" charset="0"/>
                <a:cs typeface="Calibri" panose="020F0502020204030204" pitchFamily="34" charset="0"/>
              </a:rPr>
              <a:t>Dashboard View - example search:</a:t>
            </a:r>
          </a:p>
          <a:p>
            <a:pPr defTabSz="685800">
              <a:lnSpc>
                <a:spcPct val="107000"/>
              </a:lnSpc>
              <a:spcBef>
                <a:spcPts val="450"/>
              </a:spcBef>
              <a:buClrTx/>
            </a:pPr>
            <a:r>
              <a:rPr lang="en-GB" sz="1350" kern="1200" dirty="0">
                <a:solidFill>
                  <a:srgbClr val="000066">
                    <a:lumMod val="75000"/>
                  </a:srgbClr>
                </a:solidFill>
                <a:latin typeface="Calibri" panose="020F0502020204030204" pitchFamily="34" charset="0"/>
                <a:ea typeface="Calibri" panose="020F0502020204030204" pitchFamily="34" charset="0"/>
                <a:cs typeface="Calibri" panose="020F0502020204030204" pitchFamily="34" charset="0"/>
              </a:rPr>
              <a:t>People aged 18+ with diabetes</a:t>
            </a:r>
          </a:p>
          <a:p>
            <a:pPr defTabSz="685800">
              <a:lnSpc>
                <a:spcPct val="107000"/>
              </a:lnSpc>
              <a:spcBef>
                <a:spcPts val="450"/>
              </a:spcBef>
              <a:buClrTx/>
            </a:pPr>
            <a:r>
              <a:rPr lang="en-GB" sz="1350" kern="1200" dirty="0">
                <a:solidFill>
                  <a:srgbClr val="000066">
                    <a:lumMod val="75000"/>
                  </a:srgbClr>
                </a:solidFill>
                <a:latin typeface="Calibri" panose="020F0502020204030204" pitchFamily="34" charset="0"/>
                <a:ea typeface="Calibri" panose="020F0502020204030204" pitchFamily="34" charset="0"/>
                <a:cs typeface="Calibri" panose="020F0502020204030204" pitchFamily="34" charset="0"/>
              </a:rPr>
              <a:t>Plus, those with at least a 50% risk of emergency admission to hospital in the next 12 months </a:t>
            </a:r>
          </a:p>
        </p:txBody>
      </p:sp>
      <p:pic>
        <p:nvPicPr>
          <p:cNvPr id="3" name="Picture 2">
            <a:extLst>
              <a:ext uri="{FF2B5EF4-FFF2-40B4-BE49-F238E27FC236}">
                <a16:creationId xmlns:a16="http://schemas.microsoft.com/office/drawing/2014/main" id="{A0F0429F-4A63-E6A4-7000-F0D7608ACB7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9958" y="358311"/>
            <a:ext cx="7180043" cy="4757559"/>
          </a:xfrm>
          <a:prstGeom prst="rect">
            <a:avLst/>
          </a:prstGeom>
        </p:spPr>
      </p:pic>
    </p:spTree>
    <p:extLst>
      <p:ext uri="{BB962C8B-B14F-4D97-AF65-F5344CB8AC3E}">
        <p14:creationId xmlns:p14="http://schemas.microsoft.com/office/powerpoint/2010/main" val="10686961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194CDD-115B-0841-B771-171835F41028}"/>
              </a:ext>
            </a:extLst>
          </p:cNvPr>
          <p:cNvSpPr>
            <a:spLocks noGrp="1"/>
          </p:cNvSpPr>
          <p:nvPr>
            <p:ph type="title"/>
          </p:nvPr>
        </p:nvSpPr>
        <p:spPr>
          <a:xfrm>
            <a:off x="130630" y="230236"/>
            <a:ext cx="5158784" cy="572700"/>
          </a:xfrm>
        </p:spPr>
        <p:txBody>
          <a:bodyPr/>
          <a:lstStyle/>
          <a:p>
            <a:r>
              <a:rPr lang="en-GB" sz="1800" b="1" dirty="0">
                <a:solidFill>
                  <a:schemeClr val="accent2"/>
                </a:solidFill>
              </a:rPr>
              <a:t>Telehealth</a:t>
            </a:r>
          </a:p>
        </p:txBody>
      </p:sp>
      <p:sp>
        <p:nvSpPr>
          <p:cNvPr id="11" name="TextBox 10">
            <a:extLst>
              <a:ext uri="{FF2B5EF4-FFF2-40B4-BE49-F238E27FC236}">
                <a16:creationId xmlns:a16="http://schemas.microsoft.com/office/drawing/2014/main" id="{1C85542F-8FC8-62D3-F485-DEFE5166FDDA}"/>
              </a:ext>
            </a:extLst>
          </p:cNvPr>
          <p:cNvSpPr txBox="1"/>
          <p:nvPr/>
        </p:nvSpPr>
        <p:spPr>
          <a:xfrm>
            <a:off x="3151380" y="3562152"/>
            <a:ext cx="2489022" cy="646331"/>
          </a:xfrm>
          <a:prstGeom prst="rect">
            <a:avLst/>
          </a:prstGeom>
          <a:noFill/>
        </p:spPr>
        <p:txBody>
          <a:bodyPr wrap="square">
            <a:spAutoFit/>
          </a:bodyPr>
          <a:lstStyle/>
          <a:p>
            <a:pPr defTabSz="685800">
              <a:buClrTx/>
            </a:pPr>
            <a:r>
              <a:rPr lang="en-GB" sz="1200" kern="1200" dirty="0">
                <a:solidFill>
                  <a:srgbClr val="18CCD8">
                    <a:lumMod val="75000"/>
                  </a:srgbClr>
                </a:solidFill>
                <a:latin typeface="Aptos" panose="020B0004020202020204" pitchFamily="34" charset="0"/>
                <a:ea typeface="+mn-ea"/>
                <a:cs typeface="+mn-cs"/>
              </a:rPr>
              <a:t>An additional evaluation is being conducted by Mersey Care and the Civic Health Innovation Lab (CHIL)</a:t>
            </a:r>
            <a:endParaRPr lang="en-GB" sz="1200" kern="1200" dirty="0">
              <a:solidFill>
                <a:srgbClr val="18CCD8"/>
              </a:solidFill>
              <a:latin typeface="Franklin Gothic Book" panose="020B0503020102020204"/>
              <a:ea typeface="+mn-ea"/>
              <a:cs typeface="+mn-cs"/>
            </a:endParaRPr>
          </a:p>
        </p:txBody>
      </p:sp>
      <p:sp>
        <p:nvSpPr>
          <p:cNvPr id="3" name="TextBox 2">
            <a:extLst>
              <a:ext uri="{FF2B5EF4-FFF2-40B4-BE49-F238E27FC236}">
                <a16:creationId xmlns:a16="http://schemas.microsoft.com/office/drawing/2014/main" id="{7FA97410-AD14-1BC2-ED61-ACB7D031DE82}"/>
              </a:ext>
            </a:extLst>
          </p:cNvPr>
          <p:cNvSpPr txBox="1"/>
          <p:nvPr/>
        </p:nvSpPr>
        <p:spPr>
          <a:xfrm>
            <a:off x="228937" y="979632"/>
            <a:ext cx="5523410" cy="1141723"/>
          </a:xfrm>
          <a:prstGeom prst="rect">
            <a:avLst/>
          </a:prstGeom>
          <a:noFill/>
        </p:spPr>
        <p:txBody>
          <a:bodyPr wrap="square">
            <a:spAutoFit/>
          </a:bodyPr>
          <a:lstStyle/>
          <a:p>
            <a:pPr defTabSz="685800">
              <a:lnSpc>
                <a:spcPct val="115000"/>
              </a:lnSpc>
              <a:spcAft>
                <a:spcPts val="750"/>
              </a:spcAft>
              <a:buClrTx/>
            </a:pPr>
            <a:r>
              <a:rPr lang="en-GB" sz="1200" kern="1200" dirty="0">
                <a:latin typeface="Calibri" panose="020F0502020204030204" pitchFamily="34" charset="0"/>
                <a:ea typeface="Calibri" panose="020F0502020204030204" pitchFamily="34" charset="0"/>
                <a:cs typeface="Calibri" panose="020F0502020204030204" pitchFamily="34" charset="0"/>
              </a:rPr>
              <a:t>The use of Telehealth to support patients with long-term health conditions has been operational within Cheshire and Merseyside since 2011/12. So far, c.23,000+ patients have been supported by Mersey Care’s Telehealth Team across Liverpool, St Helens, Sefton, Wirral, and West Cheshire. To date following patient outcomes has been identified…</a:t>
            </a:r>
          </a:p>
        </p:txBody>
      </p:sp>
      <p:pic>
        <p:nvPicPr>
          <p:cNvPr id="14" name="Picture 13">
            <a:extLst>
              <a:ext uri="{FF2B5EF4-FFF2-40B4-BE49-F238E27FC236}">
                <a16:creationId xmlns:a16="http://schemas.microsoft.com/office/drawing/2014/main" id="{CCEA1FB0-4357-B04A-7524-24154D4C7EA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28937" y="2415634"/>
            <a:ext cx="2601935" cy="1668176"/>
          </a:xfrm>
          <a:prstGeom prst="rect">
            <a:avLst/>
          </a:prstGeom>
        </p:spPr>
      </p:pic>
      <p:pic>
        <p:nvPicPr>
          <p:cNvPr id="16" name="Picture 15">
            <a:extLst>
              <a:ext uri="{FF2B5EF4-FFF2-40B4-BE49-F238E27FC236}">
                <a16:creationId xmlns:a16="http://schemas.microsoft.com/office/drawing/2014/main" id="{A8F90EAD-BA02-2B4B-05A8-DB1FFBD9F12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51381" y="2274902"/>
            <a:ext cx="2138033" cy="996818"/>
          </a:xfrm>
          <a:prstGeom prst="rect">
            <a:avLst/>
          </a:prstGeom>
        </p:spPr>
      </p:pic>
      <p:sp>
        <p:nvSpPr>
          <p:cNvPr id="6" name="TextBox 5">
            <a:extLst>
              <a:ext uri="{FF2B5EF4-FFF2-40B4-BE49-F238E27FC236}">
                <a16:creationId xmlns:a16="http://schemas.microsoft.com/office/drawing/2014/main" id="{CA3EA2AA-59F7-4539-0611-72628F356149}"/>
              </a:ext>
            </a:extLst>
          </p:cNvPr>
          <p:cNvSpPr txBox="1"/>
          <p:nvPr/>
        </p:nvSpPr>
        <p:spPr>
          <a:xfrm>
            <a:off x="6050300" y="1978138"/>
            <a:ext cx="2489022" cy="1015663"/>
          </a:xfrm>
          <a:prstGeom prst="rect">
            <a:avLst/>
          </a:prstGeom>
          <a:noFill/>
        </p:spPr>
        <p:txBody>
          <a:bodyPr wrap="square">
            <a:spAutoFit/>
          </a:bodyPr>
          <a:lstStyle/>
          <a:p>
            <a:pPr defTabSz="685800">
              <a:buClrTx/>
            </a:pPr>
            <a:r>
              <a:rPr lang="en-GB" sz="1200" kern="1200" dirty="0">
                <a:solidFill>
                  <a:srgbClr val="7030A0"/>
                </a:solidFill>
                <a:latin typeface="Aptos" panose="020B0004020202020204" pitchFamily="34" charset="0"/>
                <a:ea typeface="+mn-ea"/>
                <a:cs typeface="+mn-cs"/>
              </a:rPr>
              <a:t>Using the Enhanced Case Finding Tool the Telehealth team in Liverpool have increased their caseload from </a:t>
            </a:r>
            <a:r>
              <a:rPr lang="en-GB" sz="1200" b="1" kern="1200" dirty="0">
                <a:solidFill>
                  <a:srgbClr val="7030A0"/>
                </a:solidFill>
                <a:latin typeface="Aptos" panose="020B0004020202020204" pitchFamily="34" charset="0"/>
                <a:ea typeface="+mn-ea"/>
                <a:cs typeface="+mn-cs"/>
              </a:rPr>
              <a:t>250</a:t>
            </a:r>
            <a:r>
              <a:rPr lang="en-GB" sz="1200" kern="1200" dirty="0">
                <a:solidFill>
                  <a:srgbClr val="7030A0"/>
                </a:solidFill>
                <a:latin typeface="Aptos" panose="020B0004020202020204" pitchFamily="34" charset="0"/>
                <a:ea typeface="+mn-ea"/>
                <a:cs typeface="+mn-cs"/>
              </a:rPr>
              <a:t> in early in 2024 to almost </a:t>
            </a:r>
            <a:r>
              <a:rPr lang="en-GB" sz="1200" b="1" kern="1200" dirty="0">
                <a:solidFill>
                  <a:srgbClr val="7030A0"/>
                </a:solidFill>
                <a:latin typeface="Aptos" panose="020B0004020202020204" pitchFamily="34" charset="0"/>
                <a:ea typeface="+mn-ea"/>
                <a:cs typeface="+mn-cs"/>
              </a:rPr>
              <a:t>2000</a:t>
            </a:r>
            <a:r>
              <a:rPr lang="en-GB" sz="1200" kern="1200" dirty="0">
                <a:solidFill>
                  <a:srgbClr val="7030A0"/>
                </a:solidFill>
                <a:latin typeface="Aptos" panose="020B0004020202020204" pitchFamily="34" charset="0"/>
                <a:ea typeface="+mn-ea"/>
                <a:cs typeface="+mn-cs"/>
              </a:rPr>
              <a:t> by the end of 2024. </a:t>
            </a:r>
            <a:endParaRPr lang="en-GB" sz="1200" kern="1200" dirty="0">
              <a:solidFill>
                <a:srgbClr val="7030A0"/>
              </a:solidFill>
              <a:latin typeface="Franklin Gothic Book" panose="020B0503020102020204"/>
              <a:ea typeface="+mn-ea"/>
              <a:cs typeface="+mn-cs"/>
            </a:endParaRPr>
          </a:p>
        </p:txBody>
      </p:sp>
      <p:sp>
        <p:nvSpPr>
          <p:cNvPr id="8" name="TextBox 7">
            <a:extLst>
              <a:ext uri="{FF2B5EF4-FFF2-40B4-BE49-F238E27FC236}">
                <a16:creationId xmlns:a16="http://schemas.microsoft.com/office/drawing/2014/main" id="{794AD528-C72F-CCF3-CFAC-6B90E1ED70A0}"/>
              </a:ext>
            </a:extLst>
          </p:cNvPr>
          <p:cNvSpPr txBox="1"/>
          <p:nvPr/>
        </p:nvSpPr>
        <p:spPr>
          <a:xfrm>
            <a:off x="228936" y="4420937"/>
            <a:ext cx="4572000" cy="300082"/>
          </a:xfrm>
          <a:prstGeom prst="rect">
            <a:avLst/>
          </a:prstGeom>
          <a:noFill/>
        </p:spPr>
        <p:txBody>
          <a:bodyPr wrap="square">
            <a:spAutoFit/>
          </a:bodyPr>
          <a:lstStyle/>
          <a:p>
            <a:pPr defTabSz="685800">
              <a:buClrTx/>
            </a:pPr>
            <a:r>
              <a:rPr lang="en-GB" sz="1350" u="sng" kern="1200" dirty="0">
                <a:solidFill>
                  <a:srgbClr val="18CCD8"/>
                </a:solidFill>
                <a:latin typeface="Aptos" panose="020B0004020202020204" pitchFamily="34" charset="0"/>
                <a:ea typeface="Aptos" panose="020B0004020202020204" pitchFamily="34" charset="0"/>
                <a:cs typeface="Aptos" panose="020B0004020202020204" pitchFamily="34" charset="0"/>
                <a:hlinkClick r:id="rId5">
                  <a:extLst>
                    <a:ext uri="{A12FA001-AC4F-418D-AE19-62706E023703}">
                      <ahyp:hlinkClr xmlns:ahyp="http://schemas.microsoft.com/office/drawing/2018/hyperlinkcolor" val="tx"/>
                    </a:ext>
                  </a:extLst>
                </a:hlinkClick>
              </a:rPr>
              <a:t>https://bmjopen.bmj.com/content/9/7/e028981.full</a:t>
            </a:r>
            <a:r>
              <a:rPr lang="en-GB" sz="1350" kern="1200" dirty="0">
                <a:solidFill>
                  <a:srgbClr val="18CCD8"/>
                </a:solidFill>
                <a:latin typeface="Aptos" panose="020B0004020202020204" pitchFamily="34" charset="0"/>
                <a:ea typeface="Aptos" panose="020B0004020202020204" pitchFamily="34" charset="0"/>
                <a:cs typeface="Aptos" panose="020B0004020202020204" pitchFamily="34" charset="0"/>
              </a:rPr>
              <a:t> </a:t>
            </a:r>
          </a:p>
        </p:txBody>
      </p:sp>
    </p:spTree>
    <p:extLst>
      <p:ext uri="{BB962C8B-B14F-4D97-AF65-F5344CB8AC3E}">
        <p14:creationId xmlns:p14="http://schemas.microsoft.com/office/powerpoint/2010/main" val="38587255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863D0-0F52-EDCC-874B-2B52864C7C1B}"/>
              </a:ext>
            </a:extLst>
          </p:cNvPr>
          <p:cNvSpPr>
            <a:spLocks noGrp="1"/>
          </p:cNvSpPr>
          <p:nvPr>
            <p:ph type="ctrTitle"/>
          </p:nvPr>
        </p:nvSpPr>
        <p:spPr>
          <a:xfrm>
            <a:off x="68769" y="195167"/>
            <a:ext cx="6479619" cy="326162"/>
          </a:xfrm>
        </p:spPr>
        <p:txBody>
          <a:bodyPr/>
          <a:lstStyle/>
          <a:p>
            <a:r>
              <a:rPr lang="en-GB" sz="1800" dirty="0"/>
              <a:t>Complex Households – Population Groups (Segmentation)</a:t>
            </a:r>
          </a:p>
        </p:txBody>
      </p:sp>
      <p:sp>
        <p:nvSpPr>
          <p:cNvPr id="5" name="TextBox 4">
            <a:extLst>
              <a:ext uri="{FF2B5EF4-FFF2-40B4-BE49-F238E27FC236}">
                <a16:creationId xmlns:a16="http://schemas.microsoft.com/office/drawing/2014/main" id="{5BCBCD81-8A29-91AA-E7B9-0E81F5FC4656}"/>
              </a:ext>
            </a:extLst>
          </p:cNvPr>
          <p:cNvSpPr txBox="1"/>
          <p:nvPr/>
        </p:nvSpPr>
        <p:spPr>
          <a:xfrm>
            <a:off x="183618" y="3309866"/>
            <a:ext cx="1436680" cy="1384995"/>
          </a:xfrm>
          <a:prstGeom prst="rect">
            <a:avLst/>
          </a:prstGeom>
          <a:noFill/>
        </p:spPr>
        <p:txBody>
          <a:bodyPr wrap="square">
            <a:spAutoFit/>
          </a:bodyPr>
          <a:lstStyle/>
          <a:p>
            <a:pPr defTabSz="685800">
              <a:buClrTx/>
            </a:pPr>
            <a:r>
              <a:rPr lang="en-GB" sz="1050" kern="1200" dirty="0">
                <a:solidFill>
                  <a:srgbClr val="18CCD8">
                    <a:lumMod val="75000"/>
                  </a:srgbClr>
                </a:solidFill>
                <a:latin typeface="Franklin Gothic Book" panose="020B0503020102020204"/>
                <a:ea typeface="+mn-ea"/>
                <a:cs typeface="+mn-cs"/>
                <a:hlinkClick r:id="rId3">
                  <a:extLst>
                    <a:ext uri="{A12FA001-AC4F-418D-AE19-62706E023703}">
                      <ahyp:hlinkClr xmlns:ahyp="http://schemas.microsoft.com/office/drawing/2018/hyperlinkcolor" val="tx"/>
                    </a:ext>
                  </a:extLst>
                </a:hlinkClick>
              </a:rPr>
              <a:t>System-wide health needs segmentation: innovating integrated care for complex needs households | European Journal of Public Health | Oxford Academic</a:t>
            </a:r>
            <a:endParaRPr lang="en-GB" sz="1050" kern="1200" dirty="0">
              <a:solidFill>
                <a:srgbClr val="000066"/>
              </a:solidFill>
              <a:latin typeface="Franklin Gothic Book" panose="020B0503020102020204"/>
              <a:ea typeface="+mn-ea"/>
              <a:cs typeface="+mn-cs"/>
            </a:endParaRPr>
          </a:p>
        </p:txBody>
      </p:sp>
      <p:pic>
        <p:nvPicPr>
          <p:cNvPr id="6" name="Picture 5">
            <a:extLst>
              <a:ext uri="{FF2B5EF4-FFF2-40B4-BE49-F238E27FC236}">
                <a16:creationId xmlns:a16="http://schemas.microsoft.com/office/drawing/2014/main" id="{E3A43049-DFB7-FCA5-3A0D-1D352B150E06}"/>
              </a:ext>
            </a:extLst>
          </p:cNvPr>
          <p:cNvPicPr>
            <a:picLocks noChangeAspect="1"/>
          </p:cNvPicPr>
          <p:nvPr/>
        </p:nvPicPr>
        <p:blipFill>
          <a:blip r:embed="rId4"/>
          <a:stretch>
            <a:fillRect/>
          </a:stretch>
        </p:blipFill>
        <p:spPr>
          <a:xfrm>
            <a:off x="183618" y="1011274"/>
            <a:ext cx="1606952" cy="2120015"/>
          </a:xfrm>
          <a:prstGeom prst="rect">
            <a:avLst/>
          </a:prstGeom>
        </p:spPr>
      </p:pic>
      <p:pic>
        <p:nvPicPr>
          <p:cNvPr id="4" name="Picture 3">
            <a:extLst>
              <a:ext uri="{FF2B5EF4-FFF2-40B4-BE49-F238E27FC236}">
                <a16:creationId xmlns:a16="http://schemas.microsoft.com/office/drawing/2014/main" id="{F50C4792-0B3B-4E5B-785A-E68C0E72BFC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962322" y="866670"/>
            <a:ext cx="4327880" cy="2777844"/>
          </a:xfrm>
          <a:prstGeom prst="rect">
            <a:avLst/>
          </a:prstGeom>
        </p:spPr>
      </p:pic>
      <p:pic>
        <p:nvPicPr>
          <p:cNvPr id="11" name="Picture 10">
            <a:extLst>
              <a:ext uri="{FF2B5EF4-FFF2-40B4-BE49-F238E27FC236}">
                <a16:creationId xmlns:a16="http://schemas.microsoft.com/office/drawing/2014/main" id="{8356845B-E178-C0B8-B79F-2CB186FB9E4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734156" y="2054042"/>
            <a:ext cx="3409845" cy="2984910"/>
          </a:xfrm>
          <a:prstGeom prst="rect">
            <a:avLst/>
          </a:prstGeom>
        </p:spPr>
      </p:pic>
      <p:sp>
        <p:nvSpPr>
          <p:cNvPr id="13" name="TextBox 12">
            <a:extLst>
              <a:ext uri="{FF2B5EF4-FFF2-40B4-BE49-F238E27FC236}">
                <a16:creationId xmlns:a16="http://schemas.microsoft.com/office/drawing/2014/main" id="{3D02D86C-C81E-ECD4-F9FE-E65B5C57EDBC}"/>
              </a:ext>
            </a:extLst>
          </p:cNvPr>
          <p:cNvSpPr txBox="1"/>
          <p:nvPr/>
        </p:nvSpPr>
        <p:spPr>
          <a:xfrm>
            <a:off x="1829585" y="3768643"/>
            <a:ext cx="4593353" cy="715581"/>
          </a:xfrm>
          <a:prstGeom prst="rect">
            <a:avLst/>
          </a:prstGeom>
          <a:noFill/>
        </p:spPr>
        <p:txBody>
          <a:bodyPr wrap="square">
            <a:spAutoFit/>
          </a:bodyPr>
          <a:lstStyle/>
          <a:p>
            <a:pPr algn="ctr" defTabSz="685800">
              <a:buClrTx/>
            </a:pPr>
            <a:r>
              <a:rPr lang="en-GB" sz="1350" kern="1200" dirty="0">
                <a:solidFill>
                  <a:srgbClr val="8B0A50">
                    <a:alpha val="100000"/>
                  </a:srgbClr>
                </a:solidFill>
                <a:ea typeface="+mn-ea"/>
              </a:rPr>
              <a:t>8 % of families account for 34 % of health and social care costs for families with children. This was £ 315 million in total.</a:t>
            </a:r>
            <a:endParaRPr lang="en-GB" sz="1350" kern="1200" dirty="0">
              <a:latin typeface="Franklin Gothic Book" panose="020B0503020102020204"/>
              <a:ea typeface="+mn-ea"/>
              <a:cs typeface="+mn-cs"/>
            </a:endParaRPr>
          </a:p>
        </p:txBody>
      </p:sp>
      <p:pic>
        <p:nvPicPr>
          <p:cNvPr id="8" name="Picture 7">
            <a:extLst>
              <a:ext uri="{FF2B5EF4-FFF2-40B4-BE49-F238E27FC236}">
                <a16:creationId xmlns:a16="http://schemas.microsoft.com/office/drawing/2014/main" id="{02812105-EAC5-F506-3DC2-6563AFDFC3FB}"/>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161871" y="4652335"/>
            <a:ext cx="2247975" cy="403857"/>
          </a:xfrm>
          <a:prstGeom prst="rect">
            <a:avLst/>
          </a:prstGeom>
        </p:spPr>
      </p:pic>
      <p:sp>
        <p:nvSpPr>
          <p:cNvPr id="9" name="TextBox 8">
            <a:extLst>
              <a:ext uri="{FF2B5EF4-FFF2-40B4-BE49-F238E27FC236}">
                <a16:creationId xmlns:a16="http://schemas.microsoft.com/office/drawing/2014/main" id="{FE713D07-F549-6288-551D-DAE19F46AF60}"/>
              </a:ext>
            </a:extLst>
          </p:cNvPr>
          <p:cNvSpPr txBox="1"/>
          <p:nvPr/>
        </p:nvSpPr>
        <p:spPr>
          <a:xfrm>
            <a:off x="7875396" y="866670"/>
            <a:ext cx="1268605" cy="300082"/>
          </a:xfrm>
          <a:prstGeom prst="rect">
            <a:avLst/>
          </a:prstGeom>
          <a:solidFill>
            <a:schemeClr val="bg1"/>
          </a:solidFill>
        </p:spPr>
        <p:txBody>
          <a:bodyPr wrap="square" rtlCol="0">
            <a:spAutoFit/>
          </a:bodyPr>
          <a:lstStyle/>
          <a:p>
            <a:pPr defTabSz="685800">
              <a:buClrTx/>
            </a:pPr>
            <a:endParaRPr lang="en-GB" sz="1350" kern="1200" dirty="0">
              <a:latin typeface="Franklin Gothic Book" panose="020B0503020102020204"/>
              <a:ea typeface="+mn-ea"/>
              <a:cs typeface="+mn-cs"/>
            </a:endParaRPr>
          </a:p>
        </p:txBody>
      </p:sp>
    </p:spTree>
    <p:extLst>
      <p:ext uri="{BB962C8B-B14F-4D97-AF65-F5344CB8AC3E}">
        <p14:creationId xmlns:p14="http://schemas.microsoft.com/office/powerpoint/2010/main" val="7786289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TextBox 106">
            <a:extLst>
              <a:ext uri="{FF2B5EF4-FFF2-40B4-BE49-F238E27FC236}">
                <a16:creationId xmlns:a16="http://schemas.microsoft.com/office/drawing/2014/main" id="{8AFAC169-67EF-BC47-8930-FB0C7D3EB9B2}"/>
              </a:ext>
            </a:extLst>
          </p:cNvPr>
          <p:cNvSpPr txBox="1"/>
          <p:nvPr/>
        </p:nvSpPr>
        <p:spPr>
          <a:xfrm>
            <a:off x="2042162" y="189250"/>
            <a:ext cx="4606964" cy="553998"/>
          </a:xfrm>
          <a:prstGeom prst="rect">
            <a:avLst/>
          </a:prstGeom>
          <a:noFill/>
        </p:spPr>
        <p:txBody>
          <a:bodyPr wrap="square" rtlCol="0">
            <a:spAutoFit/>
          </a:bodyPr>
          <a:lstStyle/>
          <a:p>
            <a:pPr algn="ctr" defTabSz="685800">
              <a:buClrTx/>
              <a:defRPr/>
            </a:pPr>
            <a:r>
              <a:rPr lang="en-US" sz="1500" b="1" kern="1200" dirty="0">
                <a:solidFill>
                  <a:srgbClr val="18CCD8"/>
                </a:solidFill>
                <a:latin typeface="Franklin Gothic" panose="020B0604020202020204"/>
                <a:ea typeface="+mn-ea"/>
                <a:cs typeface="Arial" panose="020B0604020202020204" pitchFamily="34" charset="0"/>
              </a:rPr>
              <a:t>Population Health Management Academy Vision</a:t>
            </a:r>
          </a:p>
          <a:p>
            <a:pPr algn="ctr" defTabSz="685800">
              <a:buClrTx/>
              <a:defRPr/>
            </a:pPr>
            <a:r>
              <a:rPr lang="en-US" sz="1500" b="1" kern="1200" dirty="0">
                <a:solidFill>
                  <a:srgbClr val="7030A0"/>
                </a:solidFill>
                <a:latin typeface="Franklin Gothic" panose="020B0604020202020204"/>
                <a:ea typeface="+mn-ea"/>
                <a:cs typeface="Arial" panose="020B0604020202020204" pitchFamily="34" charset="0"/>
              </a:rPr>
              <a:t>Spread of Knowledge &amp; Skills 2025 </a:t>
            </a:r>
          </a:p>
        </p:txBody>
      </p:sp>
      <p:grpSp>
        <p:nvGrpSpPr>
          <p:cNvPr id="222" name="Group 221">
            <a:extLst>
              <a:ext uri="{FF2B5EF4-FFF2-40B4-BE49-F238E27FC236}">
                <a16:creationId xmlns:a16="http://schemas.microsoft.com/office/drawing/2014/main" id="{A08AD8E8-8ACC-5840-B4A3-60C4ADCDB2A0}"/>
              </a:ext>
            </a:extLst>
          </p:cNvPr>
          <p:cNvGrpSpPr/>
          <p:nvPr/>
        </p:nvGrpSpPr>
        <p:grpSpPr>
          <a:xfrm>
            <a:off x="479080" y="2207430"/>
            <a:ext cx="2835849" cy="1014039"/>
            <a:chOff x="608164" y="1513718"/>
            <a:chExt cx="3781132" cy="1352051"/>
          </a:xfrm>
        </p:grpSpPr>
        <p:sp>
          <p:nvSpPr>
            <p:cNvPr id="223" name="TextBox 222">
              <a:extLst>
                <a:ext uri="{FF2B5EF4-FFF2-40B4-BE49-F238E27FC236}">
                  <a16:creationId xmlns:a16="http://schemas.microsoft.com/office/drawing/2014/main" id="{5AA86068-278F-6540-B655-FD156117BB69}"/>
                </a:ext>
              </a:extLst>
            </p:cNvPr>
            <p:cNvSpPr txBox="1"/>
            <p:nvPr/>
          </p:nvSpPr>
          <p:spPr>
            <a:xfrm>
              <a:off x="1576147" y="1513718"/>
              <a:ext cx="1760687" cy="677108"/>
            </a:xfrm>
            <a:prstGeom prst="rect">
              <a:avLst/>
            </a:prstGeom>
            <a:noFill/>
            <a:ln>
              <a:noFill/>
            </a:ln>
          </p:spPr>
          <p:txBody>
            <a:bodyPr wrap="square" rtlCol="0">
              <a:spAutoFit/>
            </a:bodyPr>
            <a:lstStyle/>
            <a:p>
              <a:pPr defTabSz="685800">
                <a:buClrTx/>
                <a:defRPr/>
              </a:pPr>
              <a:r>
                <a:rPr lang="en-US" sz="1350" b="1" kern="1200" dirty="0">
                  <a:latin typeface="Franklin Gothic" panose="020B0604020202020204"/>
                  <a:ea typeface="+mn-ea"/>
                  <a:cs typeface="Arial" panose="020B0604020202020204" pitchFamily="34" charset="0"/>
                </a:rPr>
                <a:t>2. Masterclasses </a:t>
              </a:r>
            </a:p>
          </p:txBody>
        </p:sp>
        <p:sp>
          <p:nvSpPr>
            <p:cNvPr id="224" name="Rectangle 223">
              <a:extLst>
                <a:ext uri="{FF2B5EF4-FFF2-40B4-BE49-F238E27FC236}">
                  <a16:creationId xmlns:a16="http://schemas.microsoft.com/office/drawing/2014/main" id="{2470E843-197C-E341-8B3F-B3400F82D2A0}"/>
                </a:ext>
              </a:extLst>
            </p:cNvPr>
            <p:cNvSpPr/>
            <p:nvPr/>
          </p:nvSpPr>
          <p:spPr>
            <a:xfrm>
              <a:off x="1598276" y="1767605"/>
              <a:ext cx="2791020" cy="1098164"/>
            </a:xfrm>
            <a:prstGeom prst="rect">
              <a:avLst/>
            </a:prstGeom>
            <a:ln>
              <a:noFill/>
            </a:ln>
          </p:spPr>
          <p:txBody>
            <a:bodyPr wrap="square">
              <a:spAutoFit/>
            </a:bodyPr>
            <a:lstStyle/>
            <a:p>
              <a:pPr defTabSz="685800">
                <a:lnSpc>
                  <a:spcPct val="120000"/>
                </a:lnSpc>
                <a:buClrTx/>
                <a:defRPr/>
              </a:pPr>
              <a:r>
                <a:rPr lang="en-US" sz="1350" kern="1200" dirty="0">
                  <a:latin typeface="Franklin Gothic" panose="020B0604020202020204"/>
                  <a:ea typeface="+mn-ea"/>
                  <a:cs typeface="Arial" panose="020B0604020202020204" pitchFamily="34" charset="0"/>
                </a:rPr>
                <a:t>Approx. 4/5 Masterclasses a year attended by an average of 70 people  </a:t>
              </a:r>
            </a:p>
          </p:txBody>
        </p:sp>
        <p:sp>
          <p:nvSpPr>
            <p:cNvPr id="225" name="Oval 224">
              <a:extLst>
                <a:ext uri="{FF2B5EF4-FFF2-40B4-BE49-F238E27FC236}">
                  <a16:creationId xmlns:a16="http://schemas.microsoft.com/office/drawing/2014/main" id="{CA59ADFF-1EE8-C846-B48A-BDD1B54F8F39}"/>
                </a:ext>
              </a:extLst>
            </p:cNvPr>
            <p:cNvSpPr/>
            <p:nvPr/>
          </p:nvSpPr>
          <p:spPr>
            <a:xfrm>
              <a:off x="608164" y="1650206"/>
              <a:ext cx="892969" cy="892969"/>
            </a:xfrm>
            <a:prstGeom prst="ellipse">
              <a:avLst/>
            </a:prstGeom>
            <a:solidFill>
              <a:srgbClr val="5FB7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defRPr/>
              </a:pPr>
              <a:endParaRPr lang="en-US" sz="1350" kern="1200" dirty="0">
                <a:solidFill>
                  <a:srgbClr val="000000"/>
                </a:solidFill>
                <a:latin typeface="Franklin Gothic" panose="020B0604020202020204"/>
              </a:endParaRPr>
            </a:p>
          </p:txBody>
        </p:sp>
      </p:grpSp>
      <p:grpSp>
        <p:nvGrpSpPr>
          <p:cNvPr id="226" name="Group 225">
            <a:extLst>
              <a:ext uri="{FF2B5EF4-FFF2-40B4-BE49-F238E27FC236}">
                <a16:creationId xmlns:a16="http://schemas.microsoft.com/office/drawing/2014/main" id="{D6E4B85D-0437-C946-8971-67E5C720DA38}"/>
              </a:ext>
            </a:extLst>
          </p:cNvPr>
          <p:cNvGrpSpPr/>
          <p:nvPr/>
        </p:nvGrpSpPr>
        <p:grpSpPr>
          <a:xfrm>
            <a:off x="463971" y="3380226"/>
            <a:ext cx="2714367" cy="1544336"/>
            <a:chOff x="588019" y="1518214"/>
            <a:chExt cx="3619156" cy="2059114"/>
          </a:xfrm>
        </p:grpSpPr>
        <p:sp>
          <p:nvSpPr>
            <p:cNvPr id="227" name="TextBox 226">
              <a:extLst>
                <a:ext uri="{FF2B5EF4-FFF2-40B4-BE49-F238E27FC236}">
                  <a16:creationId xmlns:a16="http://schemas.microsoft.com/office/drawing/2014/main" id="{684F5863-87B3-3747-A038-05101D7E7228}"/>
                </a:ext>
              </a:extLst>
            </p:cNvPr>
            <p:cNvSpPr txBox="1"/>
            <p:nvPr/>
          </p:nvSpPr>
          <p:spPr>
            <a:xfrm>
              <a:off x="1516167" y="1518214"/>
              <a:ext cx="2691008" cy="400109"/>
            </a:xfrm>
            <a:prstGeom prst="rect">
              <a:avLst/>
            </a:prstGeom>
            <a:noFill/>
            <a:ln>
              <a:noFill/>
            </a:ln>
          </p:spPr>
          <p:txBody>
            <a:bodyPr wrap="square" rtlCol="0">
              <a:spAutoFit/>
            </a:bodyPr>
            <a:lstStyle/>
            <a:p>
              <a:pPr defTabSz="685800">
                <a:buClrTx/>
                <a:defRPr/>
              </a:pPr>
              <a:r>
                <a:rPr lang="en-US" sz="1350" b="1" kern="1200" dirty="0">
                  <a:latin typeface="Franklin Gothic" panose="020B0604020202020204"/>
                  <a:ea typeface="+mn-ea"/>
                  <a:cs typeface="Arial" panose="020B0604020202020204" pitchFamily="34" charset="0"/>
                </a:rPr>
                <a:t>3. Online Resource Usage </a:t>
              </a:r>
            </a:p>
          </p:txBody>
        </p:sp>
        <p:sp>
          <p:nvSpPr>
            <p:cNvPr id="228" name="Rectangle 227">
              <a:extLst>
                <a:ext uri="{FF2B5EF4-FFF2-40B4-BE49-F238E27FC236}">
                  <a16:creationId xmlns:a16="http://schemas.microsoft.com/office/drawing/2014/main" id="{2C815E58-B286-CA48-916C-6751070610B4}"/>
                </a:ext>
              </a:extLst>
            </p:cNvPr>
            <p:cNvSpPr/>
            <p:nvPr/>
          </p:nvSpPr>
          <p:spPr>
            <a:xfrm>
              <a:off x="1543196" y="1814367"/>
              <a:ext cx="1991404" cy="1762961"/>
            </a:xfrm>
            <a:prstGeom prst="rect">
              <a:avLst/>
            </a:prstGeom>
            <a:ln>
              <a:noFill/>
            </a:ln>
          </p:spPr>
          <p:txBody>
            <a:bodyPr wrap="square">
              <a:spAutoFit/>
            </a:bodyPr>
            <a:lstStyle/>
            <a:p>
              <a:pPr defTabSz="685800">
                <a:lnSpc>
                  <a:spcPct val="120000"/>
                </a:lnSpc>
                <a:buClrTx/>
                <a:defRPr/>
              </a:pPr>
              <a:r>
                <a:rPr lang="en-US" sz="1350" kern="1200" dirty="0">
                  <a:latin typeface="Franklin Gothic" panose="020B0604020202020204"/>
                  <a:ea typeface="+mn-ea"/>
                  <a:cs typeface="Arial" panose="020B0604020202020204" pitchFamily="34" charset="0"/>
                </a:rPr>
                <a:t>Use cases, step-by-step user guides,  animations &amp; SOPs</a:t>
              </a:r>
            </a:p>
          </p:txBody>
        </p:sp>
        <p:sp>
          <p:nvSpPr>
            <p:cNvPr id="229" name="Oval 228">
              <a:extLst>
                <a:ext uri="{FF2B5EF4-FFF2-40B4-BE49-F238E27FC236}">
                  <a16:creationId xmlns:a16="http://schemas.microsoft.com/office/drawing/2014/main" id="{78F656F3-E066-3F4F-91BB-C54040060C1B}"/>
                </a:ext>
              </a:extLst>
            </p:cNvPr>
            <p:cNvSpPr/>
            <p:nvPr/>
          </p:nvSpPr>
          <p:spPr>
            <a:xfrm>
              <a:off x="588019" y="1702880"/>
              <a:ext cx="892969" cy="892969"/>
            </a:xfrm>
            <a:prstGeom prst="ellipse">
              <a:avLst/>
            </a:prstGeom>
            <a:solidFill>
              <a:srgbClr val="0097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defRPr/>
              </a:pPr>
              <a:endParaRPr lang="en-US" sz="1350" kern="1200" dirty="0">
                <a:solidFill>
                  <a:srgbClr val="000000"/>
                </a:solidFill>
                <a:latin typeface="Franklin Gothic" panose="020B0604020202020204"/>
              </a:endParaRPr>
            </a:p>
          </p:txBody>
        </p:sp>
      </p:grpSp>
      <p:grpSp>
        <p:nvGrpSpPr>
          <p:cNvPr id="230" name="Group 229">
            <a:extLst>
              <a:ext uri="{FF2B5EF4-FFF2-40B4-BE49-F238E27FC236}">
                <a16:creationId xmlns:a16="http://schemas.microsoft.com/office/drawing/2014/main" id="{E9EE0B4B-2082-3548-B79E-64180DF6B1D9}"/>
              </a:ext>
            </a:extLst>
          </p:cNvPr>
          <p:cNvGrpSpPr/>
          <p:nvPr/>
        </p:nvGrpSpPr>
        <p:grpSpPr>
          <a:xfrm>
            <a:off x="6398214" y="1014777"/>
            <a:ext cx="2650657" cy="1036779"/>
            <a:chOff x="608164" y="1515784"/>
            <a:chExt cx="3534209" cy="1382372"/>
          </a:xfrm>
        </p:grpSpPr>
        <p:sp>
          <p:nvSpPr>
            <p:cNvPr id="231" name="TextBox 230">
              <a:extLst>
                <a:ext uri="{FF2B5EF4-FFF2-40B4-BE49-F238E27FC236}">
                  <a16:creationId xmlns:a16="http://schemas.microsoft.com/office/drawing/2014/main" id="{F4083228-1921-3946-AE68-63365DF85C3E}"/>
                </a:ext>
              </a:extLst>
            </p:cNvPr>
            <p:cNvSpPr txBox="1"/>
            <p:nvPr/>
          </p:nvSpPr>
          <p:spPr>
            <a:xfrm>
              <a:off x="1668220" y="1515784"/>
              <a:ext cx="2307066" cy="400109"/>
            </a:xfrm>
            <a:prstGeom prst="rect">
              <a:avLst/>
            </a:prstGeom>
            <a:noFill/>
          </p:spPr>
          <p:txBody>
            <a:bodyPr wrap="square" rtlCol="0">
              <a:spAutoFit/>
            </a:bodyPr>
            <a:lstStyle/>
            <a:p>
              <a:pPr defTabSz="685800">
                <a:buClrTx/>
                <a:defRPr/>
              </a:pPr>
              <a:r>
                <a:rPr lang="en-US" sz="1350" b="1" kern="1200" dirty="0">
                  <a:latin typeface="Franklin Gothic" panose="020B0604020202020204"/>
                  <a:ea typeface="+mn-ea"/>
                  <a:cs typeface="Arial" panose="020B0604020202020204" pitchFamily="34" charset="0"/>
                </a:rPr>
                <a:t>4. Actionable Change </a:t>
              </a:r>
            </a:p>
          </p:txBody>
        </p:sp>
        <p:sp>
          <p:nvSpPr>
            <p:cNvPr id="232" name="Rectangle 231">
              <a:extLst>
                <a:ext uri="{FF2B5EF4-FFF2-40B4-BE49-F238E27FC236}">
                  <a16:creationId xmlns:a16="http://schemas.microsoft.com/office/drawing/2014/main" id="{B4557D49-BEC0-914E-8AD3-F20BC3A6B937}"/>
                </a:ext>
              </a:extLst>
            </p:cNvPr>
            <p:cNvSpPr/>
            <p:nvPr/>
          </p:nvSpPr>
          <p:spPr>
            <a:xfrm>
              <a:off x="1770872" y="1799992"/>
              <a:ext cx="2371501" cy="1098164"/>
            </a:xfrm>
            <a:prstGeom prst="rect">
              <a:avLst/>
            </a:prstGeom>
          </p:spPr>
          <p:txBody>
            <a:bodyPr wrap="square">
              <a:spAutoFit/>
            </a:bodyPr>
            <a:lstStyle/>
            <a:p>
              <a:pPr defTabSz="685800">
                <a:lnSpc>
                  <a:spcPct val="120000"/>
                </a:lnSpc>
                <a:buClrTx/>
                <a:defRPr/>
              </a:pPr>
              <a:r>
                <a:rPr lang="en-US" sz="1350" kern="1200" dirty="0">
                  <a:latin typeface="Franklin Gothic" panose="020B0604020202020204"/>
                  <a:ea typeface="+mn-ea"/>
                  <a:cs typeface="Arial" panose="020B0604020202020204" pitchFamily="34" charset="0"/>
                </a:rPr>
                <a:t>Over 2,000 staff skilled to use data led interventions</a:t>
              </a:r>
            </a:p>
          </p:txBody>
        </p:sp>
        <p:sp>
          <p:nvSpPr>
            <p:cNvPr id="233" name="Oval 232">
              <a:extLst>
                <a:ext uri="{FF2B5EF4-FFF2-40B4-BE49-F238E27FC236}">
                  <a16:creationId xmlns:a16="http://schemas.microsoft.com/office/drawing/2014/main" id="{78AF48E6-38AE-304F-BAF8-E3E47F0CEC5C}"/>
                </a:ext>
              </a:extLst>
            </p:cNvPr>
            <p:cNvSpPr/>
            <p:nvPr/>
          </p:nvSpPr>
          <p:spPr>
            <a:xfrm>
              <a:off x="608164" y="1650206"/>
              <a:ext cx="892969" cy="892969"/>
            </a:xfrm>
            <a:prstGeom prst="ellipse">
              <a:avLst/>
            </a:prstGeom>
            <a:solidFill>
              <a:srgbClr val="3081AC">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defRPr/>
              </a:pPr>
              <a:endParaRPr lang="en-US" sz="1350" kern="1200" dirty="0">
                <a:solidFill>
                  <a:srgbClr val="000000"/>
                </a:solidFill>
                <a:latin typeface="Franklin Gothic" panose="020B0604020202020204"/>
              </a:endParaRPr>
            </a:p>
          </p:txBody>
        </p:sp>
      </p:grpSp>
      <p:grpSp>
        <p:nvGrpSpPr>
          <p:cNvPr id="234" name="Group 233">
            <a:extLst>
              <a:ext uri="{FF2B5EF4-FFF2-40B4-BE49-F238E27FC236}">
                <a16:creationId xmlns:a16="http://schemas.microsoft.com/office/drawing/2014/main" id="{9B2D6CC4-504E-DD43-A761-4B59F727CB2F}"/>
              </a:ext>
            </a:extLst>
          </p:cNvPr>
          <p:cNvGrpSpPr/>
          <p:nvPr/>
        </p:nvGrpSpPr>
        <p:grpSpPr>
          <a:xfrm>
            <a:off x="6429393" y="2315532"/>
            <a:ext cx="2587257" cy="1586409"/>
            <a:chOff x="608164" y="1535716"/>
            <a:chExt cx="3449676" cy="2115212"/>
          </a:xfrm>
        </p:grpSpPr>
        <p:sp>
          <p:nvSpPr>
            <p:cNvPr id="235" name="TextBox 234">
              <a:extLst>
                <a:ext uri="{FF2B5EF4-FFF2-40B4-BE49-F238E27FC236}">
                  <a16:creationId xmlns:a16="http://schemas.microsoft.com/office/drawing/2014/main" id="{53990E99-97A0-724C-B3D1-97B58A4E5209}"/>
                </a:ext>
              </a:extLst>
            </p:cNvPr>
            <p:cNvSpPr txBox="1"/>
            <p:nvPr/>
          </p:nvSpPr>
          <p:spPr>
            <a:xfrm>
              <a:off x="1686339" y="1535716"/>
              <a:ext cx="1760687" cy="400109"/>
            </a:xfrm>
            <a:prstGeom prst="rect">
              <a:avLst/>
            </a:prstGeom>
            <a:noFill/>
          </p:spPr>
          <p:txBody>
            <a:bodyPr wrap="square" rtlCol="0">
              <a:spAutoFit/>
            </a:bodyPr>
            <a:lstStyle/>
            <a:p>
              <a:pPr defTabSz="685800">
                <a:buClrTx/>
                <a:defRPr/>
              </a:pPr>
              <a:r>
                <a:rPr lang="en-US" sz="1350" b="1" kern="1200" dirty="0">
                  <a:latin typeface="Franklin Gothic" panose="020B0604020202020204"/>
                  <a:ea typeface="+mn-ea"/>
                  <a:cs typeface="Arial" panose="020B0604020202020204" pitchFamily="34" charset="0"/>
                </a:rPr>
                <a:t>5. Patient Care</a:t>
              </a:r>
            </a:p>
          </p:txBody>
        </p:sp>
        <p:sp>
          <p:nvSpPr>
            <p:cNvPr id="236" name="Rectangle 235">
              <a:extLst>
                <a:ext uri="{FF2B5EF4-FFF2-40B4-BE49-F238E27FC236}">
                  <a16:creationId xmlns:a16="http://schemas.microsoft.com/office/drawing/2014/main" id="{ED414DEB-1EE0-914E-A3AF-C8689979DEE8}"/>
                </a:ext>
              </a:extLst>
            </p:cNvPr>
            <p:cNvSpPr/>
            <p:nvPr/>
          </p:nvSpPr>
          <p:spPr>
            <a:xfrm>
              <a:off x="1686339" y="1887967"/>
              <a:ext cx="2371501" cy="1762961"/>
            </a:xfrm>
            <a:prstGeom prst="rect">
              <a:avLst/>
            </a:prstGeom>
          </p:spPr>
          <p:txBody>
            <a:bodyPr wrap="square">
              <a:spAutoFit/>
            </a:bodyPr>
            <a:lstStyle/>
            <a:p>
              <a:pPr defTabSz="685800">
                <a:lnSpc>
                  <a:spcPct val="120000"/>
                </a:lnSpc>
                <a:buClrTx/>
                <a:defRPr/>
              </a:pPr>
              <a:r>
                <a:rPr lang="en-US" sz="1350" kern="1200" dirty="0">
                  <a:latin typeface="Franklin Gothic" panose="020B0604020202020204"/>
                  <a:ea typeface="+mn-ea"/>
                  <a:cs typeface="Arial" panose="020B0604020202020204" pitchFamily="34" charset="0"/>
                </a:rPr>
                <a:t>20,000 patients benefitting from risk stratified, targeted and more integrated care </a:t>
              </a:r>
            </a:p>
          </p:txBody>
        </p:sp>
        <p:sp>
          <p:nvSpPr>
            <p:cNvPr id="237" name="Oval 236">
              <a:extLst>
                <a:ext uri="{FF2B5EF4-FFF2-40B4-BE49-F238E27FC236}">
                  <a16:creationId xmlns:a16="http://schemas.microsoft.com/office/drawing/2014/main" id="{5387AC78-C324-5E42-84A3-41FB622E451D}"/>
                </a:ext>
              </a:extLst>
            </p:cNvPr>
            <p:cNvSpPr/>
            <p:nvPr/>
          </p:nvSpPr>
          <p:spPr>
            <a:xfrm>
              <a:off x="608164" y="1650206"/>
              <a:ext cx="892969" cy="892969"/>
            </a:xfrm>
            <a:prstGeom prst="ellipse">
              <a:avLst/>
            </a:prstGeom>
            <a:solidFill>
              <a:srgbClr val="3081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defRPr/>
              </a:pPr>
              <a:endParaRPr lang="en-US" sz="1350" kern="1200" dirty="0">
                <a:solidFill>
                  <a:srgbClr val="000000"/>
                </a:solidFill>
                <a:latin typeface="Franklin Gothic" panose="020B0604020202020204"/>
              </a:endParaRPr>
            </a:p>
          </p:txBody>
        </p:sp>
      </p:grpSp>
      <p:grpSp>
        <p:nvGrpSpPr>
          <p:cNvPr id="238" name="Group 237">
            <a:extLst>
              <a:ext uri="{FF2B5EF4-FFF2-40B4-BE49-F238E27FC236}">
                <a16:creationId xmlns:a16="http://schemas.microsoft.com/office/drawing/2014/main" id="{9964F636-1246-C547-979B-0804D841A20A}"/>
              </a:ext>
            </a:extLst>
          </p:cNvPr>
          <p:cNvGrpSpPr/>
          <p:nvPr/>
        </p:nvGrpSpPr>
        <p:grpSpPr>
          <a:xfrm>
            <a:off x="479080" y="1089433"/>
            <a:ext cx="3116079" cy="1252613"/>
            <a:chOff x="608164" y="1629531"/>
            <a:chExt cx="4393759" cy="1735576"/>
          </a:xfrm>
        </p:grpSpPr>
        <p:sp>
          <p:nvSpPr>
            <p:cNvPr id="239" name="TextBox 238">
              <a:extLst>
                <a:ext uri="{FF2B5EF4-FFF2-40B4-BE49-F238E27FC236}">
                  <a16:creationId xmlns:a16="http://schemas.microsoft.com/office/drawing/2014/main" id="{021D4138-77B5-CF44-BB3F-62D7250519B5}"/>
                </a:ext>
              </a:extLst>
            </p:cNvPr>
            <p:cNvSpPr txBox="1"/>
            <p:nvPr/>
          </p:nvSpPr>
          <p:spPr>
            <a:xfrm>
              <a:off x="1600948" y="1629531"/>
              <a:ext cx="3283155" cy="415783"/>
            </a:xfrm>
            <a:prstGeom prst="rect">
              <a:avLst/>
            </a:prstGeom>
            <a:noFill/>
          </p:spPr>
          <p:txBody>
            <a:bodyPr wrap="square" rtlCol="0">
              <a:spAutoFit/>
            </a:bodyPr>
            <a:lstStyle/>
            <a:p>
              <a:pPr defTabSz="685800">
                <a:buClrTx/>
                <a:defRPr/>
              </a:pPr>
              <a:r>
                <a:rPr lang="en-US" sz="1350" b="1" kern="1200" dirty="0">
                  <a:latin typeface="Franklin Gothic" panose="020B0604020202020204"/>
                  <a:ea typeface="+mn-ea"/>
                  <a:cs typeface="Arial" panose="020B0604020202020204" pitchFamily="34" charset="0"/>
                </a:rPr>
                <a:t>1. Accredited Academy Offer </a:t>
              </a:r>
            </a:p>
          </p:txBody>
        </p:sp>
        <p:sp>
          <p:nvSpPr>
            <p:cNvPr id="240" name="Rectangle 239">
              <a:extLst>
                <a:ext uri="{FF2B5EF4-FFF2-40B4-BE49-F238E27FC236}">
                  <a16:creationId xmlns:a16="http://schemas.microsoft.com/office/drawing/2014/main" id="{C8249F57-7293-EB40-ABB2-CCD0B6B3E6F0}"/>
                </a:ext>
              </a:extLst>
            </p:cNvPr>
            <p:cNvSpPr/>
            <p:nvPr/>
          </p:nvSpPr>
          <p:spPr>
            <a:xfrm>
              <a:off x="1596980" y="1878504"/>
              <a:ext cx="3404943" cy="1486603"/>
            </a:xfrm>
            <a:prstGeom prst="rect">
              <a:avLst/>
            </a:prstGeom>
          </p:spPr>
          <p:txBody>
            <a:bodyPr wrap="square">
              <a:spAutoFit/>
            </a:bodyPr>
            <a:lstStyle/>
            <a:p>
              <a:pPr defTabSz="685800">
                <a:lnSpc>
                  <a:spcPct val="120000"/>
                </a:lnSpc>
                <a:buClrTx/>
                <a:defRPr/>
              </a:pPr>
              <a:r>
                <a:rPr lang="en-US" sz="1350" kern="1200" dirty="0">
                  <a:latin typeface="Franklin Gothic" panose="020B0604020202020204"/>
                  <a:ea typeface="+mn-ea"/>
                  <a:cs typeface="Arial" panose="020B0604020202020204" pitchFamily="34" charset="0"/>
                </a:rPr>
                <a:t>3 Cohorts a Year of 20 attendees</a:t>
              </a:r>
            </a:p>
            <a:p>
              <a:pPr defTabSz="685800">
                <a:lnSpc>
                  <a:spcPct val="120000"/>
                </a:lnSpc>
                <a:buClrTx/>
                <a:defRPr/>
              </a:pPr>
              <a:r>
                <a:rPr lang="en-US" sz="1350" kern="1200" dirty="0">
                  <a:latin typeface="Franklin Gothic" panose="020B0604020202020204"/>
                  <a:ea typeface="+mn-ea"/>
                  <a:cs typeface="Arial" panose="020B0604020202020204" pitchFamily="34" charset="0"/>
                </a:rPr>
                <a:t>14 Analysts Modules for 150 people </a:t>
              </a:r>
            </a:p>
          </p:txBody>
        </p:sp>
        <p:sp>
          <p:nvSpPr>
            <p:cNvPr id="241" name="Oval 240">
              <a:extLst>
                <a:ext uri="{FF2B5EF4-FFF2-40B4-BE49-F238E27FC236}">
                  <a16:creationId xmlns:a16="http://schemas.microsoft.com/office/drawing/2014/main" id="{1065F6B4-503F-5D4F-AE02-4A8C03F4A083}"/>
                </a:ext>
              </a:extLst>
            </p:cNvPr>
            <p:cNvSpPr/>
            <p:nvPr/>
          </p:nvSpPr>
          <p:spPr>
            <a:xfrm>
              <a:off x="608164" y="1650206"/>
              <a:ext cx="892969" cy="892969"/>
            </a:xfrm>
            <a:prstGeom prst="ellipse">
              <a:avLst/>
            </a:prstGeom>
            <a:solidFill>
              <a:srgbClr val="5FB7A2">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defRPr/>
              </a:pPr>
              <a:endParaRPr lang="en-US" sz="1350" kern="1200" dirty="0">
                <a:solidFill>
                  <a:srgbClr val="000000"/>
                </a:solidFill>
                <a:latin typeface="Franklin Gothic" panose="020B0604020202020204"/>
              </a:endParaRPr>
            </a:p>
          </p:txBody>
        </p:sp>
      </p:grpSp>
      <p:grpSp>
        <p:nvGrpSpPr>
          <p:cNvPr id="106" name="Group 105">
            <a:extLst>
              <a:ext uri="{FF2B5EF4-FFF2-40B4-BE49-F238E27FC236}">
                <a16:creationId xmlns:a16="http://schemas.microsoft.com/office/drawing/2014/main" id="{4D7E2369-F75A-D445-90DD-9E1EEFCD0017}"/>
              </a:ext>
            </a:extLst>
          </p:cNvPr>
          <p:cNvGrpSpPr/>
          <p:nvPr/>
        </p:nvGrpSpPr>
        <p:grpSpPr>
          <a:xfrm>
            <a:off x="2643008" y="1042735"/>
            <a:ext cx="4314253" cy="3740121"/>
            <a:chOff x="3454419" y="972367"/>
            <a:chExt cx="5752337" cy="4986828"/>
          </a:xfrm>
        </p:grpSpPr>
        <p:sp>
          <p:nvSpPr>
            <p:cNvPr id="96" name="Shape">
              <a:extLst>
                <a:ext uri="{FF2B5EF4-FFF2-40B4-BE49-F238E27FC236}">
                  <a16:creationId xmlns:a16="http://schemas.microsoft.com/office/drawing/2014/main" id="{674178FF-0E2C-7441-A368-46CE5AC6CF2A}"/>
                </a:ext>
              </a:extLst>
            </p:cNvPr>
            <p:cNvSpPr/>
            <p:nvPr/>
          </p:nvSpPr>
          <p:spPr>
            <a:xfrm>
              <a:off x="5711708" y="972367"/>
              <a:ext cx="1238251" cy="2109173"/>
            </a:xfrm>
            <a:custGeom>
              <a:avLst/>
              <a:gdLst/>
              <a:ahLst/>
              <a:cxnLst>
                <a:cxn ang="0">
                  <a:pos x="wd2" y="hd2"/>
                </a:cxn>
                <a:cxn ang="5400000">
                  <a:pos x="wd2" y="hd2"/>
                </a:cxn>
                <a:cxn ang="10800000">
                  <a:pos x="wd2" y="hd2"/>
                </a:cxn>
                <a:cxn ang="16200000">
                  <a:pos x="wd2" y="hd2"/>
                </a:cxn>
              </a:cxnLst>
              <a:rect l="0" t="0" r="r" b="b"/>
              <a:pathLst>
                <a:path w="21600" h="21600" extrusionOk="0">
                  <a:moveTo>
                    <a:pt x="21600" y="15260"/>
                  </a:moveTo>
                  <a:cubicBezTo>
                    <a:pt x="21600" y="18761"/>
                    <a:pt x="16765" y="21600"/>
                    <a:pt x="10800" y="21600"/>
                  </a:cubicBezTo>
                  <a:lnTo>
                    <a:pt x="10800" y="21600"/>
                  </a:lnTo>
                  <a:cubicBezTo>
                    <a:pt x="4835" y="21600"/>
                    <a:pt x="0" y="18761"/>
                    <a:pt x="0" y="15260"/>
                  </a:cubicBezTo>
                  <a:lnTo>
                    <a:pt x="0" y="6340"/>
                  </a:lnTo>
                  <a:cubicBezTo>
                    <a:pt x="0" y="2839"/>
                    <a:pt x="4835" y="0"/>
                    <a:pt x="10800" y="0"/>
                  </a:cubicBezTo>
                  <a:lnTo>
                    <a:pt x="10800" y="0"/>
                  </a:lnTo>
                  <a:cubicBezTo>
                    <a:pt x="16765" y="0"/>
                    <a:pt x="21600" y="2839"/>
                    <a:pt x="21600" y="6340"/>
                  </a:cubicBezTo>
                  <a:cubicBezTo>
                    <a:pt x="21600" y="6340"/>
                    <a:pt x="21600" y="15260"/>
                    <a:pt x="21600" y="15260"/>
                  </a:cubicBezTo>
                  <a:close/>
                </a:path>
              </a:pathLst>
            </a:custGeom>
            <a:solidFill>
              <a:srgbClr val="7030A0">
                <a:alpha val="80000"/>
              </a:srgbClr>
            </a:solidFill>
            <a:ln w="12700">
              <a:miter lim="400000"/>
            </a:ln>
          </p:spPr>
          <p:txBody>
            <a:bodyPr lIns="28575" tIns="28575" rIns="28575" bIns="28575" anchor="ctr"/>
            <a:lstStyle/>
            <a:p>
              <a:pPr defTabSz="685800">
                <a:buClrTx/>
                <a:defRPr sz="3000">
                  <a:solidFill>
                    <a:srgbClr val="FFFFFF"/>
                  </a:solidFill>
                  <a:effectLst>
                    <a:outerShdw blurRad="38100" dist="12700" dir="5400000" rotWithShape="0">
                      <a:srgbClr val="000000">
                        <a:alpha val="50000"/>
                      </a:srgbClr>
                    </a:outerShdw>
                  </a:effectLst>
                </a:defRPr>
              </a:pPr>
              <a:endParaRPr sz="2250" kern="1200" dirty="0">
                <a:solidFill>
                  <a:srgbClr val="FFFFFF"/>
                </a:solidFill>
                <a:effectLst>
                  <a:outerShdw blurRad="38100" dist="12700" dir="5400000" rotWithShape="0">
                    <a:srgbClr val="000000">
                      <a:alpha val="50000"/>
                    </a:srgbClr>
                  </a:outerShdw>
                </a:effectLst>
                <a:latin typeface="Franklin Gothic" panose="020B0604020202020204"/>
                <a:ea typeface="+mn-ea"/>
                <a:cs typeface="+mn-cs"/>
              </a:endParaRPr>
            </a:p>
          </p:txBody>
        </p:sp>
        <p:sp>
          <p:nvSpPr>
            <p:cNvPr id="4" name="Shape">
              <a:extLst>
                <a:ext uri="{FF2B5EF4-FFF2-40B4-BE49-F238E27FC236}">
                  <a16:creationId xmlns:a16="http://schemas.microsoft.com/office/drawing/2014/main" id="{0DE93FD9-6B53-E248-8600-449956064731}"/>
                </a:ext>
              </a:extLst>
            </p:cNvPr>
            <p:cNvSpPr/>
            <p:nvPr/>
          </p:nvSpPr>
          <p:spPr>
            <a:xfrm>
              <a:off x="3454419" y="5062595"/>
              <a:ext cx="5752337" cy="896600"/>
            </a:xfrm>
            <a:custGeom>
              <a:avLst/>
              <a:gdLst/>
              <a:ahLst/>
              <a:cxnLst>
                <a:cxn ang="0">
                  <a:pos x="wd2" y="hd2"/>
                </a:cxn>
                <a:cxn ang="5400000">
                  <a:pos x="wd2" y="hd2"/>
                </a:cxn>
                <a:cxn ang="10800000">
                  <a:pos x="wd2" y="hd2"/>
                </a:cxn>
                <a:cxn ang="16200000">
                  <a:pos x="wd2" y="hd2"/>
                </a:cxn>
              </a:cxnLst>
              <a:rect l="0" t="0" r="r" b="b"/>
              <a:pathLst>
                <a:path w="21600" h="21600" extrusionOk="0">
                  <a:moveTo>
                    <a:pt x="21569" y="18653"/>
                  </a:moveTo>
                  <a:lnTo>
                    <a:pt x="19861" y="2160"/>
                  </a:lnTo>
                  <a:lnTo>
                    <a:pt x="19758" y="1164"/>
                  </a:lnTo>
                  <a:cubicBezTo>
                    <a:pt x="19452" y="730"/>
                    <a:pt x="18811" y="333"/>
                    <a:pt x="17920" y="0"/>
                  </a:cubicBezTo>
                  <a:cubicBezTo>
                    <a:pt x="16201" y="595"/>
                    <a:pt x="13649" y="973"/>
                    <a:pt x="10800" y="973"/>
                  </a:cubicBezTo>
                  <a:cubicBezTo>
                    <a:pt x="7949" y="973"/>
                    <a:pt x="5395" y="596"/>
                    <a:pt x="3676" y="2"/>
                  </a:cubicBezTo>
                  <a:cubicBezTo>
                    <a:pt x="2788" y="334"/>
                    <a:pt x="2148" y="731"/>
                    <a:pt x="1842" y="1164"/>
                  </a:cubicBezTo>
                  <a:lnTo>
                    <a:pt x="1739" y="2160"/>
                  </a:lnTo>
                  <a:lnTo>
                    <a:pt x="30" y="18665"/>
                  </a:lnTo>
                  <a:cubicBezTo>
                    <a:pt x="10" y="18734"/>
                    <a:pt x="0" y="18812"/>
                    <a:pt x="0" y="18882"/>
                  </a:cubicBezTo>
                  <a:cubicBezTo>
                    <a:pt x="0" y="18897"/>
                    <a:pt x="1" y="18907"/>
                    <a:pt x="2" y="18907"/>
                  </a:cubicBezTo>
                  <a:lnTo>
                    <a:pt x="5" y="18907"/>
                  </a:lnTo>
                  <a:cubicBezTo>
                    <a:pt x="174" y="20335"/>
                    <a:pt x="4942" y="21600"/>
                    <a:pt x="10800" y="21600"/>
                  </a:cubicBezTo>
                  <a:cubicBezTo>
                    <a:pt x="16651" y="21600"/>
                    <a:pt x="21414" y="20335"/>
                    <a:pt x="21594" y="18907"/>
                  </a:cubicBezTo>
                  <a:lnTo>
                    <a:pt x="21598" y="18907"/>
                  </a:lnTo>
                  <a:cubicBezTo>
                    <a:pt x="21599" y="18907"/>
                    <a:pt x="21600" y="18881"/>
                    <a:pt x="21600" y="18865"/>
                  </a:cubicBezTo>
                  <a:cubicBezTo>
                    <a:pt x="21600" y="18793"/>
                    <a:pt x="21590" y="18723"/>
                    <a:pt x="21569" y="18653"/>
                  </a:cubicBezTo>
                  <a:close/>
                </a:path>
              </a:pathLst>
            </a:custGeom>
            <a:solidFill>
              <a:srgbClr val="3081AC"/>
            </a:solidFill>
            <a:ln w="12700">
              <a:miter lim="400000"/>
            </a:ln>
          </p:spPr>
          <p:txBody>
            <a:bodyPr lIns="28575" tIns="28575" rIns="28575" bIns="28575" anchor="ctr"/>
            <a:lstStyle/>
            <a:p>
              <a:pPr defTabSz="685800">
                <a:buClrTx/>
                <a:defRPr sz="3000">
                  <a:solidFill>
                    <a:srgbClr val="FFFFFF"/>
                  </a:solidFill>
                  <a:effectLst>
                    <a:outerShdw blurRad="38100" dist="12700" dir="5400000" rotWithShape="0">
                      <a:srgbClr val="000000">
                        <a:alpha val="50000"/>
                      </a:srgbClr>
                    </a:outerShdw>
                  </a:effectLst>
                </a:defRPr>
              </a:pPr>
              <a:endParaRPr sz="2250" kern="1200" dirty="0">
                <a:solidFill>
                  <a:srgbClr val="FFFFFF"/>
                </a:solidFill>
                <a:effectLst>
                  <a:outerShdw blurRad="38100" dist="12700" dir="5400000" rotWithShape="0">
                    <a:srgbClr val="000000">
                      <a:alpha val="50000"/>
                    </a:srgbClr>
                  </a:outerShdw>
                </a:effectLst>
                <a:latin typeface="Franklin Gothic" panose="020B0604020202020204"/>
                <a:ea typeface="+mn-ea"/>
                <a:cs typeface="+mn-cs"/>
              </a:endParaRPr>
            </a:p>
          </p:txBody>
        </p:sp>
        <p:sp>
          <p:nvSpPr>
            <p:cNvPr id="5" name="Shape">
              <a:extLst>
                <a:ext uri="{FF2B5EF4-FFF2-40B4-BE49-F238E27FC236}">
                  <a16:creationId xmlns:a16="http://schemas.microsoft.com/office/drawing/2014/main" id="{9913D362-D1B4-BA43-AFAC-C87D0BD88700}"/>
                </a:ext>
              </a:extLst>
            </p:cNvPr>
            <p:cNvSpPr/>
            <p:nvPr/>
          </p:nvSpPr>
          <p:spPr>
            <a:xfrm>
              <a:off x="3999486" y="4390886"/>
              <a:ext cx="4662628" cy="716119"/>
            </a:xfrm>
            <a:custGeom>
              <a:avLst/>
              <a:gdLst/>
              <a:ahLst/>
              <a:cxnLst>
                <a:cxn ang="0">
                  <a:pos x="wd2" y="hd2"/>
                </a:cxn>
                <a:cxn ang="5400000">
                  <a:pos x="wd2" y="hd2"/>
                </a:cxn>
                <a:cxn ang="10800000">
                  <a:pos x="wd2" y="hd2"/>
                </a:cxn>
                <a:cxn ang="16200000">
                  <a:pos x="wd2" y="hd2"/>
                </a:cxn>
              </a:cxnLst>
              <a:rect l="0" t="0" r="r" b="b"/>
              <a:pathLst>
                <a:path w="21600" h="21600" extrusionOk="0">
                  <a:moveTo>
                    <a:pt x="19899" y="2693"/>
                  </a:moveTo>
                  <a:lnTo>
                    <a:pt x="19766" y="1386"/>
                  </a:lnTo>
                  <a:cubicBezTo>
                    <a:pt x="19451" y="871"/>
                    <a:pt x="18832" y="399"/>
                    <a:pt x="17986" y="0"/>
                  </a:cubicBezTo>
                  <a:cubicBezTo>
                    <a:pt x="16245" y="738"/>
                    <a:pt x="13672" y="1204"/>
                    <a:pt x="10800" y="1204"/>
                  </a:cubicBezTo>
                  <a:cubicBezTo>
                    <a:pt x="7929" y="1204"/>
                    <a:pt x="5356" y="738"/>
                    <a:pt x="3614" y="0"/>
                  </a:cubicBezTo>
                  <a:cubicBezTo>
                    <a:pt x="2768" y="400"/>
                    <a:pt x="2149" y="871"/>
                    <a:pt x="1834" y="1387"/>
                  </a:cubicBezTo>
                  <a:lnTo>
                    <a:pt x="1701" y="2692"/>
                  </a:lnTo>
                  <a:lnTo>
                    <a:pt x="0" y="19369"/>
                  </a:lnTo>
                  <a:cubicBezTo>
                    <a:pt x="1667" y="20674"/>
                    <a:pt x="5873" y="21600"/>
                    <a:pt x="10800" y="21600"/>
                  </a:cubicBezTo>
                  <a:cubicBezTo>
                    <a:pt x="15727" y="21600"/>
                    <a:pt x="19933" y="20674"/>
                    <a:pt x="21600" y="19369"/>
                  </a:cubicBezTo>
                  <a:cubicBezTo>
                    <a:pt x="21600" y="19369"/>
                    <a:pt x="19899" y="2693"/>
                    <a:pt x="19899" y="2693"/>
                  </a:cubicBezTo>
                  <a:close/>
                </a:path>
              </a:pathLst>
            </a:custGeom>
            <a:solidFill>
              <a:srgbClr val="3081AC">
                <a:alpha val="70000"/>
              </a:srgbClr>
            </a:solidFill>
            <a:ln w="12700">
              <a:miter lim="400000"/>
            </a:ln>
          </p:spPr>
          <p:txBody>
            <a:bodyPr lIns="28575" tIns="28575" rIns="28575" bIns="28575" anchor="ctr"/>
            <a:lstStyle/>
            <a:p>
              <a:pPr defTabSz="685800">
                <a:buClrTx/>
                <a:defRPr sz="3000">
                  <a:solidFill>
                    <a:srgbClr val="FFFFFF"/>
                  </a:solidFill>
                  <a:effectLst>
                    <a:outerShdw blurRad="38100" dist="12700" dir="5400000" rotWithShape="0">
                      <a:srgbClr val="000000">
                        <a:alpha val="50000"/>
                      </a:srgbClr>
                    </a:outerShdw>
                  </a:effectLst>
                </a:defRPr>
              </a:pPr>
              <a:endParaRPr sz="2250" kern="1200" dirty="0">
                <a:solidFill>
                  <a:srgbClr val="FFFFFF"/>
                </a:solidFill>
                <a:effectLst>
                  <a:outerShdw blurRad="38100" dist="12700" dir="5400000" rotWithShape="0">
                    <a:srgbClr val="000000">
                      <a:alpha val="50000"/>
                    </a:srgbClr>
                  </a:outerShdw>
                </a:effectLst>
                <a:latin typeface="Franklin Gothic" panose="020B0604020202020204"/>
                <a:ea typeface="+mn-ea"/>
                <a:cs typeface="+mn-cs"/>
              </a:endParaRPr>
            </a:p>
          </p:txBody>
        </p:sp>
        <p:sp>
          <p:nvSpPr>
            <p:cNvPr id="6" name="Shape">
              <a:extLst>
                <a:ext uri="{FF2B5EF4-FFF2-40B4-BE49-F238E27FC236}">
                  <a16:creationId xmlns:a16="http://schemas.microsoft.com/office/drawing/2014/main" id="{2B707F54-0053-F645-AFDB-EEF482FBF86A}"/>
                </a:ext>
              </a:extLst>
            </p:cNvPr>
            <p:cNvSpPr/>
            <p:nvPr/>
          </p:nvSpPr>
          <p:spPr>
            <a:xfrm>
              <a:off x="4443835" y="3715477"/>
              <a:ext cx="3769873" cy="715754"/>
            </a:xfrm>
            <a:custGeom>
              <a:avLst/>
              <a:gdLst/>
              <a:ahLst/>
              <a:cxnLst>
                <a:cxn ang="0">
                  <a:pos x="wd2" y="hd2"/>
                </a:cxn>
                <a:cxn ang="5400000">
                  <a:pos x="wd2" y="hd2"/>
                </a:cxn>
                <a:cxn ang="10800000">
                  <a:pos x="wd2" y="hd2"/>
                </a:cxn>
                <a:cxn ang="16200000">
                  <a:pos x="wd2" y="hd2"/>
                </a:cxn>
              </a:cxnLst>
              <a:rect l="0" t="0" r="r" b="b"/>
              <a:pathLst>
                <a:path w="21600" h="21600" extrusionOk="0">
                  <a:moveTo>
                    <a:pt x="19494" y="2786"/>
                  </a:moveTo>
                  <a:lnTo>
                    <a:pt x="19294" y="1201"/>
                  </a:lnTo>
                  <a:cubicBezTo>
                    <a:pt x="18972" y="758"/>
                    <a:pt x="18432" y="352"/>
                    <a:pt x="17722" y="0"/>
                  </a:cubicBezTo>
                  <a:cubicBezTo>
                    <a:pt x="16039" y="731"/>
                    <a:pt x="13563" y="1194"/>
                    <a:pt x="10800" y="1194"/>
                  </a:cubicBezTo>
                  <a:cubicBezTo>
                    <a:pt x="8038" y="1194"/>
                    <a:pt x="5561" y="731"/>
                    <a:pt x="3878" y="0"/>
                  </a:cubicBezTo>
                  <a:cubicBezTo>
                    <a:pt x="3169" y="352"/>
                    <a:pt x="2628" y="759"/>
                    <a:pt x="2306" y="1202"/>
                  </a:cubicBezTo>
                  <a:lnTo>
                    <a:pt x="2106" y="2785"/>
                  </a:lnTo>
                  <a:lnTo>
                    <a:pt x="0" y="19489"/>
                  </a:lnTo>
                  <a:cubicBezTo>
                    <a:pt x="1794" y="20730"/>
                    <a:pt x="5954" y="21600"/>
                    <a:pt x="10800" y="21600"/>
                  </a:cubicBezTo>
                  <a:cubicBezTo>
                    <a:pt x="15646" y="21600"/>
                    <a:pt x="19806" y="20731"/>
                    <a:pt x="21600" y="19489"/>
                  </a:cubicBezTo>
                  <a:cubicBezTo>
                    <a:pt x="21600" y="19489"/>
                    <a:pt x="19494" y="2786"/>
                    <a:pt x="19494" y="2786"/>
                  </a:cubicBezTo>
                  <a:close/>
                </a:path>
              </a:pathLst>
            </a:custGeom>
            <a:solidFill>
              <a:srgbClr val="009783"/>
            </a:solidFill>
            <a:ln w="12700">
              <a:miter lim="400000"/>
            </a:ln>
          </p:spPr>
          <p:txBody>
            <a:bodyPr lIns="28575" tIns="28575" rIns="28575" bIns="28575" anchor="ctr"/>
            <a:lstStyle/>
            <a:p>
              <a:pPr defTabSz="685800">
                <a:buClrTx/>
                <a:defRPr sz="3000">
                  <a:solidFill>
                    <a:srgbClr val="FFFFFF"/>
                  </a:solidFill>
                  <a:effectLst>
                    <a:outerShdw blurRad="38100" dist="12700" dir="5400000" rotWithShape="0">
                      <a:srgbClr val="000000">
                        <a:alpha val="50000"/>
                      </a:srgbClr>
                    </a:outerShdw>
                  </a:effectLst>
                </a:defRPr>
              </a:pPr>
              <a:endParaRPr sz="2250" kern="1200" dirty="0">
                <a:solidFill>
                  <a:srgbClr val="FFFFFF"/>
                </a:solidFill>
                <a:effectLst>
                  <a:outerShdw blurRad="38100" dist="12700" dir="5400000" rotWithShape="0">
                    <a:srgbClr val="000000">
                      <a:alpha val="50000"/>
                    </a:srgbClr>
                  </a:outerShdw>
                </a:effectLst>
                <a:latin typeface="Franklin Gothic" panose="020B0604020202020204"/>
                <a:ea typeface="+mn-ea"/>
                <a:cs typeface="+mn-cs"/>
              </a:endParaRPr>
            </a:p>
          </p:txBody>
        </p:sp>
        <p:sp>
          <p:nvSpPr>
            <p:cNvPr id="7" name="Shape">
              <a:extLst>
                <a:ext uri="{FF2B5EF4-FFF2-40B4-BE49-F238E27FC236}">
                  <a16:creationId xmlns:a16="http://schemas.microsoft.com/office/drawing/2014/main" id="{200F1922-D820-C04B-A0A4-44920006E1AF}"/>
                </a:ext>
              </a:extLst>
            </p:cNvPr>
            <p:cNvSpPr/>
            <p:nvPr/>
          </p:nvSpPr>
          <p:spPr>
            <a:xfrm>
              <a:off x="4888183" y="3040068"/>
              <a:ext cx="2878917" cy="714605"/>
            </a:xfrm>
            <a:custGeom>
              <a:avLst/>
              <a:gdLst/>
              <a:ahLst/>
              <a:cxnLst>
                <a:cxn ang="0">
                  <a:pos x="wd2" y="hd2"/>
                </a:cxn>
                <a:cxn ang="5400000">
                  <a:pos x="wd2" y="hd2"/>
                </a:cxn>
                <a:cxn ang="10800000">
                  <a:pos x="wd2" y="hd2"/>
                </a:cxn>
                <a:cxn ang="16200000">
                  <a:pos x="wd2" y="hd2"/>
                </a:cxn>
              </a:cxnLst>
              <a:rect l="0" t="0" r="r" b="b"/>
              <a:pathLst>
                <a:path w="21600" h="21600" extrusionOk="0">
                  <a:moveTo>
                    <a:pt x="18811" y="2730"/>
                  </a:moveTo>
                  <a:lnTo>
                    <a:pt x="18535" y="1054"/>
                  </a:lnTo>
                  <a:cubicBezTo>
                    <a:pt x="18243" y="669"/>
                    <a:pt x="17800" y="313"/>
                    <a:pt x="17234" y="0"/>
                  </a:cubicBezTo>
                  <a:cubicBezTo>
                    <a:pt x="17233" y="1"/>
                    <a:pt x="17232" y="1"/>
                    <a:pt x="17231" y="2"/>
                  </a:cubicBezTo>
                  <a:cubicBezTo>
                    <a:pt x="17038" y="88"/>
                    <a:pt x="16836" y="171"/>
                    <a:pt x="16623" y="249"/>
                  </a:cubicBezTo>
                  <a:cubicBezTo>
                    <a:pt x="16614" y="252"/>
                    <a:pt x="16605" y="256"/>
                    <a:pt x="16596" y="259"/>
                  </a:cubicBezTo>
                  <a:cubicBezTo>
                    <a:pt x="16548" y="277"/>
                    <a:pt x="16499" y="294"/>
                    <a:pt x="16450" y="311"/>
                  </a:cubicBezTo>
                  <a:cubicBezTo>
                    <a:pt x="16441" y="314"/>
                    <a:pt x="16433" y="317"/>
                    <a:pt x="16425" y="320"/>
                  </a:cubicBezTo>
                  <a:cubicBezTo>
                    <a:pt x="16269" y="374"/>
                    <a:pt x="16109" y="426"/>
                    <a:pt x="15944" y="475"/>
                  </a:cubicBezTo>
                  <a:cubicBezTo>
                    <a:pt x="15935" y="478"/>
                    <a:pt x="15925" y="481"/>
                    <a:pt x="15916" y="484"/>
                  </a:cubicBezTo>
                  <a:cubicBezTo>
                    <a:pt x="15868" y="498"/>
                    <a:pt x="15820" y="512"/>
                    <a:pt x="15771" y="526"/>
                  </a:cubicBezTo>
                  <a:cubicBezTo>
                    <a:pt x="15753" y="531"/>
                    <a:pt x="15734" y="536"/>
                    <a:pt x="15715" y="542"/>
                  </a:cubicBezTo>
                  <a:cubicBezTo>
                    <a:pt x="15669" y="555"/>
                    <a:pt x="15622" y="567"/>
                    <a:pt x="15575" y="580"/>
                  </a:cubicBezTo>
                  <a:cubicBezTo>
                    <a:pt x="15554" y="586"/>
                    <a:pt x="15533" y="591"/>
                    <a:pt x="15513" y="597"/>
                  </a:cubicBezTo>
                  <a:cubicBezTo>
                    <a:pt x="15465" y="609"/>
                    <a:pt x="15418" y="621"/>
                    <a:pt x="15370" y="633"/>
                  </a:cubicBezTo>
                  <a:cubicBezTo>
                    <a:pt x="15361" y="636"/>
                    <a:pt x="15352" y="638"/>
                    <a:pt x="15343" y="640"/>
                  </a:cubicBezTo>
                  <a:cubicBezTo>
                    <a:pt x="15246" y="664"/>
                    <a:pt x="15148" y="688"/>
                    <a:pt x="15049" y="710"/>
                  </a:cubicBezTo>
                  <a:cubicBezTo>
                    <a:pt x="15022" y="717"/>
                    <a:pt x="14996" y="723"/>
                    <a:pt x="14969" y="729"/>
                  </a:cubicBezTo>
                  <a:cubicBezTo>
                    <a:pt x="14926" y="738"/>
                    <a:pt x="14882" y="748"/>
                    <a:pt x="14839" y="757"/>
                  </a:cubicBezTo>
                  <a:cubicBezTo>
                    <a:pt x="14808" y="763"/>
                    <a:pt x="14777" y="770"/>
                    <a:pt x="14747" y="776"/>
                  </a:cubicBezTo>
                  <a:cubicBezTo>
                    <a:pt x="14704" y="785"/>
                    <a:pt x="14662" y="794"/>
                    <a:pt x="14619" y="802"/>
                  </a:cubicBezTo>
                  <a:cubicBezTo>
                    <a:pt x="14584" y="809"/>
                    <a:pt x="14549" y="816"/>
                    <a:pt x="14514" y="823"/>
                  </a:cubicBezTo>
                  <a:cubicBezTo>
                    <a:pt x="14474" y="831"/>
                    <a:pt x="14434" y="838"/>
                    <a:pt x="14394" y="846"/>
                  </a:cubicBezTo>
                  <a:cubicBezTo>
                    <a:pt x="14348" y="854"/>
                    <a:pt x="14302" y="862"/>
                    <a:pt x="14256" y="871"/>
                  </a:cubicBezTo>
                  <a:cubicBezTo>
                    <a:pt x="14197" y="881"/>
                    <a:pt x="14138" y="891"/>
                    <a:pt x="14079" y="901"/>
                  </a:cubicBezTo>
                  <a:cubicBezTo>
                    <a:pt x="14034" y="908"/>
                    <a:pt x="13990" y="916"/>
                    <a:pt x="13945" y="923"/>
                  </a:cubicBezTo>
                  <a:cubicBezTo>
                    <a:pt x="13908" y="929"/>
                    <a:pt x="13870" y="934"/>
                    <a:pt x="13833" y="940"/>
                  </a:cubicBezTo>
                  <a:cubicBezTo>
                    <a:pt x="13789" y="947"/>
                    <a:pt x="13745" y="953"/>
                    <a:pt x="13701" y="959"/>
                  </a:cubicBezTo>
                  <a:cubicBezTo>
                    <a:pt x="13665" y="964"/>
                    <a:pt x="13628" y="970"/>
                    <a:pt x="13592" y="975"/>
                  </a:cubicBezTo>
                  <a:cubicBezTo>
                    <a:pt x="13543" y="981"/>
                    <a:pt x="13495" y="988"/>
                    <a:pt x="13446" y="994"/>
                  </a:cubicBezTo>
                  <a:cubicBezTo>
                    <a:pt x="13413" y="999"/>
                    <a:pt x="13380" y="1003"/>
                    <a:pt x="13346" y="1007"/>
                  </a:cubicBezTo>
                  <a:cubicBezTo>
                    <a:pt x="13272" y="1016"/>
                    <a:pt x="13197" y="1025"/>
                    <a:pt x="13121" y="1034"/>
                  </a:cubicBezTo>
                  <a:cubicBezTo>
                    <a:pt x="13098" y="1036"/>
                    <a:pt x="13075" y="1039"/>
                    <a:pt x="13051" y="1041"/>
                  </a:cubicBezTo>
                  <a:cubicBezTo>
                    <a:pt x="12986" y="1048"/>
                    <a:pt x="12920" y="1055"/>
                    <a:pt x="12854" y="1062"/>
                  </a:cubicBezTo>
                  <a:cubicBezTo>
                    <a:pt x="12823" y="1065"/>
                    <a:pt x="12792" y="1068"/>
                    <a:pt x="12761" y="1071"/>
                  </a:cubicBezTo>
                  <a:cubicBezTo>
                    <a:pt x="12706" y="1076"/>
                    <a:pt x="12651" y="1081"/>
                    <a:pt x="12596" y="1086"/>
                  </a:cubicBezTo>
                  <a:cubicBezTo>
                    <a:pt x="12563" y="1088"/>
                    <a:pt x="12530" y="1091"/>
                    <a:pt x="12496" y="1094"/>
                  </a:cubicBezTo>
                  <a:cubicBezTo>
                    <a:pt x="12439" y="1098"/>
                    <a:pt x="12381" y="1103"/>
                    <a:pt x="12324" y="1107"/>
                  </a:cubicBezTo>
                  <a:cubicBezTo>
                    <a:pt x="12295" y="1109"/>
                    <a:pt x="12266" y="1111"/>
                    <a:pt x="12237" y="1113"/>
                  </a:cubicBezTo>
                  <a:cubicBezTo>
                    <a:pt x="12150" y="1119"/>
                    <a:pt x="12063" y="1124"/>
                    <a:pt x="11976" y="1129"/>
                  </a:cubicBezTo>
                  <a:cubicBezTo>
                    <a:pt x="11971" y="1130"/>
                    <a:pt x="11966" y="1130"/>
                    <a:pt x="11962" y="1130"/>
                  </a:cubicBezTo>
                  <a:cubicBezTo>
                    <a:pt x="11879" y="1134"/>
                    <a:pt x="11796" y="1138"/>
                    <a:pt x="11712" y="1142"/>
                  </a:cubicBezTo>
                  <a:cubicBezTo>
                    <a:pt x="11683" y="1143"/>
                    <a:pt x="11654" y="1144"/>
                    <a:pt x="11624" y="1145"/>
                  </a:cubicBezTo>
                  <a:cubicBezTo>
                    <a:pt x="11564" y="1148"/>
                    <a:pt x="11503" y="1150"/>
                    <a:pt x="11441" y="1152"/>
                  </a:cubicBezTo>
                  <a:cubicBezTo>
                    <a:pt x="11409" y="1153"/>
                    <a:pt x="11377" y="1153"/>
                    <a:pt x="11345" y="1154"/>
                  </a:cubicBezTo>
                  <a:cubicBezTo>
                    <a:pt x="11283" y="1156"/>
                    <a:pt x="11221" y="1157"/>
                    <a:pt x="11158" y="1158"/>
                  </a:cubicBezTo>
                  <a:cubicBezTo>
                    <a:pt x="11130" y="1158"/>
                    <a:pt x="11101" y="1159"/>
                    <a:pt x="11072" y="1159"/>
                  </a:cubicBezTo>
                  <a:cubicBezTo>
                    <a:pt x="10982" y="1161"/>
                    <a:pt x="10891" y="1161"/>
                    <a:pt x="10800" y="1161"/>
                  </a:cubicBezTo>
                  <a:cubicBezTo>
                    <a:pt x="10709" y="1161"/>
                    <a:pt x="10618" y="1161"/>
                    <a:pt x="10528" y="1159"/>
                  </a:cubicBezTo>
                  <a:cubicBezTo>
                    <a:pt x="10499" y="1159"/>
                    <a:pt x="10471" y="1158"/>
                    <a:pt x="10442" y="1158"/>
                  </a:cubicBezTo>
                  <a:cubicBezTo>
                    <a:pt x="10380" y="1157"/>
                    <a:pt x="10317" y="1156"/>
                    <a:pt x="10255" y="1154"/>
                  </a:cubicBezTo>
                  <a:cubicBezTo>
                    <a:pt x="10223" y="1153"/>
                    <a:pt x="10191" y="1153"/>
                    <a:pt x="10159" y="1152"/>
                  </a:cubicBezTo>
                  <a:cubicBezTo>
                    <a:pt x="10098" y="1150"/>
                    <a:pt x="10037" y="1148"/>
                    <a:pt x="9976" y="1145"/>
                  </a:cubicBezTo>
                  <a:cubicBezTo>
                    <a:pt x="9947" y="1144"/>
                    <a:pt x="9917" y="1143"/>
                    <a:pt x="9888" y="1142"/>
                  </a:cubicBezTo>
                  <a:cubicBezTo>
                    <a:pt x="9805" y="1138"/>
                    <a:pt x="9722" y="1134"/>
                    <a:pt x="9640" y="1130"/>
                  </a:cubicBezTo>
                  <a:cubicBezTo>
                    <a:pt x="9635" y="1130"/>
                    <a:pt x="9629" y="1130"/>
                    <a:pt x="9624" y="1129"/>
                  </a:cubicBezTo>
                  <a:cubicBezTo>
                    <a:pt x="9537" y="1124"/>
                    <a:pt x="9450" y="1119"/>
                    <a:pt x="9364" y="1113"/>
                  </a:cubicBezTo>
                  <a:cubicBezTo>
                    <a:pt x="9334" y="1111"/>
                    <a:pt x="9305" y="1109"/>
                    <a:pt x="9276" y="1107"/>
                  </a:cubicBezTo>
                  <a:cubicBezTo>
                    <a:pt x="9218" y="1103"/>
                    <a:pt x="9161" y="1098"/>
                    <a:pt x="9105" y="1094"/>
                  </a:cubicBezTo>
                  <a:cubicBezTo>
                    <a:pt x="9071" y="1091"/>
                    <a:pt x="9037" y="1088"/>
                    <a:pt x="9004" y="1086"/>
                  </a:cubicBezTo>
                  <a:cubicBezTo>
                    <a:pt x="8949" y="1081"/>
                    <a:pt x="8895" y="1076"/>
                    <a:pt x="8841" y="1071"/>
                  </a:cubicBezTo>
                  <a:cubicBezTo>
                    <a:pt x="8809" y="1068"/>
                    <a:pt x="8777" y="1065"/>
                    <a:pt x="8745" y="1062"/>
                  </a:cubicBezTo>
                  <a:cubicBezTo>
                    <a:pt x="8681" y="1055"/>
                    <a:pt x="8617" y="1049"/>
                    <a:pt x="8553" y="1042"/>
                  </a:cubicBezTo>
                  <a:cubicBezTo>
                    <a:pt x="8526" y="1039"/>
                    <a:pt x="8499" y="1036"/>
                    <a:pt x="8472" y="1033"/>
                  </a:cubicBezTo>
                  <a:cubicBezTo>
                    <a:pt x="8399" y="1025"/>
                    <a:pt x="8327" y="1016"/>
                    <a:pt x="8255" y="1007"/>
                  </a:cubicBezTo>
                  <a:cubicBezTo>
                    <a:pt x="8220" y="1003"/>
                    <a:pt x="8186" y="998"/>
                    <a:pt x="8152" y="994"/>
                  </a:cubicBezTo>
                  <a:cubicBezTo>
                    <a:pt x="8104" y="988"/>
                    <a:pt x="8057" y="981"/>
                    <a:pt x="8010" y="975"/>
                  </a:cubicBezTo>
                  <a:cubicBezTo>
                    <a:pt x="7972" y="970"/>
                    <a:pt x="7935" y="964"/>
                    <a:pt x="7898" y="959"/>
                  </a:cubicBezTo>
                  <a:cubicBezTo>
                    <a:pt x="7855" y="953"/>
                    <a:pt x="7812" y="947"/>
                    <a:pt x="7769" y="940"/>
                  </a:cubicBezTo>
                  <a:cubicBezTo>
                    <a:pt x="7731" y="934"/>
                    <a:pt x="7692" y="929"/>
                    <a:pt x="7654" y="923"/>
                  </a:cubicBezTo>
                  <a:cubicBezTo>
                    <a:pt x="7612" y="916"/>
                    <a:pt x="7570" y="909"/>
                    <a:pt x="7528" y="902"/>
                  </a:cubicBezTo>
                  <a:cubicBezTo>
                    <a:pt x="7461" y="891"/>
                    <a:pt x="7395" y="880"/>
                    <a:pt x="7329" y="868"/>
                  </a:cubicBezTo>
                  <a:cubicBezTo>
                    <a:pt x="7288" y="861"/>
                    <a:pt x="7248" y="853"/>
                    <a:pt x="7208" y="846"/>
                  </a:cubicBezTo>
                  <a:cubicBezTo>
                    <a:pt x="7165" y="838"/>
                    <a:pt x="7124" y="830"/>
                    <a:pt x="7082" y="822"/>
                  </a:cubicBezTo>
                  <a:cubicBezTo>
                    <a:pt x="7049" y="816"/>
                    <a:pt x="7016" y="809"/>
                    <a:pt x="6983" y="803"/>
                  </a:cubicBezTo>
                  <a:cubicBezTo>
                    <a:pt x="6939" y="794"/>
                    <a:pt x="6895" y="785"/>
                    <a:pt x="6851" y="776"/>
                  </a:cubicBezTo>
                  <a:cubicBezTo>
                    <a:pt x="6822" y="770"/>
                    <a:pt x="6794" y="764"/>
                    <a:pt x="6765" y="758"/>
                  </a:cubicBezTo>
                  <a:cubicBezTo>
                    <a:pt x="6720" y="748"/>
                    <a:pt x="6674" y="738"/>
                    <a:pt x="6629" y="728"/>
                  </a:cubicBezTo>
                  <a:cubicBezTo>
                    <a:pt x="6606" y="723"/>
                    <a:pt x="6583" y="718"/>
                    <a:pt x="6560" y="712"/>
                  </a:cubicBezTo>
                  <a:cubicBezTo>
                    <a:pt x="6397" y="675"/>
                    <a:pt x="6237" y="636"/>
                    <a:pt x="6081" y="595"/>
                  </a:cubicBezTo>
                  <a:cubicBezTo>
                    <a:pt x="6063" y="590"/>
                    <a:pt x="6046" y="586"/>
                    <a:pt x="6028" y="581"/>
                  </a:cubicBezTo>
                  <a:cubicBezTo>
                    <a:pt x="5979" y="568"/>
                    <a:pt x="5930" y="554"/>
                    <a:pt x="5881" y="540"/>
                  </a:cubicBezTo>
                  <a:cubicBezTo>
                    <a:pt x="5865" y="536"/>
                    <a:pt x="5849" y="532"/>
                    <a:pt x="5833" y="527"/>
                  </a:cubicBezTo>
                  <a:cubicBezTo>
                    <a:pt x="5783" y="513"/>
                    <a:pt x="5732" y="498"/>
                    <a:pt x="5682" y="483"/>
                  </a:cubicBezTo>
                  <a:cubicBezTo>
                    <a:pt x="5677" y="481"/>
                    <a:pt x="5672" y="480"/>
                    <a:pt x="5667" y="478"/>
                  </a:cubicBezTo>
                  <a:cubicBezTo>
                    <a:pt x="5495" y="427"/>
                    <a:pt x="5329" y="373"/>
                    <a:pt x="5168" y="317"/>
                  </a:cubicBezTo>
                  <a:cubicBezTo>
                    <a:pt x="5163" y="316"/>
                    <a:pt x="5158" y="314"/>
                    <a:pt x="5154" y="313"/>
                  </a:cubicBezTo>
                  <a:cubicBezTo>
                    <a:pt x="5102" y="295"/>
                    <a:pt x="5051" y="276"/>
                    <a:pt x="5000" y="257"/>
                  </a:cubicBezTo>
                  <a:cubicBezTo>
                    <a:pt x="4994" y="255"/>
                    <a:pt x="4988" y="253"/>
                    <a:pt x="4982" y="251"/>
                  </a:cubicBezTo>
                  <a:cubicBezTo>
                    <a:pt x="4767" y="171"/>
                    <a:pt x="4561" y="88"/>
                    <a:pt x="4366" y="0"/>
                  </a:cubicBezTo>
                  <a:cubicBezTo>
                    <a:pt x="3801" y="313"/>
                    <a:pt x="3357" y="669"/>
                    <a:pt x="3065" y="1054"/>
                  </a:cubicBezTo>
                  <a:lnTo>
                    <a:pt x="2789" y="2730"/>
                  </a:lnTo>
                  <a:lnTo>
                    <a:pt x="0" y="19648"/>
                  </a:lnTo>
                  <a:cubicBezTo>
                    <a:pt x="1957" y="20804"/>
                    <a:pt x="6058" y="21600"/>
                    <a:pt x="10800" y="21600"/>
                  </a:cubicBezTo>
                  <a:cubicBezTo>
                    <a:pt x="15542" y="21600"/>
                    <a:pt x="19642" y="20804"/>
                    <a:pt x="21600" y="19649"/>
                  </a:cubicBezTo>
                  <a:cubicBezTo>
                    <a:pt x="21600" y="19649"/>
                    <a:pt x="18811" y="2730"/>
                    <a:pt x="18811" y="2730"/>
                  </a:cubicBezTo>
                  <a:close/>
                </a:path>
              </a:pathLst>
            </a:custGeom>
            <a:solidFill>
              <a:srgbClr val="5FB7A2"/>
            </a:solidFill>
            <a:ln w="12700">
              <a:miter lim="400000"/>
            </a:ln>
          </p:spPr>
          <p:txBody>
            <a:bodyPr lIns="28575" tIns="28575" rIns="28575" bIns="28575" anchor="ctr"/>
            <a:lstStyle/>
            <a:p>
              <a:pPr defTabSz="685800">
                <a:buClrTx/>
                <a:defRPr sz="3000">
                  <a:solidFill>
                    <a:srgbClr val="FFFFFF"/>
                  </a:solidFill>
                  <a:effectLst>
                    <a:outerShdw blurRad="38100" dist="12700" dir="5400000" rotWithShape="0">
                      <a:srgbClr val="000000">
                        <a:alpha val="50000"/>
                      </a:srgbClr>
                    </a:outerShdw>
                  </a:effectLst>
                </a:defRPr>
              </a:pPr>
              <a:endParaRPr sz="2250" kern="1200" dirty="0">
                <a:solidFill>
                  <a:srgbClr val="FFFFFF"/>
                </a:solidFill>
                <a:effectLst>
                  <a:outerShdw blurRad="38100" dist="12700" dir="5400000" rotWithShape="0">
                    <a:srgbClr val="000000">
                      <a:alpha val="50000"/>
                    </a:srgbClr>
                  </a:outerShdw>
                </a:effectLst>
                <a:latin typeface="Franklin Gothic" panose="020B0604020202020204"/>
                <a:ea typeface="+mn-ea"/>
                <a:cs typeface="+mn-cs"/>
              </a:endParaRPr>
            </a:p>
          </p:txBody>
        </p:sp>
        <p:sp>
          <p:nvSpPr>
            <p:cNvPr id="8" name="Shape">
              <a:extLst>
                <a:ext uri="{FF2B5EF4-FFF2-40B4-BE49-F238E27FC236}">
                  <a16:creationId xmlns:a16="http://schemas.microsoft.com/office/drawing/2014/main" id="{C174D9ED-4C90-9A43-844A-128A9012659F}"/>
                </a:ext>
              </a:extLst>
            </p:cNvPr>
            <p:cNvSpPr/>
            <p:nvPr/>
          </p:nvSpPr>
          <p:spPr>
            <a:xfrm>
              <a:off x="5332531" y="2358733"/>
              <a:ext cx="1990374" cy="722457"/>
            </a:xfrm>
            <a:custGeom>
              <a:avLst/>
              <a:gdLst/>
              <a:ahLst/>
              <a:cxnLst>
                <a:cxn ang="0">
                  <a:pos x="wd2" y="hd2"/>
                </a:cxn>
                <a:cxn ang="5400000">
                  <a:pos x="wd2" y="hd2"/>
                </a:cxn>
                <a:cxn ang="10800000">
                  <a:pos x="wd2" y="hd2"/>
                </a:cxn>
                <a:cxn ang="16200000">
                  <a:pos x="wd2" y="hd2"/>
                </a:cxn>
              </a:cxnLst>
              <a:rect l="0" t="0" r="r" b="b"/>
              <a:pathLst>
                <a:path w="21600" h="21600" extrusionOk="0">
                  <a:moveTo>
                    <a:pt x="17595" y="3338"/>
                  </a:moveTo>
                  <a:lnTo>
                    <a:pt x="17590" y="3338"/>
                  </a:lnTo>
                  <a:cubicBezTo>
                    <a:pt x="17475" y="1389"/>
                    <a:pt x="14480" y="0"/>
                    <a:pt x="10800" y="0"/>
                  </a:cubicBezTo>
                  <a:cubicBezTo>
                    <a:pt x="7120" y="0"/>
                    <a:pt x="4125" y="1389"/>
                    <a:pt x="4011" y="3338"/>
                  </a:cubicBezTo>
                  <a:lnTo>
                    <a:pt x="4005" y="3338"/>
                  </a:lnTo>
                  <a:lnTo>
                    <a:pt x="0" y="19908"/>
                  </a:lnTo>
                  <a:cubicBezTo>
                    <a:pt x="2164" y="20933"/>
                    <a:pt x="6190" y="21600"/>
                    <a:pt x="10800" y="21600"/>
                  </a:cubicBezTo>
                  <a:cubicBezTo>
                    <a:pt x="15410" y="21600"/>
                    <a:pt x="19436" y="20945"/>
                    <a:pt x="21600" y="19919"/>
                  </a:cubicBezTo>
                  <a:cubicBezTo>
                    <a:pt x="21600" y="19919"/>
                    <a:pt x="17595" y="3338"/>
                    <a:pt x="17595" y="3338"/>
                  </a:cubicBezTo>
                  <a:close/>
                </a:path>
              </a:pathLst>
            </a:custGeom>
            <a:solidFill>
              <a:srgbClr val="5FB7A2">
                <a:alpha val="50000"/>
              </a:srgbClr>
            </a:solidFill>
            <a:ln w="12700">
              <a:miter lim="400000"/>
            </a:ln>
          </p:spPr>
          <p:txBody>
            <a:bodyPr lIns="28575" tIns="28575" rIns="28575" bIns="28575" anchor="ctr"/>
            <a:lstStyle/>
            <a:p>
              <a:pPr defTabSz="685800">
                <a:buClrTx/>
                <a:defRPr sz="3000">
                  <a:solidFill>
                    <a:srgbClr val="FFFFFF"/>
                  </a:solidFill>
                  <a:effectLst>
                    <a:outerShdw blurRad="38100" dist="12700" dir="5400000" rotWithShape="0">
                      <a:srgbClr val="000000">
                        <a:alpha val="50000"/>
                      </a:srgbClr>
                    </a:outerShdw>
                  </a:effectLst>
                </a:defRPr>
              </a:pPr>
              <a:endParaRPr sz="2250" kern="1200" dirty="0">
                <a:solidFill>
                  <a:srgbClr val="FFFFFF"/>
                </a:solidFill>
                <a:effectLst>
                  <a:outerShdw blurRad="38100" dist="12700" dir="5400000" rotWithShape="0">
                    <a:srgbClr val="000000">
                      <a:alpha val="50000"/>
                    </a:srgbClr>
                  </a:outerShdw>
                </a:effectLst>
                <a:latin typeface="Franklin Gothic" panose="020B0604020202020204"/>
                <a:ea typeface="+mn-ea"/>
                <a:cs typeface="+mn-cs"/>
              </a:endParaRPr>
            </a:p>
          </p:txBody>
        </p:sp>
        <p:sp>
          <p:nvSpPr>
            <p:cNvPr id="63" name="Shape">
              <a:extLst>
                <a:ext uri="{FF2B5EF4-FFF2-40B4-BE49-F238E27FC236}">
                  <a16:creationId xmlns:a16="http://schemas.microsoft.com/office/drawing/2014/main" id="{31CC2560-D850-2E48-8142-D7D2BBA05F1D}"/>
                </a:ext>
              </a:extLst>
            </p:cNvPr>
            <p:cNvSpPr/>
            <p:nvPr/>
          </p:nvSpPr>
          <p:spPr>
            <a:xfrm>
              <a:off x="7358759" y="3075616"/>
              <a:ext cx="39639" cy="5656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6" y="0"/>
                  </a:lnTo>
                  <a:cubicBezTo>
                    <a:pt x="6" y="0"/>
                    <a:pt x="6" y="0"/>
                    <a:pt x="0" y="0"/>
                  </a:cubicBezTo>
                  <a:lnTo>
                    <a:pt x="21600" y="21391"/>
                  </a:lnTo>
                  <a:cubicBezTo>
                    <a:pt x="21600" y="21391"/>
                    <a:pt x="21600" y="21600"/>
                    <a:pt x="21600" y="21600"/>
                  </a:cubicBezTo>
                  <a:close/>
                </a:path>
              </a:pathLst>
            </a:custGeom>
            <a:solidFill>
              <a:srgbClr val="000000">
                <a:alpha val="30000"/>
              </a:srgbClr>
            </a:solidFill>
            <a:ln w="12700">
              <a:miter lim="400000"/>
            </a:ln>
          </p:spPr>
          <p:txBody>
            <a:bodyPr lIns="28575" tIns="28575" rIns="28575" bIns="28575" anchor="ctr"/>
            <a:lstStyle/>
            <a:p>
              <a:pPr defTabSz="685800">
                <a:buClrTx/>
                <a:defRPr sz="3000">
                  <a:solidFill>
                    <a:srgbClr val="FFFFFF"/>
                  </a:solidFill>
                  <a:effectLst>
                    <a:outerShdw blurRad="38100" dist="12700" dir="5400000" rotWithShape="0">
                      <a:srgbClr val="000000">
                        <a:alpha val="50000"/>
                      </a:srgbClr>
                    </a:outerShdw>
                  </a:effectLst>
                </a:defRPr>
              </a:pPr>
              <a:endParaRPr sz="2250" kern="1200" dirty="0">
                <a:solidFill>
                  <a:srgbClr val="FFFFFF"/>
                </a:solidFill>
                <a:effectLst>
                  <a:outerShdw blurRad="38100" dist="12700" dir="5400000" rotWithShape="0">
                    <a:srgbClr val="000000">
                      <a:alpha val="50000"/>
                    </a:srgbClr>
                  </a:outerShdw>
                </a:effectLst>
                <a:latin typeface="Franklin Gothic" panose="020B0604020202020204"/>
                <a:ea typeface="+mn-ea"/>
                <a:cs typeface="+mn-cs"/>
              </a:endParaRPr>
            </a:p>
          </p:txBody>
        </p:sp>
        <p:sp>
          <p:nvSpPr>
            <p:cNvPr id="98" name="Oval">
              <a:extLst>
                <a:ext uri="{FF2B5EF4-FFF2-40B4-BE49-F238E27FC236}">
                  <a16:creationId xmlns:a16="http://schemas.microsoft.com/office/drawing/2014/main" id="{C22BA68B-E288-AA4B-B0A9-935BDB66E929}"/>
                </a:ext>
              </a:extLst>
            </p:cNvPr>
            <p:cNvSpPr/>
            <p:nvPr/>
          </p:nvSpPr>
          <p:spPr>
            <a:xfrm>
              <a:off x="3454419" y="5726155"/>
              <a:ext cx="5752337" cy="230593"/>
            </a:xfrm>
            <a:prstGeom prst="ellipse">
              <a:avLst/>
            </a:prstGeom>
            <a:solidFill>
              <a:srgbClr val="000000">
                <a:alpha val="30000"/>
              </a:srgbClr>
            </a:solidFill>
            <a:ln w="12700">
              <a:miter lim="400000"/>
            </a:ln>
          </p:spPr>
          <p:txBody>
            <a:bodyPr lIns="28575" tIns="28575" rIns="28575" bIns="28575" anchor="ctr"/>
            <a:lstStyle/>
            <a:p>
              <a:pPr defTabSz="685800">
                <a:buClrTx/>
                <a:defRPr sz="3000">
                  <a:solidFill>
                    <a:srgbClr val="FFFFFF"/>
                  </a:solidFill>
                  <a:effectLst>
                    <a:outerShdw blurRad="38100" dist="12700" dir="5400000" rotWithShape="0">
                      <a:srgbClr val="000000">
                        <a:alpha val="50000"/>
                      </a:srgbClr>
                    </a:outerShdw>
                  </a:effectLst>
                </a:defRPr>
              </a:pPr>
              <a:endParaRPr sz="2250" kern="1200" dirty="0">
                <a:solidFill>
                  <a:srgbClr val="FFFFFF"/>
                </a:solidFill>
                <a:effectLst>
                  <a:outerShdw blurRad="38100" dist="12700" dir="5400000" rotWithShape="0">
                    <a:srgbClr val="000000">
                      <a:alpha val="50000"/>
                    </a:srgbClr>
                  </a:outerShdw>
                </a:effectLst>
                <a:latin typeface="Franklin Gothic" panose="020B0604020202020204"/>
                <a:ea typeface="+mn-ea"/>
                <a:cs typeface="+mn-cs"/>
              </a:endParaRPr>
            </a:p>
          </p:txBody>
        </p:sp>
        <p:sp>
          <p:nvSpPr>
            <p:cNvPr id="99" name="Shape">
              <a:extLst>
                <a:ext uri="{FF2B5EF4-FFF2-40B4-BE49-F238E27FC236}">
                  <a16:creationId xmlns:a16="http://schemas.microsoft.com/office/drawing/2014/main" id="{85B4B908-E7AE-CD48-A949-1D3EC7AD8D4D}"/>
                </a:ext>
              </a:extLst>
            </p:cNvPr>
            <p:cNvSpPr/>
            <p:nvPr/>
          </p:nvSpPr>
          <p:spPr>
            <a:xfrm>
              <a:off x="3916542" y="5062595"/>
              <a:ext cx="4826357" cy="187853"/>
            </a:xfrm>
            <a:custGeom>
              <a:avLst/>
              <a:gdLst/>
              <a:ahLst/>
              <a:cxnLst>
                <a:cxn ang="0">
                  <a:pos x="wd2" y="hd2"/>
                </a:cxn>
                <a:cxn ang="5400000">
                  <a:pos x="wd2" y="hd2"/>
                </a:cxn>
                <a:cxn ang="10800000">
                  <a:pos x="wd2" y="hd2"/>
                </a:cxn>
                <a:cxn ang="16200000">
                  <a:pos x="wd2" y="hd2"/>
                </a:cxn>
              </a:cxnLst>
              <a:rect l="0" t="0" r="r" b="b"/>
              <a:pathLst>
                <a:path w="21600" h="21600" extrusionOk="0">
                  <a:moveTo>
                    <a:pt x="21600" y="10309"/>
                  </a:moveTo>
                  <a:lnTo>
                    <a:pt x="21477" y="5556"/>
                  </a:lnTo>
                  <a:cubicBezTo>
                    <a:pt x="21112" y="3483"/>
                    <a:pt x="20347" y="1590"/>
                    <a:pt x="19286" y="0"/>
                  </a:cubicBezTo>
                  <a:cubicBezTo>
                    <a:pt x="17237" y="2841"/>
                    <a:pt x="14196" y="4644"/>
                    <a:pt x="10800" y="4644"/>
                  </a:cubicBezTo>
                  <a:cubicBezTo>
                    <a:pt x="7402" y="4644"/>
                    <a:pt x="4358" y="2845"/>
                    <a:pt x="2309" y="8"/>
                  </a:cubicBezTo>
                  <a:cubicBezTo>
                    <a:pt x="1250" y="1595"/>
                    <a:pt x="488" y="3487"/>
                    <a:pt x="123" y="5556"/>
                  </a:cubicBezTo>
                  <a:lnTo>
                    <a:pt x="0" y="10309"/>
                  </a:lnTo>
                  <a:cubicBezTo>
                    <a:pt x="782" y="16698"/>
                    <a:pt x="5319" y="21600"/>
                    <a:pt x="10800" y="21600"/>
                  </a:cubicBezTo>
                  <a:cubicBezTo>
                    <a:pt x="16281" y="21600"/>
                    <a:pt x="20818" y="16698"/>
                    <a:pt x="21600" y="10309"/>
                  </a:cubicBezTo>
                  <a:close/>
                </a:path>
              </a:pathLst>
            </a:custGeom>
            <a:solidFill>
              <a:srgbClr val="000000">
                <a:alpha val="30000"/>
              </a:srgbClr>
            </a:solidFill>
            <a:ln w="12700">
              <a:miter lim="400000"/>
            </a:ln>
          </p:spPr>
          <p:txBody>
            <a:bodyPr lIns="28575" tIns="28575" rIns="28575" bIns="28575" anchor="ctr"/>
            <a:lstStyle/>
            <a:p>
              <a:pPr defTabSz="685800">
                <a:buClrTx/>
                <a:defRPr sz="3000">
                  <a:solidFill>
                    <a:srgbClr val="FFFFFF"/>
                  </a:solidFill>
                  <a:effectLst>
                    <a:outerShdw blurRad="38100" dist="12700" dir="5400000" rotWithShape="0">
                      <a:srgbClr val="000000">
                        <a:alpha val="50000"/>
                      </a:srgbClr>
                    </a:outerShdw>
                  </a:effectLst>
                </a:defRPr>
              </a:pPr>
              <a:endParaRPr sz="2250" kern="1200" dirty="0">
                <a:solidFill>
                  <a:srgbClr val="FFFFFF"/>
                </a:solidFill>
                <a:effectLst>
                  <a:outerShdw blurRad="38100" dist="12700" dir="5400000" rotWithShape="0">
                    <a:srgbClr val="000000">
                      <a:alpha val="50000"/>
                    </a:srgbClr>
                  </a:outerShdw>
                </a:effectLst>
                <a:latin typeface="Franklin Gothic" panose="020B0604020202020204"/>
                <a:ea typeface="+mn-ea"/>
                <a:cs typeface="+mn-cs"/>
              </a:endParaRPr>
            </a:p>
          </p:txBody>
        </p:sp>
        <p:sp>
          <p:nvSpPr>
            <p:cNvPr id="100" name="Shape">
              <a:extLst>
                <a:ext uri="{FF2B5EF4-FFF2-40B4-BE49-F238E27FC236}">
                  <a16:creationId xmlns:a16="http://schemas.microsoft.com/office/drawing/2014/main" id="{30E64827-0D3A-3944-B91C-95A2256E1C3F}"/>
                </a:ext>
              </a:extLst>
            </p:cNvPr>
            <p:cNvSpPr/>
            <p:nvPr/>
          </p:nvSpPr>
          <p:spPr>
            <a:xfrm>
              <a:off x="5261435" y="3040068"/>
              <a:ext cx="2135493" cy="185794"/>
            </a:xfrm>
            <a:custGeom>
              <a:avLst/>
              <a:gdLst/>
              <a:ahLst/>
              <a:cxnLst>
                <a:cxn ang="0">
                  <a:pos x="wd2" y="hd2"/>
                </a:cxn>
                <a:cxn ang="5400000">
                  <a:pos x="wd2" y="hd2"/>
                </a:cxn>
                <a:cxn ang="10800000">
                  <a:pos x="wd2" y="hd2"/>
                </a:cxn>
                <a:cxn ang="16200000">
                  <a:pos x="wd2" y="hd2"/>
                </a:cxn>
              </a:cxnLst>
              <a:rect l="0" t="0" r="r" b="b"/>
              <a:pathLst>
                <a:path w="21600" h="21600" extrusionOk="0">
                  <a:moveTo>
                    <a:pt x="21600" y="10502"/>
                  </a:moveTo>
                  <a:lnTo>
                    <a:pt x="21227" y="4052"/>
                  </a:lnTo>
                  <a:cubicBezTo>
                    <a:pt x="20834" y="2572"/>
                    <a:pt x="20236" y="1205"/>
                    <a:pt x="19474" y="0"/>
                  </a:cubicBezTo>
                  <a:cubicBezTo>
                    <a:pt x="17342" y="2741"/>
                    <a:pt x="14247" y="4467"/>
                    <a:pt x="10800" y="4467"/>
                  </a:cubicBezTo>
                  <a:cubicBezTo>
                    <a:pt x="7353" y="4467"/>
                    <a:pt x="4258" y="2741"/>
                    <a:pt x="2126" y="0"/>
                  </a:cubicBezTo>
                  <a:cubicBezTo>
                    <a:pt x="1364" y="1205"/>
                    <a:pt x="766" y="2573"/>
                    <a:pt x="372" y="4054"/>
                  </a:cubicBezTo>
                  <a:lnTo>
                    <a:pt x="0" y="10501"/>
                  </a:lnTo>
                  <a:cubicBezTo>
                    <a:pt x="893" y="16805"/>
                    <a:pt x="5388" y="21600"/>
                    <a:pt x="10800" y="21600"/>
                  </a:cubicBezTo>
                  <a:cubicBezTo>
                    <a:pt x="16211" y="21600"/>
                    <a:pt x="20706" y="16806"/>
                    <a:pt x="21600" y="10502"/>
                  </a:cubicBezTo>
                  <a:close/>
                </a:path>
              </a:pathLst>
            </a:custGeom>
            <a:solidFill>
              <a:srgbClr val="000000">
                <a:alpha val="30000"/>
              </a:srgbClr>
            </a:solidFill>
            <a:ln w="12700">
              <a:miter lim="400000"/>
            </a:ln>
          </p:spPr>
          <p:txBody>
            <a:bodyPr lIns="28575" tIns="28575" rIns="28575" bIns="28575" anchor="ctr"/>
            <a:lstStyle/>
            <a:p>
              <a:pPr defTabSz="685800">
                <a:buClrTx/>
                <a:defRPr sz="3000">
                  <a:solidFill>
                    <a:srgbClr val="FFFFFF"/>
                  </a:solidFill>
                  <a:effectLst>
                    <a:outerShdw blurRad="38100" dist="12700" dir="5400000" rotWithShape="0">
                      <a:srgbClr val="000000">
                        <a:alpha val="50000"/>
                      </a:srgbClr>
                    </a:outerShdw>
                  </a:effectLst>
                </a:defRPr>
              </a:pPr>
              <a:endParaRPr sz="2250" kern="1200" dirty="0">
                <a:solidFill>
                  <a:srgbClr val="FFFFFF"/>
                </a:solidFill>
                <a:effectLst>
                  <a:outerShdw blurRad="38100" dist="12700" dir="5400000" rotWithShape="0">
                    <a:srgbClr val="000000">
                      <a:alpha val="50000"/>
                    </a:srgbClr>
                  </a:outerShdw>
                </a:effectLst>
                <a:latin typeface="Franklin Gothic" panose="020B0604020202020204"/>
                <a:ea typeface="+mn-ea"/>
                <a:cs typeface="+mn-cs"/>
              </a:endParaRPr>
            </a:p>
          </p:txBody>
        </p:sp>
        <p:sp>
          <p:nvSpPr>
            <p:cNvPr id="101" name="Shape">
              <a:extLst>
                <a:ext uri="{FF2B5EF4-FFF2-40B4-BE49-F238E27FC236}">
                  <a16:creationId xmlns:a16="http://schemas.microsoft.com/office/drawing/2014/main" id="{02EB059A-80D9-1C4F-BF6C-D76766B50F93}"/>
                </a:ext>
              </a:extLst>
            </p:cNvPr>
            <p:cNvSpPr/>
            <p:nvPr/>
          </p:nvSpPr>
          <p:spPr>
            <a:xfrm>
              <a:off x="4811163" y="3715477"/>
              <a:ext cx="3034699" cy="186945"/>
            </a:xfrm>
            <a:custGeom>
              <a:avLst/>
              <a:gdLst/>
              <a:ahLst/>
              <a:cxnLst>
                <a:cxn ang="0">
                  <a:pos x="wd2" y="hd2"/>
                </a:cxn>
                <a:cxn ang="5400000">
                  <a:pos x="wd2" y="hd2"/>
                </a:cxn>
                <a:cxn ang="10800000">
                  <a:pos x="wd2" y="hd2"/>
                </a:cxn>
                <a:cxn ang="16200000">
                  <a:pos x="wd2" y="hd2"/>
                </a:cxn>
              </a:cxnLst>
              <a:rect l="0" t="0" r="r" b="b"/>
              <a:pathLst>
                <a:path w="21600" h="21600" extrusionOk="0">
                  <a:moveTo>
                    <a:pt x="21600" y="10666"/>
                  </a:moveTo>
                  <a:lnTo>
                    <a:pt x="21352" y="4600"/>
                  </a:lnTo>
                  <a:cubicBezTo>
                    <a:pt x="20951" y="2904"/>
                    <a:pt x="20280" y="1347"/>
                    <a:pt x="19399" y="0"/>
                  </a:cubicBezTo>
                  <a:cubicBezTo>
                    <a:pt x="17308" y="2800"/>
                    <a:pt x="14232" y="4572"/>
                    <a:pt x="10800" y="4572"/>
                  </a:cubicBezTo>
                  <a:cubicBezTo>
                    <a:pt x="7368" y="4572"/>
                    <a:pt x="4292" y="2800"/>
                    <a:pt x="2201" y="0"/>
                  </a:cubicBezTo>
                  <a:cubicBezTo>
                    <a:pt x="1320" y="1347"/>
                    <a:pt x="649" y="2905"/>
                    <a:pt x="248" y="4602"/>
                  </a:cubicBezTo>
                  <a:lnTo>
                    <a:pt x="0" y="10664"/>
                  </a:lnTo>
                  <a:cubicBezTo>
                    <a:pt x="926" y="16882"/>
                    <a:pt x="5409" y="21600"/>
                    <a:pt x="10800" y="21600"/>
                  </a:cubicBezTo>
                  <a:cubicBezTo>
                    <a:pt x="16191" y="21600"/>
                    <a:pt x="20673" y="16884"/>
                    <a:pt x="21600" y="10666"/>
                  </a:cubicBezTo>
                  <a:close/>
                </a:path>
              </a:pathLst>
            </a:custGeom>
            <a:solidFill>
              <a:srgbClr val="000000">
                <a:alpha val="30000"/>
              </a:srgbClr>
            </a:solidFill>
            <a:ln w="12700">
              <a:miter lim="400000"/>
            </a:ln>
          </p:spPr>
          <p:txBody>
            <a:bodyPr lIns="28575" tIns="28575" rIns="28575" bIns="28575" anchor="ctr"/>
            <a:lstStyle/>
            <a:p>
              <a:pPr defTabSz="685800">
                <a:buClrTx/>
                <a:defRPr sz="3000">
                  <a:solidFill>
                    <a:srgbClr val="FFFFFF"/>
                  </a:solidFill>
                  <a:effectLst>
                    <a:outerShdw blurRad="38100" dist="12700" dir="5400000" rotWithShape="0">
                      <a:srgbClr val="000000">
                        <a:alpha val="50000"/>
                      </a:srgbClr>
                    </a:outerShdw>
                  </a:effectLst>
                </a:defRPr>
              </a:pPr>
              <a:endParaRPr sz="2250" kern="1200" dirty="0">
                <a:solidFill>
                  <a:srgbClr val="FFFFFF"/>
                </a:solidFill>
                <a:effectLst>
                  <a:outerShdw blurRad="38100" dist="12700" dir="5400000" rotWithShape="0">
                    <a:srgbClr val="000000">
                      <a:alpha val="50000"/>
                    </a:srgbClr>
                  </a:outerShdw>
                </a:effectLst>
                <a:latin typeface="Franklin Gothic" panose="020B0604020202020204"/>
                <a:ea typeface="+mn-ea"/>
                <a:cs typeface="+mn-cs"/>
              </a:endParaRPr>
            </a:p>
          </p:txBody>
        </p:sp>
        <p:sp>
          <p:nvSpPr>
            <p:cNvPr id="102" name="Shape">
              <a:extLst>
                <a:ext uri="{FF2B5EF4-FFF2-40B4-BE49-F238E27FC236}">
                  <a16:creationId xmlns:a16="http://schemas.microsoft.com/office/drawing/2014/main" id="{E29A564D-84EB-8749-9BCA-B53D99E2F912}"/>
                </a:ext>
              </a:extLst>
            </p:cNvPr>
            <p:cNvSpPr/>
            <p:nvPr/>
          </p:nvSpPr>
          <p:spPr>
            <a:xfrm>
              <a:off x="4366814" y="4390886"/>
              <a:ext cx="3928291" cy="187310"/>
            </a:xfrm>
            <a:custGeom>
              <a:avLst/>
              <a:gdLst/>
              <a:ahLst/>
              <a:cxnLst>
                <a:cxn ang="0">
                  <a:pos x="wd2" y="hd2"/>
                </a:cxn>
                <a:cxn ang="5400000">
                  <a:pos x="wd2" y="hd2"/>
                </a:cxn>
                <a:cxn ang="10800000">
                  <a:pos x="wd2" y="hd2"/>
                </a:cxn>
                <a:cxn ang="16200000">
                  <a:pos x="wd2" y="hd2"/>
                </a:cxn>
              </a:cxnLst>
              <a:rect l="0" t="0" r="r" b="b"/>
              <a:pathLst>
                <a:path w="21600" h="21600" extrusionOk="0">
                  <a:moveTo>
                    <a:pt x="21600" y="10296"/>
                  </a:moveTo>
                  <a:lnTo>
                    <a:pt x="21442" y="5299"/>
                  </a:lnTo>
                  <a:cubicBezTo>
                    <a:pt x="21068" y="3329"/>
                    <a:pt x="20334" y="1527"/>
                    <a:pt x="19329" y="0"/>
                  </a:cubicBezTo>
                  <a:cubicBezTo>
                    <a:pt x="17263" y="2820"/>
                    <a:pt x="14208" y="4605"/>
                    <a:pt x="10800" y="4605"/>
                  </a:cubicBezTo>
                  <a:cubicBezTo>
                    <a:pt x="7392" y="4605"/>
                    <a:pt x="4338" y="2820"/>
                    <a:pt x="2271" y="0"/>
                  </a:cubicBezTo>
                  <a:cubicBezTo>
                    <a:pt x="1266" y="1528"/>
                    <a:pt x="532" y="3331"/>
                    <a:pt x="158" y="5303"/>
                  </a:cubicBezTo>
                  <a:lnTo>
                    <a:pt x="0" y="10293"/>
                  </a:lnTo>
                  <a:cubicBezTo>
                    <a:pt x="788" y="16692"/>
                    <a:pt x="5323" y="21600"/>
                    <a:pt x="10800" y="21600"/>
                  </a:cubicBezTo>
                  <a:cubicBezTo>
                    <a:pt x="16276" y="21600"/>
                    <a:pt x="20811" y="16694"/>
                    <a:pt x="21600" y="10296"/>
                  </a:cubicBezTo>
                  <a:close/>
                </a:path>
              </a:pathLst>
            </a:custGeom>
            <a:solidFill>
              <a:srgbClr val="000000">
                <a:alpha val="30000"/>
              </a:srgbClr>
            </a:solidFill>
            <a:ln w="12700">
              <a:miter lim="400000"/>
            </a:ln>
          </p:spPr>
          <p:txBody>
            <a:bodyPr lIns="28575" tIns="28575" rIns="28575" bIns="28575" anchor="ctr"/>
            <a:lstStyle/>
            <a:p>
              <a:pPr defTabSz="685800">
                <a:buClrTx/>
                <a:defRPr sz="3000">
                  <a:solidFill>
                    <a:srgbClr val="FFFFFF"/>
                  </a:solidFill>
                  <a:effectLst>
                    <a:outerShdw blurRad="38100" dist="12700" dir="5400000" rotWithShape="0">
                      <a:srgbClr val="000000">
                        <a:alpha val="50000"/>
                      </a:srgbClr>
                    </a:outerShdw>
                  </a:effectLst>
                </a:defRPr>
              </a:pPr>
              <a:endParaRPr sz="2250" kern="1200" dirty="0">
                <a:solidFill>
                  <a:srgbClr val="FFFFFF"/>
                </a:solidFill>
                <a:effectLst>
                  <a:outerShdw blurRad="38100" dist="12700" dir="5400000" rotWithShape="0">
                    <a:srgbClr val="000000">
                      <a:alpha val="50000"/>
                    </a:srgbClr>
                  </a:outerShdw>
                </a:effectLst>
                <a:latin typeface="Franklin Gothic" panose="020B0604020202020204"/>
                <a:ea typeface="+mn-ea"/>
                <a:cs typeface="+mn-cs"/>
              </a:endParaRPr>
            </a:p>
          </p:txBody>
        </p:sp>
        <p:sp>
          <p:nvSpPr>
            <p:cNvPr id="103" name="Oval">
              <a:extLst>
                <a:ext uri="{FF2B5EF4-FFF2-40B4-BE49-F238E27FC236}">
                  <a16:creationId xmlns:a16="http://schemas.microsoft.com/office/drawing/2014/main" id="{02E77946-BE15-5341-B530-B6F307F8DEAB}"/>
                </a:ext>
              </a:extLst>
            </p:cNvPr>
            <p:cNvSpPr/>
            <p:nvPr/>
          </p:nvSpPr>
          <p:spPr>
            <a:xfrm>
              <a:off x="5705784" y="2358734"/>
              <a:ext cx="1252252" cy="230596"/>
            </a:xfrm>
            <a:prstGeom prst="ellipse">
              <a:avLst/>
            </a:prstGeom>
            <a:solidFill>
              <a:srgbClr val="000000">
                <a:alpha val="30000"/>
              </a:srgbClr>
            </a:solidFill>
            <a:ln w="12700">
              <a:miter lim="400000"/>
            </a:ln>
          </p:spPr>
          <p:txBody>
            <a:bodyPr lIns="28575" tIns="28575" rIns="28575" bIns="28575" anchor="ctr"/>
            <a:lstStyle/>
            <a:p>
              <a:pPr defTabSz="685800">
                <a:buClrTx/>
                <a:defRPr sz="3000">
                  <a:solidFill>
                    <a:srgbClr val="FFFFFF"/>
                  </a:solidFill>
                  <a:effectLst>
                    <a:outerShdw blurRad="38100" dist="12700" dir="5400000" rotWithShape="0">
                      <a:srgbClr val="000000">
                        <a:alpha val="50000"/>
                      </a:srgbClr>
                    </a:outerShdw>
                  </a:effectLst>
                </a:defRPr>
              </a:pPr>
              <a:endParaRPr sz="2250" kern="1200" dirty="0">
                <a:solidFill>
                  <a:srgbClr val="FFFFFF"/>
                </a:solidFill>
                <a:effectLst>
                  <a:outerShdw blurRad="38100" dist="12700" dir="5400000" rotWithShape="0">
                    <a:srgbClr val="000000">
                      <a:alpha val="50000"/>
                    </a:srgbClr>
                  </a:outerShdw>
                </a:effectLst>
                <a:latin typeface="Franklin Gothic" panose="020B0604020202020204"/>
                <a:ea typeface="+mn-ea"/>
                <a:cs typeface="+mn-cs"/>
              </a:endParaRPr>
            </a:p>
          </p:txBody>
        </p:sp>
      </p:grpSp>
      <p:grpSp>
        <p:nvGrpSpPr>
          <p:cNvPr id="247" name="Group 246">
            <a:extLst>
              <a:ext uri="{FF2B5EF4-FFF2-40B4-BE49-F238E27FC236}">
                <a16:creationId xmlns:a16="http://schemas.microsoft.com/office/drawing/2014/main" id="{4FA9AA57-FC4B-3646-9308-16F319645D1D}"/>
              </a:ext>
            </a:extLst>
          </p:cNvPr>
          <p:cNvGrpSpPr/>
          <p:nvPr/>
        </p:nvGrpSpPr>
        <p:grpSpPr>
          <a:xfrm>
            <a:off x="4426401" y="2293013"/>
            <a:ext cx="276405" cy="300082"/>
            <a:chOff x="5932357" y="2997014"/>
            <a:chExt cx="368540" cy="400109"/>
          </a:xfrm>
        </p:grpSpPr>
        <p:sp>
          <p:nvSpPr>
            <p:cNvPr id="246" name="Oval 245">
              <a:extLst>
                <a:ext uri="{FF2B5EF4-FFF2-40B4-BE49-F238E27FC236}">
                  <a16:creationId xmlns:a16="http://schemas.microsoft.com/office/drawing/2014/main" id="{8DE53070-17D8-824D-A9C4-8C19C292EDB1}"/>
                </a:ext>
              </a:extLst>
            </p:cNvPr>
            <p:cNvSpPr/>
            <p:nvPr/>
          </p:nvSpPr>
          <p:spPr>
            <a:xfrm>
              <a:off x="5957888" y="3004452"/>
              <a:ext cx="324538" cy="32453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defRPr/>
              </a:pPr>
              <a:endParaRPr lang="en-US" sz="1350" kern="1200" dirty="0">
                <a:solidFill>
                  <a:srgbClr val="000000"/>
                </a:solidFill>
                <a:latin typeface="Franklin Gothic" panose="020B0604020202020204"/>
              </a:endParaRPr>
            </a:p>
          </p:txBody>
        </p:sp>
        <p:sp>
          <p:nvSpPr>
            <p:cNvPr id="243" name="TextBox 242">
              <a:extLst>
                <a:ext uri="{FF2B5EF4-FFF2-40B4-BE49-F238E27FC236}">
                  <a16:creationId xmlns:a16="http://schemas.microsoft.com/office/drawing/2014/main" id="{582A4D22-54CB-5440-B574-1541F1067DA6}"/>
                </a:ext>
              </a:extLst>
            </p:cNvPr>
            <p:cNvSpPr txBox="1"/>
            <p:nvPr/>
          </p:nvSpPr>
          <p:spPr>
            <a:xfrm>
              <a:off x="5932357" y="2997014"/>
              <a:ext cx="368540" cy="400109"/>
            </a:xfrm>
            <a:prstGeom prst="rect">
              <a:avLst/>
            </a:prstGeom>
            <a:noFill/>
          </p:spPr>
          <p:txBody>
            <a:bodyPr wrap="square" rtlCol="0">
              <a:spAutoFit/>
            </a:bodyPr>
            <a:lstStyle/>
            <a:p>
              <a:pPr algn="ctr" defTabSz="685800">
                <a:buClrTx/>
                <a:defRPr/>
              </a:pPr>
              <a:r>
                <a:rPr lang="en-US" sz="1350" b="1" kern="1200" dirty="0">
                  <a:latin typeface="Franklin Gothic" panose="020B0604020202020204"/>
                  <a:ea typeface="+mn-ea"/>
                  <a:cs typeface="Arial" panose="020B0604020202020204" pitchFamily="34" charset="0"/>
                </a:rPr>
                <a:t>1</a:t>
              </a:r>
            </a:p>
          </p:txBody>
        </p:sp>
      </p:grpSp>
      <p:grpSp>
        <p:nvGrpSpPr>
          <p:cNvPr id="248" name="Group 247">
            <a:extLst>
              <a:ext uri="{FF2B5EF4-FFF2-40B4-BE49-F238E27FC236}">
                <a16:creationId xmlns:a16="http://schemas.microsoft.com/office/drawing/2014/main" id="{F6B9F7DE-1FD4-5A4F-A5DD-03A961A21A92}"/>
              </a:ext>
            </a:extLst>
          </p:cNvPr>
          <p:cNvGrpSpPr/>
          <p:nvPr/>
        </p:nvGrpSpPr>
        <p:grpSpPr>
          <a:xfrm>
            <a:off x="4449268" y="2835886"/>
            <a:ext cx="276405" cy="300082"/>
            <a:chOff x="5932357" y="2997014"/>
            <a:chExt cx="368540" cy="400109"/>
          </a:xfrm>
        </p:grpSpPr>
        <p:sp>
          <p:nvSpPr>
            <p:cNvPr id="249" name="Oval 248">
              <a:extLst>
                <a:ext uri="{FF2B5EF4-FFF2-40B4-BE49-F238E27FC236}">
                  <a16:creationId xmlns:a16="http://schemas.microsoft.com/office/drawing/2014/main" id="{84536B30-1139-0447-AFFC-E10D409FC42D}"/>
                </a:ext>
              </a:extLst>
            </p:cNvPr>
            <p:cNvSpPr/>
            <p:nvPr/>
          </p:nvSpPr>
          <p:spPr>
            <a:xfrm>
              <a:off x="5957888" y="3004452"/>
              <a:ext cx="324538" cy="32453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defRPr/>
              </a:pPr>
              <a:endParaRPr lang="en-US" sz="1350" kern="1200" dirty="0">
                <a:solidFill>
                  <a:srgbClr val="000000"/>
                </a:solidFill>
                <a:latin typeface="Franklin Gothic" panose="020B0604020202020204"/>
              </a:endParaRPr>
            </a:p>
          </p:txBody>
        </p:sp>
        <p:sp>
          <p:nvSpPr>
            <p:cNvPr id="250" name="TextBox 249">
              <a:extLst>
                <a:ext uri="{FF2B5EF4-FFF2-40B4-BE49-F238E27FC236}">
                  <a16:creationId xmlns:a16="http://schemas.microsoft.com/office/drawing/2014/main" id="{E5B889C6-AD51-7F43-A751-62B0F7C7648F}"/>
                </a:ext>
              </a:extLst>
            </p:cNvPr>
            <p:cNvSpPr txBox="1"/>
            <p:nvPr/>
          </p:nvSpPr>
          <p:spPr>
            <a:xfrm>
              <a:off x="5932357" y="2997014"/>
              <a:ext cx="368540" cy="400109"/>
            </a:xfrm>
            <a:prstGeom prst="rect">
              <a:avLst/>
            </a:prstGeom>
            <a:noFill/>
          </p:spPr>
          <p:txBody>
            <a:bodyPr wrap="square" rtlCol="0">
              <a:spAutoFit/>
            </a:bodyPr>
            <a:lstStyle/>
            <a:p>
              <a:pPr algn="ctr" defTabSz="685800">
                <a:buClrTx/>
                <a:defRPr/>
              </a:pPr>
              <a:r>
                <a:rPr lang="en-US" sz="1350" b="1" kern="1200" dirty="0">
                  <a:latin typeface="Franklin Gothic" panose="020B0604020202020204"/>
                  <a:ea typeface="+mn-ea"/>
                  <a:cs typeface="Arial" panose="020B0604020202020204" pitchFamily="34" charset="0"/>
                </a:rPr>
                <a:t>2</a:t>
              </a:r>
            </a:p>
          </p:txBody>
        </p:sp>
      </p:grpSp>
      <p:grpSp>
        <p:nvGrpSpPr>
          <p:cNvPr id="251" name="Group 250">
            <a:extLst>
              <a:ext uri="{FF2B5EF4-FFF2-40B4-BE49-F238E27FC236}">
                <a16:creationId xmlns:a16="http://schemas.microsoft.com/office/drawing/2014/main" id="{B81490AB-9A9B-A14A-8338-81DB96D28815}"/>
              </a:ext>
            </a:extLst>
          </p:cNvPr>
          <p:cNvGrpSpPr/>
          <p:nvPr/>
        </p:nvGrpSpPr>
        <p:grpSpPr>
          <a:xfrm>
            <a:off x="4449268" y="3352343"/>
            <a:ext cx="276405" cy="300082"/>
            <a:chOff x="5932357" y="2997014"/>
            <a:chExt cx="368540" cy="400109"/>
          </a:xfrm>
        </p:grpSpPr>
        <p:sp>
          <p:nvSpPr>
            <p:cNvPr id="252" name="Oval 251">
              <a:extLst>
                <a:ext uri="{FF2B5EF4-FFF2-40B4-BE49-F238E27FC236}">
                  <a16:creationId xmlns:a16="http://schemas.microsoft.com/office/drawing/2014/main" id="{D0ED0509-202E-FC4C-B4F7-A10EB1A188C8}"/>
                </a:ext>
              </a:extLst>
            </p:cNvPr>
            <p:cNvSpPr/>
            <p:nvPr/>
          </p:nvSpPr>
          <p:spPr>
            <a:xfrm>
              <a:off x="5957888" y="3004452"/>
              <a:ext cx="324538" cy="32453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defRPr/>
              </a:pPr>
              <a:endParaRPr lang="en-US" sz="1350" kern="1200" dirty="0">
                <a:solidFill>
                  <a:srgbClr val="000000"/>
                </a:solidFill>
                <a:latin typeface="Franklin Gothic" panose="020B0604020202020204"/>
              </a:endParaRPr>
            </a:p>
          </p:txBody>
        </p:sp>
        <p:sp>
          <p:nvSpPr>
            <p:cNvPr id="253" name="TextBox 252">
              <a:extLst>
                <a:ext uri="{FF2B5EF4-FFF2-40B4-BE49-F238E27FC236}">
                  <a16:creationId xmlns:a16="http://schemas.microsoft.com/office/drawing/2014/main" id="{FC9DEA63-D915-6749-BAD0-155A77C94FDF}"/>
                </a:ext>
              </a:extLst>
            </p:cNvPr>
            <p:cNvSpPr txBox="1"/>
            <p:nvPr/>
          </p:nvSpPr>
          <p:spPr>
            <a:xfrm>
              <a:off x="5932357" y="2997014"/>
              <a:ext cx="368540" cy="400109"/>
            </a:xfrm>
            <a:prstGeom prst="rect">
              <a:avLst/>
            </a:prstGeom>
            <a:noFill/>
          </p:spPr>
          <p:txBody>
            <a:bodyPr wrap="square" rtlCol="0">
              <a:spAutoFit/>
            </a:bodyPr>
            <a:lstStyle/>
            <a:p>
              <a:pPr algn="ctr" defTabSz="685800">
                <a:buClrTx/>
                <a:defRPr/>
              </a:pPr>
              <a:r>
                <a:rPr lang="en-US" sz="1350" b="1" kern="1200" dirty="0">
                  <a:latin typeface="Franklin Gothic" panose="020B0604020202020204"/>
                  <a:ea typeface="+mn-ea"/>
                  <a:cs typeface="Arial" panose="020B0604020202020204" pitchFamily="34" charset="0"/>
                </a:rPr>
                <a:t>3</a:t>
              </a:r>
            </a:p>
          </p:txBody>
        </p:sp>
      </p:grpSp>
      <p:grpSp>
        <p:nvGrpSpPr>
          <p:cNvPr id="254" name="Group 253">
            <a:extLst>
              <a:ext uri="{FF2B5EF4-FFF2-40B4-BE49-F238E27FC236}">
                <a16:creationId xmlns:a16="http://schemas.microsoft.com/office/drawing/2014/main" id="{63234FC1-272F-E946-9043-5AEE7A13AC69}"/>
              </a:ext>
            </a:extLst>
          </p:cNvPr>
          <p:cNvGrpSpPr/>
          <p:nvPr/>
        </p:nvGrpSpPr>
        <p:grpSpPr>
          <a:xfrm>
            <a:off x="4449268" y="3823768"/>
            <a:ext cx="276405" cy="300082"/>
            <a:chOff x="5932357" y="2997014"/>
            <a:chExt cx="368540" cy="400109"/>
          </a:xfrm>
        </p:grpSpPr>
        <p:sp>
          <p:nvSpPr>
            <p:cNvPr id="255" name="Oval 254">
              <a:extLst>
                <a:ext uri="{FF2B5EF4-FFF2-40B4-BE49-F238E27FC236}">
                  <a16:creationId xmlns:a16="http://schemas.microsoft.com/office/drawing/2014/main" id="{C9864152-63F5-DA47-8E99-615AE1C3B35B}"/>
                </a:ext>
              </a:extLst>
            </p:cNvPr>
            <p:cNvSpPr/>
            <p:nvPr/>
          </p:nvSpPr>
          <p:spPr>
            <a:xfrm>
              <a:off x="5957888" y="3004452"/>
              <a:ext cx="324538" cy="32453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defRPr/>
              </a:pPr>
              <a:endParaRPr lang="en-US" sz="1350" kern="1200" dirty="0">
                <a:solidFill>
                  <a:srgbClr val="000000"/>
                </a:solidFill>
                <a:latin typeface="Franklin Gothic" panose="020B0604020202020204"/>
              </a:endParaRPr>
            </a:p>
          </p:txBody>
        </p:sp>
        <p:sp>
          <p:nvSpPr>
            <p:cNvPr id="256" name="TextBox 255">
              <a:extLst>
                <a:ext uri="{FF2B5EF4-FFF2-40B4-BE49-F238E27FC236}">
                  <a16:creationId xmlns:a16="http://schemas.microsoft.com/office/drawing/2014/main" id="{50E79F77-7FC1-114A-96C6-526F0F3715CC}"/>
                </a:ext>
              </a:extLst>
            </p:cNvPr>
            <p:cNvSpPr txBox="1"/>
            <p:nvPr/>
          </p:nvSpPr>
          <p:spPr>
            <a:xfrm>
              <a:off x="5932357" y="2997014"/>
              <a:ext cx="368540" cy="400109"/>
            </a:xfrm>
            <a:prstGeom prst="rect">
              <a:avLst/>
            </a:prstGeom>
            <a:noFill/>
          </p:spPr>
          <p:txBody>
            <a:bodyPr wrap="square" rtlCol="0">
              <a:spAutoFit/>
            </a:bodyPr>
            <a:lstStyle/>
            <a:p>
              <a:pPr algn="ctr" defTabSz="685800">
                <a:buClrTx/>
                <a:defRPr/>
              </a:pPr>
              <a:r>
                <a:rPr lang="en-US" sz="1350" b="1" kern="1200" dirty="0">
                  <a:latin typeface="Franklin Gothic" panose="020B0604020202020204"/>
                  <a:ea typeface="+mn-ea"/>
                  <a:cs typeface="Arial" panose="020B0604020202020204" pitchFamily="34" charset="0"/>
                </a:rPr>
                <a:t>4</a:t>
              </a:r>
            </a:p>
          </p:txBody>
        </p:sp>
      </p:grpSp>
      <p:grpSp>
        <p:nvGrpSpPr>
          <p:cNvPr id="257" name="Group 256">
            <a:extLst>
              <a:ext uri="{FF2B5EF4-FFF2-40B4-BE49-F238E27FC236}">
                <a16:creationId xmlns:a16="http://schemas.microsoft.com/office/drawing/2014/main" id="{8CD62534-EB3C-2841-B2C9-BA1D959EB7D8}"/>
              </a:ext>
            </a:extLst>
          </p:cNvPr>
          <p:cNvGrpSpPr/>
          <p:nvPr/>
        </p:nvGrpSpPr>
        <p:grpSpPr>
          <a:xfrm>
            <a:off x="4449268" y="4332383"/>
            <a:ext cx="276405" cy="300082"/>
            <a:chOff x="5932357" y="2997014"/>
            <a:chExt cx="368540" cy="400109"/>
          </a:xfrm>
        </p:grpSpPr>
        <p:sp>
          <p:nvSpPr>
            <p:cNvPr id="258" name="Oval 257">
              <a:extLst>
                <a:ext uri="{FF2B5EF4-FFF2-40B4-BE49-F238E27FC236}">
                  <a16:creationId xmlns:a16="http://schemas.microsoft.com/office/drawing/2014/main" id="{F61DFE38-A7E7-6844-99EF-7303C5FC0473}"/>
                </a:ext>
              </a:extLst>
            </p:cNvPr>
            <p:cNvSpPr/>
            <p:nvPr/>
          </p:nvSpPr>
          <p:spPr>
            <a:xfrm>
              <a:off x="5957888" y="3004452"/>
              <a:ext cx="324538" cy="32453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defRPr/>
              </a:pPr>
              <a:endParaRPr lang="en-US" sz="1350" kern="1200" dirty="0">
                <a:solidFill>
                  <a:srgbClr val="000000"/>
                </a:solidFill>
                <a:latin typeface="Franklin Gothic" panose="020B0604020202020204"/>
              </a:endParaRPr>
            </a:p>
          </p:txBody>
        </p:sp>
        <p:sp>
          <p:nvSpPr>
            <p:cNvPr id="259" name="TextBox 258">
              <a:extLst>
                <a:ext uri="{FF2B5EF4-FFF2-40B4-BE49-F238E27FC236}">
                  <a16:creationId xmlns:a16="http://schemas.microsoft.com/office/drawing/2014/main" id="{211A0911-689E-254B-B1C6-3F4BF0232FD0}"/>
                </a:ext>
              </a:extLst>
            </p:cNvPr>
            <p:cNvSpPr txBox="1"/>
            <p:nvPr/>
          </p:nvSpPr>
          <p:spPr>
            <a:xfrm>
              <a:off x="5932357" y="2997014"/>
              <a:ext cx="368540" cy="400109"/>
            </a:xfrm>
            <a:prstGeom prst="rect">
              <a:avLst/>
            </a:prstGeom>
            <a:noFill/>
          </p:spPr>
          <p:txBody>
            <a:bodyPr wrap="square" rtlCol="0">
              <a:spAutoFit/>
            </a:bodyPr>
            <a:lstStyle/>
            <a:p>
              <a:pPr algn="ctr" defTabSz="685800">
                <a:buClrTx/>
                <a:defRPr/>
              </a:pPr>
              <a:r>
                <a:rPr lang="en-US" sz="1350" b="1" kern="1200" dirty="0">
                  <a:latin typeface="Franklin Gothic" panose="020B0604020202020204"/>
                  <a:ea typeface="+mn-ea"/>
                  <a:cs typeface="Arial" panose="020B0604020202020204" pitchFamily="34" charset="0"/>
                </a:rPr>
                <a:t>5</a:t>
              </a:r>
            </a:p>
          </p:txBody>
        </p:sp>
      </p:grpSp>
      <p:sp>
        <p:nvSpPr>
          <p:cNvPr id="260" name="TextBox 259">
            <a:extLst>
              <a:ext uri="{FF2B5EF4-FFF2-40B4-BE49-F238E27FC236}">
                <a16:creationId xmlns:a16="http://schemas.microsoft.com/office/drawing/2014/main" id="{4D3B1361-9532-1442-9342-04DEFD0B347A}"/>
              </a:ext>
            </a:extLst>
          </p:cNvPr>
          <p:cNvSpPr txBox="1"/>
          <p:nvPr/>
        </p:nvSpPr>
        <p:spPr>
          <a:xfrm>
            <a:off x="4345644" y="1240374"/>
            <a:ext cx="890428" cy="877163"/>
          </a:xfrm>
          <a:prstGeom prst="rect">
            <a:avLst/>
          </a:prstGeom>
          <a:noFill/>
          <a:ln>
            <a:noFill/>
          </a:ln>
        </p:spPr>
        <p:txBody>
          <a:bodyPr wrap="square" rtlCol="0">
            <a:spAutoFit/>
          </a:bodyPr>
          <a:lstStyle/>
          <a:p>
            <a:pPr algn="ctr" defTabSz="685800">
              <a:buClrTx/>
              <a:defRPr/>
            </a:pPr>
            <a:r>
              <a:rPr lang="en-US" sz="1275" b="1" kern="1200" dirty="0">
                <a:solidFill>
                  <a:srgbClr val="FFFFFF"/>
                </a:solidFill>
                <a:latin typeface="Franklin Gothic" panose="020B0604020202020204"/>
                <a:ea typeface="+mn-ea"/>
                <a:cs typeface="Arial" panose="020B0604020202020204" pitchFamily="34" charset="0"/>
              </a:rPr>
              <a:t>Expansion of  Knowledge &amp; Skills</a:t>
            </a:r>
          </a:p>
        </p:txBody>
      </p:sp>
      <p:cxnSp>
        <p:nvCxnSpPr>
          <p:cNvPr id="262" name="Straight Connector 261">
            <a:extLst>
              <a:ext uri="{FF2B5EF4-FFF2-40B4-BE49-F238E27FC236}">
                <a16:creationId xmlns:a16="http://schemas.microsoft.com/office/drawing/2014/main" id="{ACDCF8B0-466D-FA4B-8774-6170D9D85FD7}"/>
              </a:ext>
            </a:extLst>
          </p:cNvPr>
          <p:cNvCxnSpPr/>
          <p:nvPr/>
        </p:nvCxnSpPr>
        <p:spPr>
          <a:xfrm>
            <a:off x="456124" y="760737"/>
            <a:ext cx="8304929" cy="0"/>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2" name="Graphic 1" descr="Diploma roll with solid fill">
            <a:extLst>
              <a:ext uri="{FF2B5EF4-FFF2-40B4-BE49-F238E27FC236}">
                <a16:creationId xmlns:a16="http://schemas.microsoft.com/office/drawing/2014/main" id="{FA3277B6-AF9D-1BEA-98CC-C4693F79FB5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10837" y="1144009"/>
            <a:ext cx="569784" cy="569784"/>
          </a:xfrm>
          <a:prstGeom prst="rect">
            <a:avLst/>
          </a:prstGeom>
        </p:spPr>
      </p:pic>
      <p:pic>
        <p:nvPicPr>
          <p:cNvPr id="10" name="Graphic 9" descr="Classroom outline">
            <a:extLst>
              <a:ext uri="{FF2B5EF4-FFF2-40B4-BE49-F238E27FC236}">
                <a16:creationId xmlns:a16="http://schemas.microsoft.com/office/drawing/2014/main" id="{84E15B6B-7C91-40BD-EDE7-5DC4F0FA800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63379" y="2370868"/>
            <a:ext cx="489955" cy="489955"/>
          </a:xfrm>
          <a:prstGeom prst="rect">
            <a:avLst/>
          </a:prstGeom>
        </p:spPr>
      </p:pic>
      <p:pic>
        <p:nvPicPr>
          <p:cNvPr id="13" name="Graphic 12" descr="Programmer female outline">
            <a:extLst>
              <a:ext uri="{FF2B5EF4-FFF2-40B4-BE49-F238E27FC236}">
                <a16:creationId xmlns:a16="http://schemas.microsoft.com/office/drawing/2014/main" id="{BF59CB5F-087F-060B-F89C-D17B7BBAA58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63380" y="3573307"/>
            <a:ext cx="499442" cy="499442"/>
          </a:xfrm>
          <a:prstGeom prst="rect">
            <a:avLst/>
          </a:prstGeom>
        </p:spPr>
      </p:pic>
      <p:pic>
        <p:nvPicPr>
          <p:cNvPr id="16" name="Graphic 15" descr="Social network outline">
            <a:extLst>
              <a:ext uri="{FF2B5EF4-FFF2-40B4-BE49-F238E27FC236}">
                <a16:creationId xmlns:a16="http://schemas.microsoft.com/office/drawing/2014/main" id="{3A6C6C4A-2E38-AE23-AB70-388FDFDE23B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451004" y="1168383"/>
            <a:ext cx="564145" cy="564145"/>
          </a:xfrm>
          <a:prstGeom prst="rect">
            <a:avLst/>
          </a:prstGeom>
        </p:spPr>
      </p:pic>
      <p:pic>
        <p:nvPicPr>
          <p:cNvPr id="18" name="Graphic 17" descr="Group of people outline">
            <a:extLst>
              <a:ext uri="{FF2B5EF4-FFF2-40B4-BE49-F238E27FC236}">
                <a16:creationId xmlns:a16="http://schemas.microsoft.com/office/drawing/2014/main" id="{9DC300CD-5FAD-8DE2-AE49-513A48EA0BA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535060" y="2517742"/>
            <a:ext cx="455006" cy="455006"/>
          </a:xfrm>
          <a:prstGeom prst="rect">
            <a:avLst/>
          </a:prstGeom>
        </p:spPr>
      </p:pic>
      <p:sp>
        <p:nvSpPr>
          <p:cNvPr id="19" name="TextBox 18">
            <a:extLst>
              <a:ext uri="{FF2B5EF4-FFF2-40B4-BE49-F238E27FC236}">
                <a16:creationId xmlns:a16="http://schemas.microsoft.com/office/drawing/2014/main" id="{5CCAFFA0-C0B0-A770-3786-E67ECB4CB69D}"/>
              </a:ext>
            </a:extLst>
          </p:cNvPr>
          <p:cNvSpPr txBox="1"/>
          <p:nvPr/>
        </p:nvSpPr>
        <p:spPr>
          <a:xfrm>
            <a:off x="4731223" y="2279151"/>
            <a:ext cx="1042205" cy="300082"/>
          </a:xfrm>
          <a:prstGeom prst="rect">
            <a:avLst/>
          </a:prstGeom>
          <a:noFill/>
        </p:spPr>
        <p:txBody>
          <a:bodyPr wrap="square" rtlCol="0">
            <a:spAutoFit/>
          </a:bodyPr>
          <a:lstStyle/>
          <a:p>
            <a:pPr defTabSz="685800">
              <a:buClrTx/>
              <a:defRPr/>
            </a:pPr>
            <a:r>
              <a:rPr lang="en-GB" sz="1350" kern="1200" dirty="0">
                <a:latin typeface="Franklin Gothic" panose="020B0604020202020204"/>
                <a:ea typeface="+mn-ea"/>
                <a:cs typeface="+mn-cs"/>
              </a:rPr>
              <a:t>200 people</a:t>
            </a:r>
          </a:p>
        </p:txBody>
      </p:sp>
      <p:sp>
        <p:nvSpPr>
          <p:cNvPr id="20" name="TextBox 19">
            <a:extLst>
              <a:ext uri="{FF2B5EF4-FFF2-40B4-BE49-F238E27FC236}">
                <a16:creationId xmlns:a16="http://schemas.microsoft.com/office/drawing/2014/main" id="{C3ECFCDE-D5A5-9359-369A-32E65A23B7EE}"/>
              </a:ext>
            </a:extLst>
          </p:cNvPr>
          <p:cNvSpPr txBox="1"/>
          <p:nvPr/>
        </p:nvSpPr>
        <p:spPr>
          <a:xfrm>
            <a:off x="4756445" y="2788281"/>
            <a:ext cx="1042205" cy="300082"/>
          </a:xfrm>
          <a:prstGeom prst="rect">
            <a:avLst/>
          </a:prstGeom>
          <a:noFill/>
        </p:spPr>
        <p:txBody>
          <a:bodyPr wrap="square" rtlCol="0">
            <a:spAutoFit/>
          </a:bodyPr>
          <a:lstStyle/>
          <a:p>
            <a:pPr defTabSz="685800">
              <a:buClrTx/>
              <a:defRPr/>
            </a:pPr>
            <a:r>
              <a:rPr lang="en-GB" sz="1350" kern="1200" dirty="0">
                <a:latin typeface="Franklin Gothic" panose="020B0604020202020204"/>
                <a:ea typeface="+mn-ea"/>
                <a:cs typeface="+mn-cs"/>
              </a:rPr>
              <a:t>300 people</a:t>
            </a:r>
          </a:p>
        </p:txBody>
      </p:sp>
      <p:sp>
        <p:nvSpPr>
          <p:cNvPr id="21" name="TextBox 20">
            <a:extLst>
              <a:ext uri="{FF2B5EF4-FFF2-40B4-BE49-F238E27FC236}">
                <a16:creationId xmlns:a16="http://schemas.microsoft.com/office/drawing/2014/main" id="{167A8B00-F477-CEF7-6979-1FEB4962DE6A}"/>
              </a:ext>
            </a:extLst>
          </p:cNvPr>
          <p:cNvSpPr txBox="1"/>
          <p:nvPr/>
        </p:nvSpPr>
        <p:spPr>
          <a:xfrm>
            <a:off x="4756444" y="3322024"/>
            <a:ext cx="1042205" cy="507831"/>
          </a:xfrm>
          <a:prstGeom prst="rect">
            <a:avLst/>
          </a:prstGeom>
          <a:noFill/>
        </p:spPr>
        <p:txBody>
          <a:bodyPr wrap="square" rtlCol="0">
            <a:spAutoFit/>
          </a:bodyPr>
          <a:lstStyle/>
          <a:p>
            <a:pPr defTabSz="685800">
              <a:buClrTx/>
              <a:defRPr/>
            </a:pPr>
            <a:r>
              <a:rPr lang="en-GB" sz="1350" kern="1200" dirty="0">
                <a:latin typeface="Franklin Gothic" panose="020B0604020202020204"/>
                <a:ea typeface="+mn-ea"/>
                <a:cs typeface="+mn-cs"/>
              </a:rPr>
              <a:t>1000 people</a:t>
            </a:r>
          </a:p>
        </p:txBody>
      </p:sp>
      <p:sp>
        <p:nvSpPr>
          <p:cNvPr id="22" name="TextBox 21">
            <a:extLst>
              <a:ext uri="{FF2B5EF4-FFF2-40B4-BE49-F238E27FC236}">
                <a16:creationId xmlns:a16="http://schemas.microsoft.com/office/drawing/2014/main" id="{0F209793-3E50-F18B-F802-E868E629833C}"/>
              </a:ext>
            </a:extLst>
          </p:cNvPr>
          <p:cNvSpPr txBox="1"/>
          <p:nvPr/>
        </p:nvSpPr>
        <p:spPr>
          <a:xfrm>
            <a:off x="4774028" y="4295797"/>
            <a:ext cx="1319262" cy="300082"/>
          </a:xfrm>
          <a:prstGeom prst="rect">
            <a:avLst/>
          </a:prstGeom>
          <a:noFill/>
        </p:spPr>
        <p:txBody>
          <a:bodyPr wrap="square" rtlCol="0">
            <a:spAutoFit/>
          </a:bodyPr>
          <a:lstStyle/>
          <a:p>
            <a:pPr defTabSz="685800">
              <a:buClrTx/>
              <a:defRPr/>
            </a:pPr>
            <a:r>
              <a:rPr lang="en-GB" sz="1350" kern="1200" dirty="0">
                <a:solidFill>
                  <a:srgbClr val="FFFFFF"/>
                </a:solidFill>
                <a:latin typeface="Franklin Gothic" panose="020B0604020202020204"/>
                <a:ea typeface="+mn-ea"/>
                <a:cs typeface="+mn-cs"/>
              </a:rPr>
              <a:t>20,000 patients</a:t>
            </a:r>
          </a:p>
        </p:txBody>
      </p:sp>
      <p:sp>
        <p:nvSpPr>
          <p:cNvPr id="23" name="TextBox 22">
            <a:extLst>
              <a:ext uri="{FF2B5EF4-FFF2-40B4-BE49-F238E27FC236}">
                <a16:creationId xmlns:a16="http://schemas.microsoft.com/office/drawing/2014/main" id="{0CB86458-22AE-C3F3-653E-4387535A94DE}"/>
              </a:ext>
            </a:extLst>
          </p:cNvPr>
          <p:cNvSpPr txBox="1"/>
          <p:nvPr/>
        </p:nvSpPr>
        <p:spPr>
          <a:xfrm>
            <a:off x="4774028" y="3813570"/>
            <a:ext cx="1042205" cy="507831"/>
          </a:xfrm>
          <a:prstGeom prst="rect">
            <a:avLst/>
          </a:prstGeom>
          <a:noFill/>
        </p:spPr>
        <p:txBody>
          <a:bodyPr wrap="square" rtlCol="0">
            <a:spAutoFit/>
          </a:bodyPr>
          <a:lstStyle/>
          <a:p>
            <a:pPr defTabSz="685800">
              <a:buClrTx/>
              <a:defRPr/>
            </a:pPr>
            <a:r>
              <a:rPr lang="en-GB" sz="1350" kern="1200" dirty="0">
                <a:latin typeface="Franklin Gothic" panose="020B0604020202020204"/>
                <a:ea typeface="+mn-ea"/>
                <a:cs typeface="+mn-cs"/>
              </a:rPr>
              <a:t>2000 people</a:t>
            </a:r>
          </a:p>
        </p:txBody>
      </p:sp>
      <p:cxnSp>
        <p:nvCxnSpPr>
          <p:cNvPr id="25" name="Straight Arrow Connector 24">
            <a:extLst>
              <a:ext uri="{FF2B5EF4-FFF2-40B4-BE49-F238E27FC236}">
                <a16:creationId xmlns:a16="http://schemas.microsoft.com/office/drawing/2014/main" id="{752761E5-905F-0EE1-48EA-7BD202D93203}"/>
              </a:ext>
            </a:extLst>
          </p:cNvPr>
          <p:cNvCxnSpPr>
            <a:cxnSpLocks/>
          </p:cNvCxnSpPr>
          <p:nvPr/>
        </p:nvCxnSpPr>
        <p:spPr>
          <a:xfrm flipH="1">
            <a:off x="2727229" y="2236309"/>
            <a:ext cx="1395661" cy="2082503"/>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7" name="Straight Arrow Connector 26">
            <a:extLst>
              <a:ext uri="{FF2B5EF4-FFF2-40B4-BE49-F238E27FC236}">
                <a16:creationId xmlns:a16="http://schemas.microsoft.com/office/drawing/2014/main" id="{6B9C39DB-3B12-9321-8473-5EC49710FF61}"/>
              </a:ext>
            </a:extLst>
          </p:cNvPr>
          <p:cNvCxnSpPr>
            <a:cxnSpLocks/>
          </p:cNvCxnSpPr>
          <p:nvPr/>
        </p:nvCxnSpPr>
        <p:spPr>
          <a:xfrm>
            <a:off x="5534124" y="2243413"/>
            <a:ext cx="1393175" cy="2159435"/>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pic>
        <p:nvPicPr>
          <p:cNvPr id="29" name="Picture 28" descr="A close-up of a logo&#10;&#10;Description automatically generated">
            <a:extLst>
              <a:ext uri="{FF2B5EF4-FFF2-40B4-BE49-F238E27FC236}">
                <a16:creationId xmlns:a16="http://schemas.microsoft.com/office/drawing/2014/main" id="{912BB4F7-9486-7090-7452-C79694C80611}"/>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189103" y="62830"/>
            <a:ext cx="1249680" cy="683895"/>
          </a:xfrm>
          <a:prstGeom prst="rect">
            <a:avLst/>
          </a:prstGeom>
        </p:spPr>
      </p:pic>
    </p:spTree>
    <p:extLst>
      <p:ext uri="{BB962C8B-B14F-4D97-AF65-F5344CB8AC3E}">
        <p14:creationId xmlns:p14="http://schemas.microsoft.com/office/powerpoint/2010/main" val="4879740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C73A823A-498F-ACB3-8A52-D8A506840371}"/>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524ABE9A-1C48-D3D3-EA4B-789C47D5F9F3}"/>
              </a:ext>
            </a:extLst>
          </p:cNvPr>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What is Artificial </a:t>
            </a:r>
            <a:br>
              <a:rPr lang="en"/>
            </a:br>
            <a:r>
              <a:rPr lang="en"/>
              <a:t>Intelligence (AI)?</a:t>
            </a:r>
            <a:endParaRPr/>
          </a:p>
        </p:txBody>
      </p:sp>
      <p:pic>
        <p:nvPicPr>
          <p:cNvPr id="99" name="Google Shape;99;p16">
            <a:extLst>
              <a:ext uri="{FF2B5EF4-FFF2-40B4-BE49-F238E27FC236}">
                <a16:creationId xmlns:a16="http://schemas.microsoft.com/office/drawing/2014/main" id="{AEC17FB6-614A-A917-5823-AF889B2A2698}"/>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9C9296B4-82B1-5CD2-91D4-D2516733BF47}"/>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sp>
        <p:nvSpPr>
          <p:cNvPr id="102" name="Google Shape;102;p16">
            <a:extLst>
              <a:ext uri="{FF2B5EF4-FFF2-40B4-BE49-F238E27FC236}">
                <a16:creationId xmlns:a16="http://schemas.microsoft.com/office/drawing/2014/main" id="{4E2FEC2F-8303-B7FC-E098-0E12AB628AA0}"/>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47</a:t>
            </a:fld>
            <a:endParaRPr/>
          </a:p>
        </p:txBody>
      </p:sp>
      <p:pic>
        <p:nvPicPr>
          <p:cNvPr id="2" name="Google Shape;97;p16">
            <a:extLst>
              <a:ext uri="{FF2B5EF4-FFF2-40B4-BE49-F238E27FC236}">
                <a16:creationId xmlns:a16="http://schemas.microsoft.com/office/drawing/2014/main" id="{BBC3AF48-D5D9-6E63-A0DF-0B0602BD86F1}"/>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4817330" y="1150975"/>
            <a:ext cx="3401963" cy="1601751"/>
          </a:xfrm>
          <a:prstGeom prst="rect">
            <a:avLst/>
          </a:prstGeom>
          <a:noFill/>
          <a:ln>
            <a:noFill/>
          </a:ln>
        </p:spPr>
      </p:pic>
      <p:pic>
        <p:nvPicPr>
          <p:cNvPr id="4" name="Google Shape;101;p16">
            <a:extLst>
              <a:ext uri="{FF2B5EF4-FFF2-40B4-BE49-F238E27FC236}">
                <a16:creationId xmlns:a16="http://schemas.microsoft.com/office/drawing/2014/main" id="{C417A5D3-06E2-5838-791E-800C57B7F004}"/>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rot="5400000">
            <a:off x="6593074" y="2565715"/>
            <a:ext cx="1751877" cy="824876"/>
          </a:xfrm>
          <a:prstGeom prst="rect">
            <a:avLst/>
          </a:prstGeom>
          <a:noFill/>
          <a:ln>
            <a:noFill/>
          </a:ln>
        </p:spPr>
      </p:pic>
      <p:pic>
        <p:nvPicPr>
          <p:cNvPr id="5" name="Picture 4">
            <a:extLst>
              <a:ext uri="{FF2B5EF4-FFF2-40B4-BE49-F238E27FC236}">
                <a16:creationId xmlns:a16="http://schemas.microsoft.com/office/drawing/2014/main" id="{7259ABD6-51FC-0A61-C7B6-0843F5603C2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521358" y="341425"/>
            <a:ext cx="1409653" cy="711525"/>
          </a:xfrm>
          <a:prstGeom prst="rect">
            <a:avLst/>
          </a:prstGeom>
        </p:spPr>
      </p:pic>
    </p:spTree>
    <p:extLst>
      <p:ext uri="{BB962C8B-B14F-4D97-AF65-F5344CB8AC3E}">
        <p14:creationId xmlns:p14="http://schemas.microsoft.com/office/powerpoint/2010/main" val="234749529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DDA0F03D-A751-5F05-4E5D-499BB9A778F9}"/>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C64F3114-CAFD-8F95-BD65-812C014BD16C}"/>
              </a:ext>
            </a:extLst>
          </p:cNvPr>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sz="2200"/>
              <a:t>Presentation from</a:t>
            </a:r>
            <a:br>
              <a:rPr lang="en" sz="2200"/>
            </a:br>
            <a:r>
              <a:rPr lang="en"/>
              <a:t>Dr Samuel Ball </a:t>
            </a:r>
            <a:endParaRPr/>
          </a:p>
        </p:txBody>
      </p:sp>
      <p:pic>
        <p:nvPicPr>
          <p:cNvPr id="99" name="Google Shape;99;p16">
            <a:extLst>
              <a:ext uri="{FF2B5EF4-FFF2-40B4-BE49-F238E27FC236}">
                <a16:creationId xmlns:a16="http://schemas.microsoft.com/office/drawing/2014/main" id="{F41986F7-A907-D5A8-CFAD-D451FF789E46}"/>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7EBCC975-9298-B66C-FCCB-0A58413FF6B9}"/>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sp>
        <p:nvSpPr>
          <p:cNvPr id="102" name="Google Shape;102;p16">
            <a:extLst>
              <a:ext uri="{FF2B5EF4-FFF2-40B4-BE49-F238E27FC236}">
                <a16:creationId xmlns:a16="http://schemas.microsoft.com/office/drawing/2014/main" id="{4A596EF6-7F3B-248A-47F9-DAACF4C783D5}"/>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48</a:t>
            </a:fld>
            <a:endParaRPr/>
          </a:p>
        </p:txBody>
      </p:sp>
      <p:pic>
        <p:nvPicPr>
          <p:cNvPr id="2" name="Google Shape;97;p16">
            <a:extLst>
              <a:ext uri="{FF2B5EF4-FFF2-40B4-BE49-F238E27FC236}">
                <a16:creationId xmlns:a16="http://schemas.microsoft.com/office/drawing/2014/main" id="{2F7E6A72-D325-CD1B-08EF-88CCFE1535D4}"/>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4817330" y="1150975"/>
            <a:ext cx="3401963" cy="1601751"/>
          </a:xfrm>
          <a:prstGeom prst="rect">
            <a:avLst/>
          </a:prstGeom>
          <a:noFill/>
          <a:ln>
            <a:noFill/>
          </a:ln>
        </p:spPr>
      </p:pic>
      <p:pic>
        <p:nvPicPr>
          <p:cNvPr id="3" name="Google Shape;98;p16">
            <a:extLst>
              <a:ext uri="{FF2B5EF4-FFF2-40B4-BE49-F238E27FC236}">
                <a16:creationId xmlns:a16="http://schemas.microsoft.com/office/drawing/2014/main" id="{31C01476-DE2F-17D7-6183-419E809259FD}"/>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4774325" y="2270816"/>
            <a:ext cx="1744101" cy="820608"/>
          </a:xfrm>
          <a:prstGeom prst="rect">
            <a:avLst/>
          </a:prstGeom>
          <a:noFill/>
          <a:ln>
            <a:noFill/>
          </a:ln>
        </p:spPr>
      </p:pic>
      <p:pic>
        <p:nvPicPr>
          <p:cNvPr id="4" name="Google Shape;101;p16">
            <a:extLst>
              <a:ext uri="{FF2B5EF4-FFF2-40B4-BE49-F238E27FC236}">
                <a16:creationId xmlns:a16="http://schemas.microsoft.com/office/drawing/2014/main" id="{401C7CA5-C246-A337-5E3A-20B357175FAB}"/>
              </a:ext>
            </a:extLst>
          </p:cNvPr>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rot="5400000">
            <a:off x="6593074" y="2565715"/>
            <a:ext cx="1751877" cy="824876"/>
          </a:xfrm>
          <a:prstGeom prst="rect">
            <a:avLst/>
          </a:prstGeom>
          <a:noFill/>
          <a:ln>
            <a:noFill/>
          </a:ln>
        </p:spPr>
      </p:pic>
      <p:pic>
        <p:nvPicPr>
          <p:cNvPr id="5" name="Picture 4">
            <a:extLst>
              <a:ext uri="{FF2B5EF4-FFF2-40B4-BE49-F238E27FC236}">
                <a16:creationId xmlns:a16="http://schemas.microsoft.com/office/drawing/2014/main" id="{42DCB0D2-7F8D-DA71-D57E-9BEAB36EA0FD}"/>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521358" y="341425"/>
            <a:ext cx="1409653" cy="711525"/>
          </a:xfrm>
          <a:prstGeom prst="rect">
            <a:avLst/>
          </a:prstGeom>
        </p:spPr>
      </p:pic>
    </p:spTree>
    <p:extLst>
      <p:ext uri="{BB962C8B-B14F-4D97-AF65-F5344CB8AC3E}">
        <p14:creationId xmlns:p14="http://schemas.microsoft.com/office/powerpoint/2010/main" val="66402966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05A1D54-6D48-EED4-E4C0-9C04E3BD39AE}"/>
              </a:ext>
            </a:extLst>
          </p:cNvPr>
          <p:cNvSpPr>
            <a:spLocks noGrp="1"/>
          </p:cNvSpPr>
          <p:nvPr>
            <p:ph type="sldNum" sz="quarter" idx="4294967295"/>
          </p:nvPr>
        </p:nvSpPr>
        <p:spPr>
          <a:xfrm>
            <a:off x="7086600" y="4767263"/>
            <a:ext cx="2057400" cy="273844"/>
          </a:xfrm>
        </p:spPr>
        <p:txBody>
          <a:bodyPr/>
          <a:lstStyle/>
          <a:p>
            <a:pPr defTabSz="685800">
              <a:buClrTx/>
            </a:pPr>
            <a:fld id="{B527556E-B3A0-E64A-AD7F-44E75000D3EB}" type="slidenum">
              <a:rPr lang="en-GB" kern="1200"/>
              <a:pPr defTabSz="685800">
                <a:buClrTx/>
              </a:pPr>
              <a:t>49</a:t>
            </a:fld>
            <a:endParaRPr lang="en-GB" kern="1200"/>
          </a:p>
        </p:txBody>
      </p:sp>
      <p:sp>
        <p:nvSpPr>
          <p:cNvPr id="6" name="TextBox 5">
            <a:extLst>
              <a:ext uri="{FF2B5EF4-FFF2-40B4-BE49-F238E27FC236}">
                <a16:creationId xmlns:a16="http://schemas.microsoft.com/office/drawing/2014/main" id="{AF7EBE64-BA42-1C28-083C-9F663E76C97C}"/>
              </a:ext>
            </a:extLst>
          </p:cNvPr>
          <p:cNvSpPr txBox="1"/>
          <p:nvPr/>
        </p:nvSpPr>
        <p:spPr>
          <a:xfrm>
            <a:off x="4909705" y="411511"/>
            <a:ext cx="3982775" cy="507831"/>
          </a:xfrm>
          <a:prstGeom prst="rect">
            <a:avLst/>
          </a:prstGeom>
          <a:noFill/>
        </p:spPr>
        <p:txBody>
          <a:bodyPr wrap="square" rtlCol="0">
            <a:spAutoFit/>
          </a:bodyPr>
          <a:lstStyle/>
          <a:p>
            <a:pPr algn="r" defTabSz="685800">
              <a:buClrTx/>
            </a:pPr>
            <a:r>
              <a:rPr lang="en-GB" sz="2700" b="1" kern="1200" dirty="0">
                <a:ln>
                  <a:solidFill>
                    <a:srgbClr val="FFFFFF"/>
                  </a:solidFill>
                </a:ln>
                <a:solidFill>
                  <a:srgbClr val="FFFFFF"/>
                </a:solidFill>
                <a:latin typeface="Helvetica Neue" panose="02000503000000020004" pitchFamily="2" charset="0"/>
                <a:ea typeface="Helvetica Neue" panose="02000503000000020004" pitchFamily="2" charset="0"/>
                <a:cs typeface="Helvetica Neue" panose="02000503000000020004" pitchFamily="2" charset="0"/>
              </a:rPr>
              <a:t>Civic Data Coop</a:t>
            </a:r>
          </a:p>
        </p:txBody>
      </p:sp>
      <p:sp>
        <p:nvSpPr>
          <p:cNvPr id="8" name="TextBox 7">
            <a:extLst>
              <a:ext uri="{FF2B5EF4-FFF2-40B4-BE49-F238E27FC236}">
                <a16:creationId xmlns:a16="http://schemas.microsoft.com/office/drawing/2014/main" id="{A5071FFE-2E8E-C0CF-98FC-BF0E6E4F2E47}"/>
              </a:ext>
            </a:extLst>
          </p:cNvPr>
          <p:cNvSpPr txBox="1"/>
          <p:nvPr/>
        </p:nvSpPr>
        <p:spPr>
          <a:xfrm>
            <a:off x="251520" y="1129967"/>
            <a:ext cx="7560840" cy="923330"/>
          </a:xfrm>
          <a:prstGeom prst="rect">
            <a:avLst/>
          </a:prstGeom>
          <a:noFill/>
        </p:spPr>
        <p:txBody>
          <a:bodyPr wrap="square" rtlCol="0">
            <a:spAutoFit/>
          </a:bodyPr>
          <a:lstStyle/>
          <a:p>
            <a:pPr defTabSz="685800">
              <a:buClrTx/>
            </a:pPr>
            <a:r>
              <a:rPr lang="en-GB" sz="5400" b="1" kern="1200" dirty="0">
                <a:solidFill>
                  <a:srgbClr val="FFFFFF"/>
                </a:solidFill>
                <a:latin typeface="Helvetica Neue" panose="02000503000000020004" pitchFamily="2" charset="0"/>
                <a:ea typeface="Helvetica Neue" panose="02000503000000020004" pitchFamily="2" charset="0"/>
                <a:cs typeface="Helvetica Neue" panose="02000503000000020004" pitchFamily="2" charset="0"/>
              </a:rPr>
              <a:t>What is AI?</a:t>
            </a:r>
          </a:p>
        </p:txBody>
      </p:sp>
    </p:spTree>
    <p:extLst>
      <p:ext uri="{BB962C8B-B14F-4D97-AF65-F5344CB8AC3E}">
        <p14:creationId xmlns:p14="http://schemas.microsoft.com/office/powerpoint/2010/main" val="20206814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F9691-6C38-E982-070C-0F9D5C41E77C}"/>
              </a:ext>
            </a:extLst>
          </p:cNvPr>
          <p:cNvSpPr>
            <a:spLocks noGrp="1"/>
          </p:cNvSpPr>
          <p:nvPr>
            <p:ph type="ctrTitle"/>
          </p:nvPr>
        </p:nvSpPr>
        <p:spPr/>
        <p:txBody>
          <a:bodyPr/>
          <a:lstStyle/>
          <a:p>
            <a:r>
              <a:rPr lang="en-US"/>
              <a:t>Welcome</a:t>
            </a:r>
          </a:p>
        </p:txBody>
      </p:sp>
      <p:sp>
        <p:nvSpPr>
          <p:cNvPr id="3" name="Slide Number Placeholder 2">
            <a:extLst>
              <a:ext uri="{FF2B5EF4-FFF2-40B4-BE49-F238E27FC236}">
                <a16:creationId xmlns:a16="http://schemas.microsoft.com/office/drawing/2014/main" id="{B0A2437F-A964-FC7F-7E7B-0FB5F136EF20}"/>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5</a:t>
            </a:fld>
            <a:endParaRPr lang="en"/>
          </a:p>
        </p:txBody>
      </p:sp>
      <p:pic>
        <p:nvPicPr>
          <p:cNvPr id="6" name="Picture 5">
            <a:extLst>
              <a:ext uri="{FF2B5EF4-FFF2-40B4-BE49-F238E27FC236}">
                <a16:creationId xmlns:a16="http://schemas.microsoft.com/office/drawing/2014/main" id="{FB8AFD6B-0397-6FD9-723F-A8BBB5DD07A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21358" y="341425"/>
            <a:ext cx="1409653" cy="711525"/>
          </a:xfrm>
          <a:prstGeom prst="rect">
            <a:avLst/>
          </a:prstGeom>
        </p:spPr>
      </p:pic>
      <p:pic>
        <p:nvPicPr>
          <p:cNvPr id="7" name="Google Shape;97;p16">
            <a:extLst>
              <a:ext uri="{FF2B5EF4-FFF2-40B4-BE49-F238E27FC236}">
                <a16:creationId xmlns:a16="http://schemas.microsoft.com/office/drawing/2014/main" id="{6C4962AC-AD1F-5461-B699-1F1C8028CB17}"/>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4969730" y="1303375"/>
            <a:ext cx="3401963" cy="1601751"/>
          </a:xfrm>
          <a:prstGeom prst="rect">
            <a:avLst/>
          </a:prstGeom>
          <a:noFill/>
          <a:ln>
            <a:noFill/>
          </a:ln>
        </p:spPr>
      </p:pic>
      <p:pic>
        <p:nvPicPr>
          <p:cNvPr id="8" name="Google Shape;98;p16">
            <a:extLst>
              <a:ext uri="{FF2B5EF4-FFF2-40B4-BE49-F238E27FC236}">
                <a16:creationId xmlns:a16="http://schemas.microsoft.com/office/drawing/2014/main" id="{896EE7D6-6110-206E-E453-144B33670580}"/>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4926725" y="2423216"/>
            <a:ext cx="1744101" cy="820608"/>
          </a:xfrm>
          <a:prstGeom prst="rect">
            <a:avLst/>
          </a:prstGeom>
          <a:noFill/>
          <a:ln>
            <a:noFill/>
          </a:ln>
        </p:spPr>
      </p:pic>
      <p:pic>
        <p:nvPicPr>
          <p:cNvPr id="9" name="Google Shape;101;p16">
            <a:extLst>
              <a:ext uri="{FF2B5EF4-FFF2-40B4-BE49-F238E27FC236}">
                <a16:creationId xmlns:a16="http://schemas.microsoft.com/office/drawing/2014/main" id="{8D8532A8-A0FF-F01B-464F-ADB6C4DF88F4}"/>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a:off x="6745474" y="2718115"/>
            <a:ext cx="1751877" cy="824876"/>
          </a:xfrm>
          <a:prstGeom prst="rect">
            <a:avLst/>
          </a:prstGeom>
          <a:noFill/>
          <a:ln>
            <a:noFill/>
          </a:ln>
        </p:spPr>
      </p:pic>
      <p:pic>
        <p:nvPicPr>
          <p:cNvPr id="11" name="Google Shape;99;p16">
            <a:extLst>
              <a:ext uri="{FF2B5EF4-FFF2-40B4-BE49-F238E27FC236}">
                <a16:creationId xmlns:a16="http://schemas.microsoft.com/office/drawing/2014/main" id="{996D6F79-1B3E-5A5E-E670-306FB73160B6}"/>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2" name="Google Shape;100;p16">
            <a:extLst>
              <a:ext uri="{FF2B5EF4-FFF2-40B4-BE49-F238E27FC236}">
                <a16:creationId xmlns:a16="http://schemas.microsoft.com/office/drawing/2014/main" id="{2933C717-2A5D-CA60-2E08-544711AE21A4}"/>
              </a:ext>
            </a:extLst>
          </p:cNvPr>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spTree>
    <p:extLst>
      <p:ext uri="{BB962C8B-B14F-4D97-AF65-F5344CB8AC3E}">
        <p14:creationId xmlns:p14="http://schemas.microsoft.com/office/powerpoint/2010/main" val="7482908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4A3601-7C11-410E-3E9D-3D6236BFD1FB}"/>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8C76C3EE-9D41-BB73-EAA2-D310F9270442}"/>
              </a:ext>
            </a:extLst>
          </p:cNvPr>
          <p:cNvSpPr txBox="1"/>
          <p:nvPr/>
        </p:nvSpPr>
        <p:spPr>
          <a:xfrm>
            <a:off x="251520" y="411511"/>
            <a:ext cx="2430244" cy="507831"/>
          </a:xfrm>
          <a:prstGeom prst="rect">
            <a:avLst/>
          </a:prstGeom>
          <a:noFill/>
          <a:ln>
            <a:noFill/>
          </a:ln>
        </p:spPr>
        <p:txBody>
          <a:bodyPr wrap="square" rtlCol="0">
            <a:spAutoFit/>
          </a:bodyPr>
          <a:lstStyle/>
          <a:p>
            <a:r>
              <a:rPr lang="en-GB" sz="27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Starter</a:t>
            </a:r>
          </a:p>
        </p:txBody>
      </p:sp>
      <p:cxnSp>
        <p:nvCxnSpPr>
          <p:cNvPr id="13" name="Straight Connector 12">
            <a:extLst>
              <a:ext uri="{FF2B5EF4-FFF2-40B4-BE49-F238E27FC236}">
                <a16:creationId xmlns:a16="http://schemas.microsoft.com/office/drawing/2014/main" id="{073A921E-2DC5-C1CD-8AC6-99C0467AA280}"/>
              </a:ext>
            </a:extLst>
          </p:cNvPr>
          <p:cNvCxnSpPr>
            <a:cxnSpLocks/>
          </p:cNvCxnSpPr>
          <p:nvPr/>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8" name="Slide Number Placeholder 17">
            <a:extLst>
              <a:ext uri="{FF2B5EF4-FFF2-40B4-BE49-F238E27FC236}">
                <a16:creationId xmlns:a16="http://schemas.microsoft.com/office/drawing/2014/main" id="{0D3DD65D-70C7-E51D-9897-3EBD41A450C7}"/>
              </a:ext>
            </a:extLst>
          </p:cNvPr>
          <p:cNvSpPr>
            <a:spLocks noGrp="1"/>
          </p:cNvSpPr>
          <p:nvPr>
            <p:ph type="sldNum" sz="quarter" idx="12"/>
          </p:nvPr>
        </p:nvSpPr>
        <p:spPr/>
        <p:txBody>
          <a:bodyPr/>
          <a:lstStyle/>
          <a:p>
            <a:fld id="{B527556E-B3A0-E64A-AD7F-44E75000D3EB}" type="slidenum">
              <a:rPr lang="en-GB" smtClean="0"/>
              <a:t>50</a:t>
            </a:fld>
            <a:endParaRPr lang="en-GB"/>
          </a:p>
        </p:txBody>
      </p:sp>
      <p:sp>
        <p:nvSpPr>
          <p:cNvPr id="3" name="TextBox 2">
            <a:extLst>
              <a:ext uri="{FF2B5EF4-FFF2-40B4-BE49-F238E27FC236}">
                <a16:creationId xmlns:a16="http://schemas.microsoft.com/office/drawing/2014/main" id="{196CA8CD-50C1-0051-BB42-916159B947B0}"/>
              </a:ext>
            </a:extLst>
          </p:cNvPr>
          <p:cNvSpPr txBox="1"/>
          <p:nvPr/>
        </p:nvSpPr>
        <p:spPr>
          <a:xfrm>
            <a:off x="251519" y="2296273"/>
            <a:ext cx="8640960" cy="1015663"/>
          </a:xfrm>
          <a:prstGeom prst="rect">
            <a:avLst/>
          </a:prstGeom>
          <a:noFill/>
        </p:spPr>
        <p:txBody>
          <a:bodyPr wrap="square" rtlCol="0" anchor="ctr">
            <a:spAutoFit/>
          </a:bodyPr>
          <a:lstStyle/>
          <a:p>
            <a:pPr algn="ctr"/>
            <a:r>
              <a:rPr lang="en-GB" sz="60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What AI do you use?</a:t>
            </a:r>
          </a:p>
        </p:txBody>
      </p:sp>
    </p:spTree>
    <p:custDataLst>
      <p:tags r:id="rId1"/>
    </p:custDataLst>
    <p:extLst>
      <p:ext uri="{BB962C8B-B14F-4D97-AF65-F5344CB8AC3E}">
        <p14:creationId xmlns:p14="http://schemas.microsoft.com/office/powerpoint/2010/main" val="31563055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CBEDD3-FB4D-B3C6-75FB-56F73D5B320A}"/>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8ECF7D76-E61A-76BA-14CE-A3798CB290BB}"/>
              </a:ext>
            </a:extLst>
          </p:cNvPr>
          <p:cNvSpPr txBox="1"/>
          <p:nvPr/>
        </p:nvSpPr>
        <p:spPr>
          <a:xfrm>
            <a:off x="251519" y="411511"/>
            <a:ext cx="3483311" cy="923330"/>
          </a:xfrm>
          <a:prstGeom prst="rect">
            <a:avLst/>
          </a:prstGeom>
          <a:noFill/>
          <a:ln>
            <a:noFill/>
          </a:ln>
        </p:spPr>
        <p:txBody>
          <a:bodyPr wrap="square" rtlCol="0">
            <a:spAutoFit/>
          </a:bodyPr>
          <a:lstStyle/>
          <a:p>
            <a:r>
              <a:rPr lang="en-GB" sz="27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What AI do you use?</a:t>
            </a:r>
          </a:p>
        </p:txBody>
      </p:sp>
      <p:cxnSp>
        <p:nvCxnSpPr>
          <p:cNvPr id="13" name="Straight Connector 12">
            <a:extLst>
              <a:ext uri="{FF2B5EF4-FFF2-40B4-BE49-F238E27FC236}">
                <a16:creationId xmlns:a16="http://schemas.microsoft.com/office/drawing/2014/main" id="{AD19A0D1-64F9-D3B0-224D-2420542AC86A}"/>
              </a:ext>
            </a:extLst>
          </p:cNvPr>
          <p:cNvCxnSpPr>
            <a:cxnSpLocks/>
          </p:cNvCxnSpPr>
          <p:nvPr/>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8" name="Slide Number Placeholder 17">
            <a:extLst>
              <a:ext uri="{FF2B5EF4-FFF2-40B4-BE49-F238E27FC236}">
                <a16:creationId xmlns:a16="http://schemas.microsoft.com/office/drawing/2014/main" id="{3C8C558F-02D3-F01F-4FD9-089F6D6A4D2B}"/>
              </a:ext>
            </a:extLst>
          </p:cNvPr>
          <p:cNvSpPr>
            <a:spLocks noGrp="1"/>
          </p:cNvSpPr>
          <p:nvPr>
            <p:ph type="sldNum" sz="quarter" idx="12"/>
          </p:nvPr>
        </p:nvSpPr>
        <p:spPr/>
        <p:txBody>
          <a:bodyPr/>
          <a:lstStyle/>
          <a:p>
            <a:fld id="{B527556E-B3A0-E64A-AD7F-44E75000D3EB}" type="slidenum">
              <a:rPr lang="en-GB" smtClean="0"/>
              <a:t>51</a:t>
            </a:fld>
            <a:endParaRPr lang="en-GB"/>
          </a:p>
        </p:txBody>
      </p:sp>
      <p:cxnSp>
        <p:nvCxnSpPr>
          <p:cNvPr id="4" name="Straight Connector 3">
            <a:extLst>
              <a:ext uri="{FF2B5EF4-FFF2-40B4-BE49-F238E27FC236}">
                <a16:creationId xmlns:a16="http://schemas.microsoft.com/office/drawing/2014/main" id="{64D44B45-B1FD-475F-C447-A4036A44CED9}"/>
              </a:ext>
            </a:extLst>
          </p:cNvPr>
          <p:cNvCxnSpPr>
            <a:cxnSpLocks/>
          </p:cNvCxnSpPr>
          <p:nvPr/>
        </p:nvCxnSpPr>
        <p:spPr>
          <a:xfrm>
            <a:off x="4553464" y="1037968"/>
            <a:ext cx="18536" cy="3729295"/>
          </a:xfrm>
          <a:prstGeom prst="line">
            <a:avLst/>
          </a:prstGeom>
          <a:ln w="38100"/>
        </p:spPr>
        <p:style>
          <a:lnRef idx="2">
            <a:schemeClr val="accent1"/>
          </a:lnRef>
          <a:fillRef idx="0">
            <a:schemeClr val="accent1"/>
          </a:fillRef>
          <a:effectRef idx="1">
            <a:schemeClr val="accent1"/>
          </a:effectRef>
          <a:fontRef idx="minor">
            <a:schemeClr val="tx1"/>
          </a:fontRef>
        </p:style>
      </p:cxnSp>
      <p:pic>
        <p:nvPicPr>
          <p:cNvPr id="1026" name="Picture 2" descr="Every Digital Assistant You Need to Know &amp; Understand">
            <a:extLst>
              <a:ext uri="{FF2B5EF4-FFF2-40B4-BE49-F238E27FC236}">
                <a16:creationId xmlns:a16="http://schemas.microsoft.com/office/drawing/2014/main" id="{C44E8303-F3E3-1DF1-EAB8-A84D58C1D519}"/>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51519" y="1037968"/>
            <a:ext cx="1723767" cy="90497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506C6B09-12F8-8BD8-9472-9900C6623281}"/>
              </a:ext>
            </a:extLst>
          </p:cNvPr>
          <p:cNvSpPr txBox="1"/>
          <p:nvPr/>
        </p:nvSpPr>
        <p:spPr>
          <a:xfrm>
            <a:off x="268029" y="1942946"/>
            <a:ext cx="1738016" cy="553998"/>
          </a:xfrm>
          <a:prstGeom prst="rect">
            <a:avLst/>
          </a:prstGeom>
          <a:noFill/>
          <a:ln>
            <a:noFill/>
          </a:ln>
        </p:spPr>
        <p:txBody>
          <a:bodyPr wrap="square" rtlCol="0">
            <a:spAutoFit/>
          </a:bodyPr>
          <a:lstStyle/>
          <a:p>
            <a:pPr algn="ctr"/>
            <a:r>
              <a:rPr lang="en-GB" sz="15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Digital Assistants</a:t>
            </a:r>
          </a:p>
        </p:txBody>
      </p:sp>
      <p:pic>
        <p:nvPicPr>
          <p:cNvPr id="1028" name="Picture 4" descr="ChatGPT: Easily Explained">
            <a:extLst>
              <a:ext uri="{FF2B5EF4-FFF2-40B4-BE49-F238E27FC236}">
                <a16:creationId xmlns:a16="http://schemas.microsoft.com/office/drawing/2014/main" id="{C67D92EC-116C-D836-6607-B7BB48A02555}"/>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416132" y="1065793"/>
            <a:ext cx="677690" cy="67769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Deepseek Logo icon SVG Vector &amp; PNG Free Download | UXWing">
            <a:extLst>
              <a:ext uri="{FF2B5EF4-FFF2-40B4-BE49-F238E27FC236}">
                <a16:creationId xmlns:a16="http://schemas.microsoft.com/office/drawing/2014/main" id="{C7A4F468-86D1-E86F-BEB5-529085C4E5A4}"/>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195823" y="1068805"/>
            <a:ext cx="677690" cy="67467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Google Gemini icon SVG Vector &amp; PNG Free Download | UXWing">
            <a:extLst>
              <a:ext uri="{FF2B5EF4-FFF2-40B4-BE49-F238E27FC236}">
                <a16:creationId xmlns:a16="http://schemas.microsoft.com/office/drawing/2014/main" id="{98427BFB-DD88-3B4C-299A-149FB89D1044}"/>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602722" y="1822204"/>
            <a:ext cx="677690" cy="67769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Anthropic Claude's New 'Computer Use': 5 Things To Know">
            <a:extLst>
              <a:ext uri="{FF2B5EF4-FFF2-40B4-BE49-F238E27FC236}">
                <a16:creationId xmlns:a16="http://schemas.microsoft.com/office/drawing/2014/main" id="{00FD048B-088D-4DA7-1D36-435D8E8886F6}"/>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487803" y="1743482"/>
            <a:ext cx="671681" cy="67467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1B051F8A-FD5D-B22D-A849-E6CCB940ECF2}"/>
              </a:ext>
            </a:extLst>
          </p:cNvPr>
          <p:cNvSpPr txBox="1"/>
          <p:nvPr/>
        </p:nvSpPr>
        <p:spPr>
          <a:xfrm>
            <a:off x="2569375" y="2535394"/>
            <a:ext cx="1738016" cy="323165"/>
          </a:xfrm>
          <a:prstGeom prst="rect">
            <a:avLst/>
          </a:prstGeom>
          <a:noFill/>
          <a:ln>
            <a:noFill/>
          </a:ln>
        </p:spPr>
        <p:txBody>
          <a:bodyPr wrap="square" rtlCol="0">
            <a:spAutoFit/>
          </a:bodyPr>
          <a:lstStyle/>
          <a:p>
            <a:pPr algn="ctr"/>
            <a:r>
              <a:rPr lang="en-GB" sz="15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Chat Bots</a:t>
            </a:r>
          </a:p>
        </p:txBody>
      </p:sp>
      <p:pic>
        <p:nvPicPr>
          <p:cNvPr id="1036" name="Picture 12" descr="Introducing Kittl AI Image Generation v2.0 – More Power to the People">
            <a:extLst>
              <a:ext uri="{FF2B5EF4-FFF2-40B4-BE49-F238E27FC236}">
                <a16:creationId xmlns:a16="http://schemas.microsoft.com/office/drawing/2014/main" id="{41FEA0ED-85E6-56ED-A863-FF34CE2973F6}"/>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224512" y="2418162"/>
            <a:ext cx="2210312" cy="130712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7D773F0E-F1D2-B2E7-D3A1-6F5065006F59}"/>
              </a:ext>
            </a:extLst>
          </p:cNvPr>
          <p:cNvSpPr txBox="1"/>
          <p:nvPr/>
        </p:nvSpPr>
        <p:spPr>
          <a:xfrm>
            <a:off x="44803" y="3764931"/>
            <a:ext cx="2210312" cy="323165"/>
          </a:xfrm>
          <a:prstGeom prst="rect">
            <a:avLst/>
          </a:prstGeom>
          <a:noFill/>
          <a:ln>
            <a:noFill/>
          </a:ln>
        </p:spPr>
        <p:txBody>
          <a:bodyPr wrap="square" rtlCol="0">
            <a:spAutoFit/>
          </a:bodyPr>
          <a:lstStyle/>
          <a:p>
            <a:pPr algn="ctr"/>
            <a:r>
              <a:rPr lang="en-GB" sz="15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Image Generation</a:t>
            </a:r>
          </a:p>
        </p:txBody>
      </p:sp>
      <p:pic>
        <p:nvPicPr>
          <p:cNvPr id="1038" name="Picture 14" descr="Self-Driving Cars Explained: Are We There Yet?">
            <a:extLst>
              <a:ext uri="{FF2B5EF4-FFF2-40B4-BE49-F238E27FC236}">
                <a16:creationId xmlns:a16="http://schemas.microsoft.com/office/drawing/2014/main" id="{60DB4420-9545-464F-E9C8-6FB92EF43042}"/>
              </a:ext>
            </a:extLst>
          </p:cNvPr>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2257187" y="3148207"/>
            <a:ext cx="2173241" cy="122516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99CBB3AD-5FF4-38C8-57F0-80788115CE1F}"/>
              </a:ext>
            </a:extLst>
          </p:cNvPr>
          <p:cNvSpPr txBox="1"/>
          <p:nvPr/>
        </p:nvSpPr>
        <p:spPr>
          <a:xfrm>
            <a:off x="2238652" y="4433775"/>
            <a:ext cx="2210312" cy="323165"/>
          </a:xfrm>
          <a:prstGeom prst="rect">
            <a:avLst/>
          </a:prstGeom>
          <a:noFill/>
          <a:ln>
            <a:noFill/>
          </a:ln>
        </p:spPr>
        <p:txBody>
          <a:bodyPr wrap="square" rtlCol="0">
            <a:spAutoFit/>
          </a:bodyPr>
          <a:lstStyle/>
          <a:p>
            <a:pPr algn="ctr"/>
            <a:r>
              <a:rPr lang="en-GB" sz="15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Self-Driving Cars</a:t>
            </a:r>
          </a:p>
        </p:txBody>
      </p:sp>
      <p:pic>
        <p:nvPicPr>
          <p:cNvPr id="2" name="Picture 2" descr="My Maps – About – Google Maps">
            <a:extLst>
              <a:ext uri="{FF2B5EF4-FFF2-40B4-BE49-F238E27FC236}">
                <a16:creationId xmlns:a16="http://schemas.microsoft.com/office/drawing/2014/main" id="{965699CE-5962-63D2-08B3-F03973446646}"/>
              </a:ext>
            </a:extLst>
          </p:cNvP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8050410" y="1026223"/>
            <a:ext cx="842070" cy="84207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Maps - Apple (UK)">
            <a:extLst>
              <a:ext uri="{FF2B5EF4-FFF2-40B4-BE49-F238E27FC236}">
                <a16:creationId xmlns:a16="http://schemas.microsoft.com/office/drawing/2014/main" id="{0D8288F8-2897-DA35-528B-F096A8F91055}"/>
              </a:ext>
            </a:extLst>
          </p:cNvP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7718574" y="1393991"/>
            <a:ext cx="548950" cy="54895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366B07E-E414-1977-21A0-97D3AC182F34}"/>
              </a:ext>
            </a:extLst>
          </p:cNvPr>
          <p:cNvSpPr txBox="1"/>
          <p:nvPr/>
        </p:nvSpPr>
        <p:spPr>
          <a:xfrm>
            <a:off x="7405984" y="2011007"/>
            <a:ext cx="1738016" cy="323165"/>
          </a:xfrm>
          <a:prstGeom prst="rect">
            <a:avLst/>
          </a:prstGeom>
          <a:noFill/>
          <a:ln>
            <a:noFill/>
          </a:ln>
        </p:spPr>
        <p:txBody>
          <a:bodyPr wrap="square" rtlCol="0">
            <a:spAutoFit/>
          </a:bodyPr>
          <a:lstStyle/>
          <a:p>
            <a:pPr algn="ctr"/>
            <a:r>
              <a:rPr lang="en-GB" sz="15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Route Planning</a:t>
            </a:r>
          </a:p>
        </p:txBody>
      </p:sp>
      <p:pic>
        <p:nvPicPr>
          <p:cNvPr id="7" name="Picture 6" descr="Epidemiology – what it is and how it's mapping the spread of COVID-19 – UKRI">
            <a:extLst>
              <a:ext uri="{FF2B5EF4-FFF2-40B4-BE49-F238E27FC236}">
                <a16:creationId xmlns:a16="http://schemas.microsoft.com/office/drawing/2014/main" id="{894B258E-70C3-3A13-DA93-AC1BC7DE41ED}"/>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5845054" y="1003375"/>
            <a:ext cx="1658225" cy="1105484"/>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8E5EAAF6-B07D-0BF1-6CB2-79AB7545C518}"/>
              </a:ext>
            </a:extLst>
          </p:cNvPr>
          <p:cNvSpPr txBox="1"/>
          <p:nvPr/>
        </p:nvSpPr>
        <p:spPr>
          <a:xfrm>
            <a:off x="5720415" y="2090782"/>
            <a:ext cx="1961878" cy="323165"/>
          </a:xfrm>
          <a:prstGeom prst="rect">
            <a:avLst/>
          </a:prstGeom>
          <a:noFill/>
          <a:ln>
            <a:noFill/>
          </a:ln>
        </p:spPr>
        <p:txBody>
          <a:bodyPr wrap="square" rtlCol="0">
            <a:spAutoFit/>
          </a:bodyPr>
          <a:lstStyle/>
          <a:p>
            <a:pPr algn="ctr"/>
            <a:r>
              <a:rPr lang="en-GB" sz="15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Managing Disease</a:t>
            </a:r>
          </a:p>
        </p:txBody>
      </p:sp>
      <p:pic>
        <p:nvPicPr>
          <p:cNvPr id="14" name="Picture 8" descr="7 Tips to Keep Your Emails Out of the Spam Filter">
            <a:extLst>
              <a:ext uri="{FF2B5EF4-FFF2-40B4-BE49-F238E27FC236}">
                <a16:creationId xmlns:a16="http://schemas.microsoft.com/office/drawing/2014/main" id="{AB26418A-9D5B-3D2E-713A-0C4EFC13B6C3}"/>
              </a:ext>
            </a:extLst>
          </p:cNvPr>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5888127" y="2485062"/>
            <a:ext cx="1759828" cy="104849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216C0684-77E3-8222-3E94-EAADDFD510AB}"/>
              </a:ext>
            </a:extLst>
          </p:cNvPr>
          <p:cNvSpPr txBox="1"/>
          <p:nvPr/>
        </p:nvSpPr>
        <p:spPr>
          <a:xfrm>
            <a:off x="5709702" y="3552790"/>
            <a:ext cx="1961878" cy="323165"/>
          </a:xfrm>
          <a:prstGeom prst="rect">
            <a:avLst/>
          </a:prstGeom>
          <a:noFill/>
          <a:ln>
            <a:noFill/>
          </a:ln>
        </p:spPr>
        <p:txBody>
          <a:bodyPr wrap="square" rtlCol="0">
            <a:spAutoFit/>
          </a:bodyPr>
          <a:lstStyle/>
          <a:p>
            <a:pPr algn="ctr"/>
            <a:r>
              <a:rPr lang="en-GB" sz="15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Spam Filtering</a:t>
            </a:r>
          </a:p>
        </p:txBody>
      </p:sp>
      <p:pic>
        <p:nvPicPr>
          <p:cNvPr id="17" name="Picture 10" descr="Centralized Web Browsing Is a Threat to Your Privacy and Security">
            <a:extLst>
              <a:ext uri="{FF2B5EF4-FFF2-40B4-BE49-F238E27FC236}">
                <a16:creationId xmlns:a16="http://schemas.microsoft.com/office/drawing/2014/main" id="{3CDB8CA0-9A60-756D-BF69-D1457930D6CD}"/>
              </a:ext>
            </a:extLst>
          </p:cNvPr>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7235209" y="2492740"/>
            <a:ext cx="1776523" cy="994853"/>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C03806FD-BECA-1A61-D823-E3F7444DF49C}"/>
              </a:ext>
            </a:extLst>
          </p:cNvPr>
          <p:cNvSpPr txBox="1"/>
          <p:nvPr/>
        </p:nvSpPr>
        <p:spPr>
          <a:xfrm>
            <a:off x="7286585" y="3610746"/>
            <a:ext cx="1961878" cy="323165"/>
          </a:xfrm>
          <a:prstGeom prst="rect">
            <a:avLst/>
          </a:prstGeom>
          <a:noFill/>
          <a:ln>
            <a:noFill/>
          </a:ln>
        </p:spPr>
        <p:txBody>
          <a:bodyPr wrap="square" rtlCol="0">
            <a:spAutoFit/>
          </a:bodyPr>
          <a:lstStyle/>
          <a:p>
            <a:pPr algn="ctr"/>
            <a:r>
              <a:rPr lang="en-GB" sz="15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Web Browsing</a:t>
            </a:r>
          </a:p>
        </p:txBody>
      </p:sp>
      <p:pic>
        <p:nvPicPr>
          <p:cNvPr id="20" name="Picture 12" descr="Vintage food adverts">
            <a:extLst>
              <a:ext uri="{FF2B5EF4-FFF2-40B4-BE49-F238E27FC236}">
                <a16:creationId xmlns:a16="http://schemas.microsoft.com/office/drawing/2014/main" id="{890905F7-E4F4-542B-F8BE-01CD34E9C143}"/>
              </a:ext>
            </a:extLst>
          </p:cNvPr>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4604141" y="1006887"/>
            <a:ext cx="1184554" cy="1753925"/>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6AA1D8CB-2A4E-6F9F-600E-E26331D31FE3}"/>
              </a:ext>
            </a:extLst>
          </p:cNvPr>
          <p:cNvSpPr txBox="1"/>
          <p:nvPr/>
        </p:nvSpPr>
        <p:spPr>
          <a:xfrm>
            <a:off x="4604141" y="2770998"/>
            <a:ext cx="1154834" cy="323165"/>
          </a:xfrm>
          <a:prstGeom prst="rect">
            <a:avLst/>
          </a:prstGeom>
          <a:noFill/>
          <a:ln>
            <a:noFill/>
          </a:ln>
        </p:spPr>
        <p:txBody>
          <a:bodyPr wrap="square" rtlCol="0">
            <a:spAutoFit/>
          </a:bodyPr>
          <a:lstStyle/>
          <a:p>
            <a:pPr algn="ctr"/>
            <a:r>
              <a:rPr lang="en-GB" sz="15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Marketing</a:t>
            </a:r>
          </a:p>
        </p:txBody>
      </p:sp>
      <p:pic>
        <p:nvPicPr>
          <p:cNvPr id="22" name="Picture 14" descr="What Does Business Logistics Mean? | The Motley Fool">
            <a:extLst>
              <a:ext uri="{FF2B5EF4-FFF2-40B4-BE49-F238E27FC236}">
                <a16:creationId xmlns:a16="http://schemas.microsoft.com/office/drawing/2014/main" id="{F531FDBF-65E9-B184-6548-FFC2463631B1}"/>
              </a:ext>
            </a:extLst>
          </p:cNvPr>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6419929" y="3947577"/>
            <a:ext cx="1767443" cy="1009834"/>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C7B348AF-2E02-4035-9605-D74CCEC5B258}"/>
              </a:ext>
            </a:extLst>
          </p:cNvPr>
          <p:cNvSpPr txBox="1"/>
          <p:nvPr/>
        </p:nvSpPr>
        <p:spPr>
          <a:xfrm>
            <a:off x="4604892" y="4673065"/>
            <a:ext cx="1961878" cy="323165"/>
          </a:xfrm>
          <a:prstGeom prst="rect">
            <a:avLst/>
          </a:prstGeom>
          <a:noFill/>
          <a:ln>
            <a:noFill/>
          </a:ln>
        </p:spPr>
        <p:txBody>
          <a:bodyPr wrap="square" rtlCol="0">
            <a:spAutoFit/>
          </a:bodyPr>
          <a:lstStyle/>
          <a:p>
            <a:pPr algn="ctr"/>
            <a:r>
              <a:rPr lang="en-GB" sz="15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Logistics</a:t>
            </a:r>
          </a:p>
        </p:txBody>
      </p:sp>
      <p:sp>
        <p:nvSpPr>
          <p:cNvPr id="24" name="TextBox 23">
            <a:extLst>
              <a:ext uri="{FF2B5EF4-FFF2-40B4-BE49-F238E27FC236}">
                <a16:creationId xmlns:a16="http://schemas.microsoft.com/office/drawing/2014/main" id="{1C8EB38A-EAF6-2063-DACC-0C2CF61AF6B7}"/>
              </a:ext>
            </a:extLst>
          </p:cNvPr>
          <p:cNvSpPr txBox="1"/>
          <p:nvPr/>
        </p:nvSpPr>
        <p:spPr>
          <a:xfrm>
            <a:off x="4318927" y="4017768"/>
            <a:ext cx="1961878" cy="323165"/>
          </a:xfrm>
          <a:prstGeom prst="rect">
            <a:avLst/>
          </a:prstGeom>
          <a:noFill/>
          <a:ln>
            <a:noFill/>
          </a:ln>
        </p:spPr>
        <p:txBody>
          <a:bodyPr wrap="square" rtlCol="0">
            <a:spAutoFit/>
          </a:bodyPr>
          <a:lstStyle/>
          <a:p>
            <a:pPr algn="ctr"/>
            <a:r>
              <a:rPr lang="en-GB" sz="15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Sports</a:t>
            </a:r>
          </a:p>
        </p:txBody>
      </p:sp>
      <p:pic>
        <p:nvPicPr>
          <p:cNvPr id="1042" name="Picture 18" descr="Football Association of Ireland | Women and girls football">
            <a:extLst>
              <a:ext uri="{FF2B5EF4-FFF2-40B4-BE49-F238E27FC236}">
                <a16:creationId xmlns:a16="http://schemas.microsoft.com/office/drawing/2014/main" id="{D184CDB6-F63E-0453-166F-46DC719C279F}"/>
              </a:ext>
            </a:extLst>
          </p:cNvPr>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4657882" y="3165784"/>
            <a:ext cx="1283969" cy="85598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7300910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CBADE9-FCA5-E9BD-BD74-362E97DC795B}"/>
            </a:ext>
          </a:extLst>
        </p:cNvPr>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7E6E5C15-BFDA-AF0E-661A-2D184F188E65}"/>
              </a:ext>
            </a:extLst>
          </p:cNvPr>
          <p:cNvCxnSpPr>
            <a:cxnSpLocks/>
          </p:cNvCxnSpPr>
          <p:nvPr/>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8" name="Slide Number Placeholder 17">
            <a:extLst>
              <a:ext uri="{FF2B5EF4-FFF2-40B4-BE49-F238E27FC236}">
                <a16:creationId xmlns:a16="http://schemas.microsoft.com/office/drawing/2014/main" id="{7CAAC39B-7A58-5F82-CCA9-9C682A6D7659}"/>
              </a:ext>
            </a:extLst>
          </p:cNvPr>
          <p:cNvSpPr>
            <a:spLocks noGrp="1"/>
          </p:cNvSpPr>
          <p:nvPr>
            <p:ph type="sldNum" sz="quarter" idx="12"/>
          </p:nvPr>
        </p:nvSpPr>
        <p:spPr/>
        <p:txBody>
          <a:bodyPr/>
          <a:lstStyle/>
          <a:p>
            <a:fld id="{B527556E-B3A0-E64A-AD7F-44E75000D3EB}" type="slidenum">
              <a:rPr lang="en-GB" smtClean="0"/>
              <a:t>52</a:t>
            </a:fld>
            <a:endParaRPr lang="en-GB"/>
          </a:p>
        </p:txBody>
      </p:sp>
      <p:sp>
        <p:nvSpPr>
          <p:cNvPr id="3" name="TextBox 2">
            <a:extLst>
              <a:ext uri="{FF2B5EF4-FFF2-40B4-BE49-F238E27FC236}">
                <a16:creationId xmlns:a16="http://schemas.microsoft.com/office/drawing/2014/main" id="{2516629C-9BB9-D8DB-B986-17296303B2E3}"/>
              </a:ext>
            </a:extLst>
          </p:cNvPr>
          <p:cNvSpPr txBox="1"/>
          <p:nvPr/>
        </p:nvSpPr>
        <p:spPr>
          <a:xfrm>
            <a:off x="251519" y="2296273"/>
            <a:ext cx="8640960" cy="1015663"/>
          </a:xfrm>
          <a:prstGeom prst="rect">
            <a:avLst/>
          </a:prstGeom>
          <a:noFill/>
        </p:spPr>
        <p:txBody>
          <a:bodyPr wrap="square" rtlCol="0" anchor="ctr">
            <a:spAutoFit/>
          </a:bodyPr>
          <a:lstStyle/>
          <a:p>
            <a:pPr algn="ctr"/>
            <a:r>
              <a:rPr lang="en-GB" sz="60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So, what </a:t>
            </a:r>
            <a:r>
              <a:rPr lang="en-GB" sz="6000" b="1" i="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is </a:t>
            </a:r>
            <a:r>
              <a:rPr lang="en-GB" sz="60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AI?</a:t>
            </a:r>
          </a:p>
        </p:txBody>
      </p:sp>
    </p:spTree>
    <p:custDataLst>
      <p:tags r:id="rId1"/>
    </p:custDataLst>
    <p:extLst>
      <p:ext uri="{BB962C8B-B14F-4D97-AF65-F5344CB8AC3E}">
        <p14:creationId xmlns:p14="http://schemas.microsoft.com/office/powerpoint/2010/main" val="37007776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DF1F04-82E4-0655-423A-E4B6F0E34EFF}"/>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5B996A30-F8A8-C7BF-9271-B35431D525AE}"/>
              </a:ext>
            </a:extLst>
          </p:cNvPr>
          <p:cNvSpPr txBox="1"/>
          <p:nvPr/>
        </p:nvSpPr>
        <p:spPr>
          <a:xfrm>
            <a:off x="251519" y="411511"/>
            <a:ext cx="5997955" cy="507831"/>
          </a:xfrm>
          <a:prstGeom prst="rect">
            <a:avLst/>
          </a:prstGeom>
          <a:noFill/>
          <a:ln>
            <a:noFill/>
          </a:ln>
        </p:spPr>
        <p:txBody>
          <a:bodyPr wrap="square" rtlCol="0">
            <a:spAutoFit/>
          </a:bodyPr>
          <a:lstStyle/>
          <a:p>
            <a:r>
              <a:rPr lang="en-GB" sz="27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What is Artificial Intelligence?</a:t>
            </a:r>
          </a:p>
        </p:txBody>
      </p:sp>
      <p:cxnSp>
        <p:nvCxnSpPr>
          <p:cNvPr id="13" name="Straight Connector 12">
            <a:extLst>
              <a:ext uri="{FF2B5EF4-FFF2-40B4-BE49-F238E27FC236}">
                <a16:creationId xmlns:a16="http://schemas.microsoft.com/office/drawing/2014/main" id="{F69ADBC5-85DD-4B9B-49D3-42437C48B319}"/>
              </a:ext>
            </a:extLst>
          </p:cNvPr>
          <p:cNvCxnSpPr>
            <a:cxnSpLocks/>
          </p:cNvCxnSpPr>
          <p:nvPr/>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8" name="Slide Number Placeholder 17">
            <a:extLst>
              <a:ext uri="{FF2B5EF4-FFF2-40B4-BE49-F238E27FC236}">
                <a16:creationId xmlns:a16="http://schemas.microsoft.com/office/drawing/2014/main" id="{07E4602F-411C-F7AC-7CA3-E5D9F89A4310}"/>
              </a:ext>
            </a:extLst>
          </p:cNvPr>
          <p:cNvSpPr>
            <a:spLocks noGrp="1"/>
          </p:cNvSpPr>
          <p:nvPr>
            <p:ph type="sldNum" sz="quarter" idx="12"/>
          </p:nvPr>
        </p:nvSpPr>
        <p:spPr/>
        <p:txBody>
          <a:bodyPr/>
          <a:lstStyle/>
          <a:p>
            <a:fld id="{B527556E-B3A0-E64A-AD7F-44E75000D3EB}" type="slidenum">
              <a:rPr lang="en-GB" smtClean="0"/>
              <a:t>53</a:t>
            </a:fld>
            <a:endParaRPr lang="en-GB"/>
          </a:p>
        </p:txBody>
      </p:sp>
      <p:sp>
        <p:nvSpPr>
          <p:cNvPr id="5" name="TextBox 4">
            <a:extLst>
              <a:ext uri="{FF2B5EF4-FFF2-40B4-BE49-F238E27FC236}">
                <a16:creationId xmlns:a16="http://schemas.microsoft.com/office/drawing/2014/main" id="{7F4F9E57-9819-E725-DC43-347BBE927955}"/>
              </a:ext>
            </a:extLst>
          </p:cNvPr>
          <p:cNvSpPr txBox="1"/>
          <p:nvPr/>
        </p:nvSpPr>
        <p:spPr>
          <a:xfrm>
            <a:off x="-1356013" y="1184564"/>
            <a:ext cx="184731" cy="253916"/>
          </a:xfrm>
          <a:prstGeom prst="rect">
            <a:avLst/>
          </a:prstGeom>
          <a:noFill/>
        </p:spPr>
        <p:txBody>
          <a:bodyPr wrap="none" rtlCol="0">
            <a:spAutoFit/>
          </a:bodyPr>
          <a:lstStyle/>
          <a:p>
            <a:endParaRPr lang="en-US" sz="1050" dirty="0"/>
          </a:p>
        </p:txBody>
      </p:sp>
      <p:pic>
        <p:nvPicPr>
          <p:cNvPr id="1026" name="Picture 2" descr="undefined">
            <a:extLst>
              <a:ext uri="{FF2B5EF4-FFF2-40B4-BE49-F238E27FC236}">
                <a16:creationId xmlns:a16="http://schemas.microsoft.com/office/drawing/2014/main" id="{7D21BAF7-3B51-0282-A8BE-EBBA0847B38F}"/>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54693" y="1461563"/>
            <a:ext cx="2990608" cy="299060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E7A112C-2B31-30C7-8A21-846E5A7E8A01}"/>
              </a:ext>
            </a:extLst>
          </p:cNvPr>
          <p:cNvSpPr txBox="1"/>
          <p:nvPr/>
        </p:nvSpPr>
        <p:spPr>
          <a:xfrm>
            <a:off x="4245015" y="1860523"/>
            <a:ext cx="4647465" cy="2354491"/>
          </a:xfrm>
          <a:prstGeom prst="rect">
            <a:avLst/>
          </a:prstGeom>
          <a:noFill/>
        </p:spPr>
        <p:txBody>
          <a:bodyPr wrap="square" rtlCol="0">
            <a:spAutoFit/>
          </a:bodyPr>
          <a:lstStyle/>
          <a:p>
            <a:r>
              <a:rPr lang="en-US" sz="2100" b="1" dirty="0">
                <a:latin typeface="Helvetica Neue" panose="02000503000000020004" pitchFamily="2" charset="0"/>
                <a:ea typeface="Helvetica Neue" panose="02000503000000020004" pitchFamily="2" charset="0"/>
                <a:cs typeface="Helvetica Neue" panose="02000503000000020004" pitchFamily="2" charset="0"/>
              </a:rPr>
              <a:t>Artificial Intelligence (AI): </a:t>
            </a:r>
          </a:p>
          <a:p>
            <a:pPr marL="214313" indent="-214313">
              <a:buFont typeface="Arial" panose="020B0604020202020204" pitchFamily="34" charset="0"/>
              <a:buChar char="•"/>
            </a:pPr>
            <a:r>
              <a:rPr lang="en-US" sz="2100" b="1" dirty="0">
                <a:latin typeface="Helvetica Neue" panose="02000503000000020004" pitchFamily="2" charset="0"/>
                <a:ea typeface="Helvetica Neue" panose="02000503000000020004" pitchFamily="2" charset="0"/>
                <a:cs typeface="Helvetica Neue" panose="02000503000000020004" pitchFamily="2" charset="0"/>
              </a:rPr>
              <a:t>Expert Based Modelling (if… then…)</a:t>
            </a:r>
          </a:p>
          <a:p>
            <a:pPr marL="214313" indent="-214313">
              <a:buFont typeface="Arial" panose="020B0604020202020204" pitchFamily="34" charset="0"/>
              <a:buChar char="•"/>
            </a:pPr>
            <a:r>
              <a:rPr lang="en-US" sz="2100" b="1" dirty="0">
                <a:latin typeface="Helvetica Neue" panose="02000503000000020004" pitchFamily="2" charset="0"/>
                <a:ea typeface="Helvetica Neue" panose="02000503000000020004" pitchFamily="2" charset="0"/>
                <a:cs typeface="Helvetica Neue" panose="02000503000000020004" pitchFamily="2" charset="0"/>
              </a:rPr>
              <a:t>Tell the system what to look for.</a:t>
            </a:r>
          </a:p>
          <a:p>
            <a:pPr marL="214313" indent="-214313">
              <a:buFont typeface="Arial" panose="020B0604020202020204" pitchFamily="34" charset="0"/>
              <a:buChar char="•"/>
            </a:pPr>
            <a:r>
              <a:rPr lang="en-US" sz="2100" dirty="0">
                <a:latin typeface="Helvetica Neue Thin" panose="020B0403020202020204" pitchFamily="34" charset="0"/>
                <a:ea typeface="Helvetica Neue Thin" panose="020B0403020202020204" pitchFamily="34" charset="0"/>
                <a:cs typeface="Helvetica Neue" panose="02000503000000020004" pitchFamily="2" charset="0"/>
              </a:rPr>
              <a:t>E.g. “IF user has cholesterol over 240mg/dL =&gt; THEN refer them to clinic…”</a:t>
            </a:r>
          </a:p>
        </p:txBody>
      </p:sp>
    </p:spTree>
    <p:custDataLst>
      <p:tags r:id="rId1"/>
    </p:custDataLst>
    <p:extLst>
      <p:ext uri="{BB962C8B-B14F-4D97-AF65-F5344CB8AC3E}">
        <p14:creationId xmlns:p14="http://schemas.microsoft.com/office/powerpoint/2010/main" val="34315167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AAA6C1-3057-892A-0ADD-AE6E12417383}"/>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67CBC7D1-E213-25BB-B4B0-AEEDFF3F7F98}"/>
              </a:ext>
            </a:extLst>
          </p:cNvPr>
          <p:cNvSpPr txBox="1"/>
          <p:nvPr/>
        </p:nvSpPr>
        <p:spPr>
          <a:xfrm>
            <a:off x="251519" y="411511"/>
            <a:ext cx="5997955" cy="507831"/>
          </a:xfrm>
          <a:prstGeom prst="rect">
            <a:avLst/>
          </a:prstGeom>
          <a:noFill/>
          <a:ln>
            <a:noFill/>
          </a:ln>
        </p:spPr>
        <p:txBody>
          <a:bodyPr wrap="square" rtlCol="0">
            <a:spAutoFit/>
          </a:bodyPr>
          <a:lstStyle/>
          <a:p>
            <a:r>
              <a:rPr lang="en-GB" sz="27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What is Artificial Intelligence?</a:t>
            </a:r>
          </a:p>
        </p:txBody>
      </p:sp>
      <p:cxnSp>
        <p:nvCxnSpPr>
          <p:cNvPr id="13" name="Straight Connector 12">
            <a:extLst>
              <a:ext uri="{FF2B5EF4-FFF2-40B4-BE49-F238E27FC236}">
                <a16:creationId xmlns:a16="http://schemas.microsoft.com/office/drawing/2014/main" id="{76B2F671-1C36-82DA-5497-F87C6E3E0F6B}"/>
              </a:ext>
            </a:extLst>
          </p:cNvPr>
          <p:cNvCxnSpPr>
            <a:cxnSpLocks/>
          </p:cNvCxnSpPr>
          <p:nvPr/>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8" name="Slide Number Placeholder 17">
            <a:extLst>
              <a:ext uri="{FF2B5EF4-FFF2-40B4-BE49-F238E27FC236}">
                <a16:creationId xmlns:a16="http://schemas.microsoft.com/office/drawing/2014/main" id="{14D9599B-F999-03E8-83E0-09059839A8CF}"/>
              </a:ext>
            </a:extLst>
          </p:cNvPr>
          <p:cNvSpPr>
            <a:spLocks noGrp="1"/>
          </p:cNvSpPr>
          <p:nvPr>
            <p:ph type="sldNum" sz="quarter" idx="12"/>
          </p:nvPr>
        </p:nvSpPr>
        <p:spPr/>
        <p:txBody>
          <a:bodyPr/>
          <a:lstStyle/>
          <a:p>
            <a:fld id="{B527556E-B3A0-E64A-AD7F-44E75000D3EB}" type="slidenum">
              <a:rPr lang="en-GB" smtClean="0"/>
              <a:t>54</a:t>
            </a:fld>
            <a:endParaRPr lang="en-GB"/>
          </a:p>
        </p:txBody>
      </p:sp>
      <p:sp>
        <p:nvSpPr>
          <p:cNvPr id="5" name="TextBox 4">
            <a:extLst>
              <a:ext uri="{FF2B5EF4-FFF2-40B4-BE49-F238E27FC236}">
                <a16:creationId xmlns:a16="http://schemas.microsoft.com/office/drawing/2014/main" id="{ACA068AE-54F2-BBEA-83AB-68CAA1781BFE}"/>
              </a:ext>
            </a:extLst>
          </p:cNvPr>
          <p:cNvSpPr txBox="1"/>
          <p:nvPr/>
        </p:nvSpPr>
        <p:spPr>
          <a:xfrm>
            <a:off x="-1356013" y="1184564"/>
            <a:ext cx="184731" cy="253916"/>
          </a:xfrm>
          <a:prstGeom prst="rect">
            <a:avLst/>
          </a:prstGeom>
          <a:noFill/>
        </p:spPr>
        <p:txBody>
          <a:bodyPr wrap="none" rtlCol="0">
            <a:spAutoFit/>
          </a:bodyPr>
          <a:lstStyle/>
          <a:p>
            <a:endParaRPr lang="en-US" sz="1050" dirty="0"/>
          </a:p>
        </p:txBody>
      </p:sp>
      <p:pic>
        <p:nvPicPr>
          <p:cNvPr id="1026" name="Picture 2" descr="undefined">
            <a:extLst>
              <a:ext uri="{FF2B5EF4-FFF2-40B4-BE49-F238E27FC236}">
                <a16:creationId xmlns:a16="http://schemas.microsoft.com/office/drawing/2014/main" id="{15DC3F2C-E63C-6044-742A-D8A295153178}"/>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54693" y="1461563"/>
            <a:ext cx="2990608" cy="299060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D92AEAC-42DC-EC6A-01E9-D9E569E5F67E}"/>
              </a:ext>
            </a:extLst>
          </p:cNvPr>
          <p:cNvSpPr txBox="1"/>
          <p:nvPr/>
        </p:nvSpPr>
        <p:spPr>
          <a:xfrm>
            <a:off x="4245015" y="1629580"/>
            <a:ext cx="4647465" cy="2677656"/>
          </a:xfrm>
          <a:prstGeom prst="rect">
            <a:avLst/>
          </a:prstGeom>
          <a:noFill/>
        </p:spPr>
        <p:txBody>
          <a:bodyPr wrap="square" rtlCol="0">
            <a:spAutoFit/>
          </a:bodyPr>
          <a:lstStyle/>
          <a:p>
            <a:r>
              <a:rPr lang="en-US" sz="2100" b="1" dirty="0">
                <a:latin typeface="Helvetica Neue" panose="02000503000000020004" pitchFamily="2" charset="0"/>
                <a:ea typeface="Helvetica Neue" panose="02000503000000020004" pitchFamily="2" charset="0"/>
                <a:cs typeface="Helvetica Neue" panose="02000503000000020004" pitchFamily="2" charset="0"/>
              </a:rPr>
              <a:t>Machine Learning (ML):</a:t>
            </a:r>
          </a:p>
          <a:p>
            <a:pPr marL="214313" indent="-214313">
              <a:buFont typeface="Arial" panose="020B0604020202020204" pitchFamily="34" charset="0"/>
              <a:buChar char="•"/>
            </a:pPr>
            <a:r>
              <a:rPr lang="en-US" sz="2100" b="1" dirty="0">
                <a:latin typeface="Helvetica Neue" panose="02000503000000020004" pitchFamily="2" charset="0"/>
                <a:ea typeface="Helvetica Neue" panose="02000503000000020004" pitchFamily="2" charset="0"/>
                <a:cs typeface="Helvetica Neue" panose="02000503000000020004" pitchFamily="2" charset="0"/>
              </a:rPr>
              <a:t>Algorithm “learns” the right values given the measurements from “training”</a:t>
            </a:r>
          </a:p>
          <a:p>
            <a:pPr marL="214313" indent="-214313">
              <a:buFont typeface="Arial" panose="020B0604020202020204" pitchFamily="34" charset="0"/>
              <a:buChar char="•"/>
            </a:pPr>
            <a:r>
              <a:rPr lang="en-US" sz="2100" dirty="0">
                <a:latin typeface="Helvetica Neue Thin" panose="020B0403020202020204" pitchFamily="34" charset="0"/>
                <a:ea typeface="Helvetica Neue Thin" panose="020B0403020202020204" pitchFamily="34" charset="0"/>
                <a:cs typeface="Helvetica Neue" panose="02000503000000020004" pitchFamily="2" charset="0"/>
              </a:rPr>
              <a:t>E.g. we record 100 chemicals from a urine sample. ML model uses a combination of 20 to determine a prostate cancer probability</a:t>
            </a:r>
          </a:p>
        </p:txBody>
      </p:sp>
    </p:spTree>
    <p:custDataLst>
      <p:tags r:id="rId1"/>
    </p:custDataLst>
    <p:extLst>
      <p:ext uri="{BB962C8B-B14F-4D97-AF65-F5344CB8AC3E}">
        <p14:creationId xmlns:p14="http://schemas.microsoft.com/office/powerpoint/2010/main" val="28996486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5CAE0-CD1E-233C-3589-DE8163DC0159}"/>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AE379B9F-FBA5-E857-95B3-D82855D0048D}"/>
              </a:ext>
            </a:extLst>
          </p:cNvPr>
          <p:cNvSpPr txBox="1"/>
          <p:nvPr/>
        </p:nvSpPr>
        <p:spPr>
          <a:xfrm>
            <a:off x="251519" y="411511"/>
            <a:ext cx="5997955" cy="507831"/>
          </a:xfrm>
          <a:prstGeom prst="rect">
            <a:avLst/>
          </a:prstGeom>
          <a:noFill/>
          <a:ln>
            <a:noFill/>
          </a:ln>
        </p:spPr>
        <p:txBody>
          <a:bodyPr wrap="square" rtlCol="0">
            <a:spAutoFit/>
          </a:bodyPr>
          <a:lstStyle/>
          <a:p>
            <a:r>
              <a:rPr lang="en-GB" sz="27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What is Artificial Intelligence?</a:t>
            </a:r>
          </a:p>
        </p:txBody>
      </p:sp>
      <p:cxnSp>
        <p:nvCxnSpPr>
          <p:cNvPr id="13" name="Straight Connector 12">
            <a:extLst>
              <a:ext uri="{FF2B5EF4-FFF2-40B4-BE49-F238E27FC236}">
                <a16:creationId xmlns:a16="http://schemas.microsoft.com/office/drawing/2014/main" id="{3A9FD25A-FEC5-DD3A-9C5F-23CCBD63DAFF}"/>
              </a:ext>
            </a:extLst>
          </p:cNvPr>
          <p:cNvCxnSpPr>
            <a:cxnSpLocks/>
          </p:cNvCxnSpPr>
          <p:nvPr/>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8" name="Slide Number Placeholder 17">
            <a:extLst>
              <a:ext uri="{FF2B5EF4-FFF2-40B4-BE49-F238E27FC236}">
                <a16:creationId xmlns:a16="http://schemas.microsoft.com/office/drawing/2014/main" id="{C7CB7A8F-CA05-2F34-EC52-E7E2FB873FAF}"/>
              </a:ext>
            </a:extLst>
          </p:cNvPr>
          <p:cNvSpPr>
            <a:spLocks noGrp="1"/>
          </p:cNvSpPr>
          <p:nvPr>
            <p:ph type="sldNum" sz="quarter" idx="12"/>
          </p:nvPr>
        </p:nvSpPr>
        <p:spPr/>
        <p:txBody>
          <a:bodyPr/>
          <a:lstStyle/>
          <a:p>
            <a:fld id="{B527556E-B3A0-E64A-AD7F-44E75000D3EB}" type="slidenum">
              <a:rPr lang="en-GB" smtClean="0"/>
              <a:t>55</a:t>
            </a:fld>
            <a:endParaRPr lang="en-GB"/>
          </a:p>
        </p:txBody>
      </p:sp>
      <p:sp>
        <p:nvSpPr>
          <p:cNvPr id="5" name="TextBox 4">
            <a:extLst>
              <a:ext uri="{FF2B5EF4-FFF2-40B4-BE49-F238E27FC236}">
                <a16:creationId xmlns:a16="http://schemas.microsoft.com/office/drawing/2014/main" id="{593C29E4-0EDC-F637-68E2-27DB8EA72608}"/>
              </a:ext>
            </a:extLst>
          </p:cNvPr>
          <p:cNvSpPr txBox="1"/>
          <p:nvPr/>
        </p:nvSpPr>
        <p:spPr>
          <a:xfrm>
            <a:off x="-1356013" y="1184564"/>
            <a:ext cx="184731" cy="253916"/>
          </a:xfrm>
          <a:prstGeom prst="rect">
            <a:avLst/>
          </a:prstGeom>
          <a:noFill/>
        </p:spPr>
        <p:txBody>
          <a:bodyPr wrap="none" rtlCol="0">
            <a:spAutoFit/>
          </a:bodyPr>
          <a:lstStyle/>
          <a:p>
            <a:endParaRPr lang="en-US" sz="1050" dirty="0"/>
          </a:p>
        </p:txBody>
      </p:sp>
      <p:pic>
        <p:nvPicPr>
          <p:cNvPr id="1026" name="Picture 2" descr="undefined">
            <a:extLst>
              <a:ext uri="{FF2B5EF4-FFF2-40B4-BE49-F238E27FC236}">
                <a16:creationId xmlns:a16="http://schemas.microsoft.com/office/drawing/2014/main" id="{DE6F85DA-94FD-4268-9504-F9C24E63D800}"/>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54693" y="1461563"/>
            <a:ext cx="2990608" cy="299060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8FE636B-19D2-B714-E854-5F328F1E31DB}"/>
              </a:ext>
            </a:extLst>
          </p:cNvPr>
          <p:cNvSpPr txBox="1"/>
          <p:nvPr/>
        </p:nvSpPr>
        <p:spPr>
          <a:xfrm>
            <a:off x="4245015" y="1952745"/>
            <a:ext cx="4647465" cy="2031325"/>
          </a:xfrm>
          <a:prstGeom prst="rect">
            <a:avLst/>
          </a:prstGeom>
          <a:noFill/>
        </p:spPr>
        <p:txBody>
          <a:bodyPr wrap="square" rtlCol="0">
            <a:spAutoFit/>
          </a:bodyPr>
          <a:lstStyle/>
          <a:p>
            <a:r>
              <a:rPr lang="en-US" sz="2100" b="1" dirty="0">
                <a:latin typeface="Helvetica Neue" panose="02000503000000020004" pitchFamily="2" charset="0"/>
                <a:ea typeface="Helvetica Neue" panose="02000503000000020004" pitchFamily="2" charset="0"/>
                <a:cs typeface="Helvetica Neue" panose="02000503000000020004" pitchFamily="2" charset="0"/>
              </a:rPr>
              <a:t>Deep Learning (DL):</a:t>
            </a:r>
          </a:p>
          <a:p>
            <a:pPr marL="214313" indent="-214313">
              <a:buFont typeface="Arial" panose="020B0604020202020204" pitchFamily="34" charset="0"/>
              <a:buChar char="•"/>
            </a:pPr>
            <a:r>
              <a:rPr lang="en-US" sz="2100" b="1" dirty="0">
                <a:latin typeface="Helvetica Neue" panose="02000503000000020004" pitchFamily="2" charset="0"/>
                <a:ea typeface="Helvetica Neue" panose="02000503000000020004" pitchFamily="2" charset="0"/>
                <a:cs typeface="Helvetica Neue" panose="02000503000000020004" pitchFamily="2" charset="0"/>
              </a:rPr>
              <a:t>Algorithm has to learn both the values </a:t>
            </a:r>
            <a:r>
              <a:rPr lang="en-US" sz="2100" b="1" i="1" dirty="0">
                <a:latin typeface="Helvetica Neue" panose="02000503000000020004" pitchFamily="2" charset="0"/>
                <a:ea typeface="Helvetica Neue" panose="02000503000000020004" pitchFamily="2" charset="0"/>
                <a:cs typeface="Helvetica Neue" panose="02000503000000020004" pitchFamily="2" charset="0"/>
              </a:rPr>
              <a:t>and</a:t>
            </a:r>
            <a:r>
              <a:rPr lang="en-US" sz="2100" b="1" dirty="0">
                <a:latin typeface="Helvetica Neue" panose="02000503000000020004" pitchFamily="2" charset="0"/>
                <a:ea typeface="Helvetica Neue" panose="02000503000000020004" pitchFamily="2" charset="0"/>
                <a:cs typeface="Helvetica Neue" panose="02000503000000020004" pitchFamily="2" charset="0"/>
              </a:rPr>
              <a:t> the measurements from “fuzzy” data</a:t>
            </a:r>
          </a:p>
          <a:p>
            <a:pPr marL="214313" indent="-214313">
              <a:buFont typeface="Arial" panose="020B0604020202020204" pitchFamily="34" charset="0"/>
              <a:buChar char="•"/>
            </a:pPr>
            <a:r>
              <a:rPr lang="en-US" sz="2100" dirty="0">
                <a:latin typeface="Helvetica Neue Thin" panose="020B0403020202020204" pitchFamily="34" charset="0"/>
                <a:ea typeface="Helvetica Neue Thin" panose="020B0403020202020204" pitchFamily="34" charset="0"/>
                <a:cs typeface="Helvetica Neue" panose="02000503000000020004" pitchFamily="2" charset="0"/>
              </a:rPr>
              <a:t>E.g. we give the AI an X-ray image – it then “learns” to detect tumors.</a:t>
            </a:r>
          </a:p>
        </p:txBody>
      </p:sp>
    </p:spTree>
    <p:custDataLst>
      <p:tags r:id="rId1"/>
    </p:custDataLst>
    <p:extLst>
      <p:ext uri="{BB962C8B-B14F-4D97-AF65-F5344CB8AC3E}">
        <p14:creationId xmlns:p14="http://schemas.microsoft.com/office/powerpoint/2010/main" val="34629885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1AB66C-F59F-2F39-D357-3907F0E1F547}"/>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AE5D2950-5EA4-94E3-E467-5AB233B9CB3A}"/>
              </a:ext>
            </a:extLst>
          </p:cNvPr>
          <p:cNvSpPr txBox="1"/>
          <p:nvPr/>
        </p:nvSpPr>
        <p:spPr>
          <a:xfrm>
            <a:off x="251519" y="411511"/>
            <a:ext cx="5997955" cy="507831"/>
          </a:xfrm>
          <a:prstGeom prst="rect">
            <a:avLst/>
          </a:prstGeom>
          <a:noFill/>
          <a:ln>
            <a:noFill/>
          </a:ln>
        </p:spPr>
        <p:txBody>
          <a:bodyPr wrap="square" rtlCol="0">
            <a:spAutoFit/>
          </a:bodyPr>
          <a:lstStyle/>
          <a:p>
            <a:r>
              <a:rPr lang="en-GB" sz="27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What is Artificial Intelligence?</a:t>
            </a:r>
          </a:p>
        </p:txBody>
      </p:sp>
      <p:cxnSp>
        <p:nvCxnSpPr>
          <p:cNvPr id="13" name="Straight Connector 12">
            <a:extLst>
              <a:ext uri="{FF2B5EF4-FFF2-40B4-BE49-F238E27FC236}">
                <a16:creationId xmlns:a16="http://schemas.microsoft.com/office/drawing/2014/main" id="{1C3B38BA-C039-C423-AD29-5C68FC15D7B3}"/>
              </a:ext>
            </a:extLst>
          </p:cNvPr>
          <p:cNvCxnSpPr>
            <a:cxnSpLocks/>
          </p:cNvCxnSpPr>
          <p:nvPr/>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8" name="Slide Number Placeholder 17">
            <a:extLst>
              <a:ext uri="{FF2B5EF4-FFF2-40B4-BE49-F238E27FC236}">
                <a16:creationId xmlns:a16="http://schemas.microsoft.com/office/drawing/2014/main" id="{4E8A976F-0DA6-2617-D0F2-97341B483999}"/>
              </a:ext>
            </a:extLst>
          </p:cNvPr>
          <p:cNvSpPr>
            <a:spLocks noGrp="1"/>
          </p:cNvSpPr>
          <p:nvPr>
            <p:ph type="sldNum" sz="quarter" idx="12"/>
          </p:nvPr>
        </p:nvSpPr>
        <p:spPr/>
        <p:txBody>
          <a:bodyPr/>
          <a:lstStyle/>
          <a:p>
            <a:fld id="{B527556E-B3A0-E64A-AD7F-44E75000D3EB}" type="slidenum">
              <a:rPr lang="en-GB" smtClean="0"/>
              <a:t>56</a:t>
            </a:fld>
            <a:endParaRPr lang="en-GB"/>
          </a:p>
        </p:txBody>
      </p:sp>
      <p:sp>
        <p:nvSpPr>
          <p:cNvPr id="5" name="TextBox 4">
            <a:extLst>
              <a:ext uri="{FF2B5EF4-FFF2-40B4-BE49-F238E27FC236}">
                <a16:creationId xmlns:a16="http://schemas.microsoft.com/office/drawing/2014/main" id="{C26EFB43-2814-ED76-F1C3-4E94668E36B2}"/>
              </a:ext>
            </a:extLst>
          </p:cNvPr>
          <p:cNvSpPr txBox="1"/>
          <p:nvPr/>
        </p:nvSpPr>
        <p:spPr>
          <a:xfrm>
            <a:off x="-1356013" y="1184564"/>
            <a:ext cx="184731" cy="253916"/>
          </a:xfrm>
          <a:prstGeom prst="rect">
            <a:avLst/>
          </a:prstGeom>
          <a:noFill/>
        </p:spPr>
        <p:txBody>
          <a:bodyPr wrap="none" rtlCol="0">
            <a:spAutoFit/>
          </a:bodyPr>
          <a:lstStyle/>
          <a:p>
            <a:endParaRPr lang="en-US" sz="1050" dirty="0"/>
          </a:p>
        </p:txBody>
      </p:sp>
      <p:pic>
        <p:nvPicPr>
          <p:cNvPr id="1026" name="Picture 2" descr="undefined">
            <a:extLst>
              <a:ext uri="{FF2B5EF4-FFF2-40B4-BE49-F238E27FC236}">
                <a16:creationId xmlns:a16="http://schemas.microsoft.com/office/drawing/2014/main" id="{743EB0A6-FE98-BAA3-7798-5F33367EC2B6}"/>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54693" y="1461563"/>
            <a:ext cx="2990608" cy="299060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961EFBDF-1390-C563-5BC6-085F91A1E4F9}"/>
              </a:ext>
            </a:extLst>
          </p:cNvPr>
          <p:cNvSpPr txBox="1"/>
          <p:nvPr/>
        </p:nvSpPr>
        <p:spPr>
          <a:xfrm>
            <a:off x="4134218" y="2552910"/>
            <a:ext cx="4647465" cy="830997"/>
          </a:xfrm>
          <a:prstGeom prst="rect">
            <a:avLst/>
          </a:prstGeom>
          <a:noFill/>
        </p:spPr>
        <p:txBody>
          <a:bodyPr wrap="square" rtlCol="0">
            <a:spAutoFit/>
          </a:bodyPr>
          <a:lstStyle/>
          <a:p>
            <a:r>
              <a:rPr lang="en-US" sz="2400" b="1" dirty="0">
                <a:latin typeface="Helvetica Neue" panose="02000503000000020004" pitchFamily="2" charset="0"/>
                <a:ea typeface="Helvetica Neue" panose="02000503000000020004" pitchFamily="2" charset="0"/>
                <a:cs typeface="Helvetica Neue" panose="02000503000000020004" pitchFamily="2" charset="0"/>
              </a:rPr>
              <a:t>What people usually talk about when they talk about “AI”</a:t>
            </a:r>
            <a:endParaRPr lang="en-US" sz="2400" dirty="0">
              <a:latin typeface="Helvetica Neue Thin" panose="020B0403020202020204" pitchFamily="34" charset="0"/>
              <a:ea typeface="Helvetica Neue Thin" panose="020B0403020202020204" pitchFamily="34" charset="0"/>
              <a:cs typeface="Helvetica Neue" panose="02000503000000020004" pitchFamily="2" charset="0"/>
            </a:endParaRPr>
          </a:p>
        </p:txBody>
      </p:sp>
      <p:sp>
        <p:nvSpPr>
          <p:cNvPr id="3" name="Oval 2">
            <a:extLst>
              <a:ext uri="{FF2B5EF4-FFF2-40B4-BE49-F238E27FC236}">
                <a16:creationId xmlns:a16="http://schemas.microsoft.com/office/drawing/2014/main" id="{32580E79-6DBB-6F4A-5284-688D9AF74951}"/>
              </a:ext>
            </a:extLst>
          </p:cNvPr>
          <p:cNvSpPr/>
          <p:nvPr/>
        </p:nvSpPr>
        <p:spPr>
          <a:xfrm>
            <a:off x="996698" y="2154840"/>
            <a:ext cx="2306598" cy="2306598"/>
          </a:xfrm>
          <a:prstGeom prst="ellipse">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spTree>
    <p:custDataLst>
      <p:tags r:id="rId1"/>
    </p:custDataLst>
    <p:extLst>
      <p:ext uri="{BB962C8B-B14F-4D97-AF65-F5344CB8AC3E}">
        <p14:creationId xmlns:p14="http://schemas.microsoft.com/office/powerpoint/2010/main" val="31928123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20643A-759F-0184-181B-109E36117996}"/>
            </a:ext>
          </a:extLst>
        </p:cNvPr>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6FD90A72-6ADA-6C9F-EC27-6AEB6C5295F4}"/>
              </a:ext>
            </a:extLst>
          </p:cNvPr>
          <p:cNvCxnSpPr>
            <a:cxnSpLocks/>
          </p:cNvCxnSpPr>
          <p:nvPr/>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8" name="Slide Number Placeholder 17">
            <a:extLst>
              <a:ext uri="{FF2B5EF4-FFF2-40B4-BE49-F238E27FC236}">
                <a16:creationId xmlns:a16="http://schemas.microsoft.com/office/drawing/2014/main" id="{75D0D348-BA7F-95DB-ED74-6F5BAFFA1684}"/>
              </a:ext>
            </a:extLst>
          </p:cNvPr>
          <p:cNvSpPr>
            <a:spLocks noGrp="1"/>
          </p:cNvSpPr>
          <p:nvPr>
            <p:ph type="sldNum" sz="quarter" idx="12"/>
          </p:nvPr>
        </p:nvSpPr>
        <p:spPr/>
        <p:txBody>
          <a:bodyPr/>
          <a:lstStyle/>
          <a:p>
            <a:fld id="{B527556E-B3A0-E64A-AD7F-44E75000D3EB}" type="slidenum">
              <a:rPr lang="en-GB" smtClean="0"/>
              <a:t>57</a:t>
            </a:fld>
            <a:endParaRPr lang="en-GB"/>
          </a:p>
        </p:txBody>
      </p:sp>
      <p:sp>
        <p:nvSpPr>
          <p:cNvPr id="3" name="TextBox 2">
            <a:extLst>
              <a:ext uri="{FF2B5EF4-FFF2-40B4-BE49-F238E27FC236}">
                <a16:creationId xmlns:a16="http://schemas.microsoft.com/office/drawing/2014/main" id="{0079E150-1CDF-A4D0-7D9C-4A10CB95D531}"/>
              </a:ext>
            </a:extLst>
          </p:cNvPr>
          <p:cNvSpPr txBox="1"/>
          <p:nvPr/>
        </p:nvSpPr>
        <p:spPr>
          <a:xfrm>
            <a:off x="251519" y="1834609"/>
            <a:ext cx="8640960" cy="1938992"/>
          </a:xfrm>
          <a:prstGeom prst="rect">
            <a:avLst/>
          </a:prstGeom>
          <a:noFill/>
        </p:spPr>
        <p:txBody>
          <a:bodyPr wrap="square" rtlCol="0" anchor="ctr">
            <a:spAutoFit/>
          </a:bodyPr>
          <a:lstStyle/>
          <a:p>
            <a:pPr algn="ctr"/>
            <a:r>
              <a:rPr lang="en-GB" sz="60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How do we turn data into AI?</a:t>
            </a:r>
          </a:p>
        </p:txBody>
      </p:sp>
    </p:spTree>
    <p:custDataLst>
      <p:tags r:id="rId1"/>
    </p:custDataLst>
    <p:extLst>
      <p:ext uri="{BB962C8B-B14F-4D97-AF65-F5344CB8AC3E}">
        <p14:creationId xmlns:p14="http://schemas.microsoft.com/office/powerpoint/2010/main" val="16019577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CF74D5-0319-5887-CA2C-36E562D0534A}"/>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F35A526A-5596-EA12-B219-ED81CC942D0D}"/>
              </a:ext>
            </a:extLst>
          </p:cNvPr>
          <p:cNvSpPr txBox="1"/>
          <p:nvPr/>
        </p:nvSpPr>
        <p:spPr>
          <a:xfrm>
            <a:off x="251519" y="411511"/>
            <a:ext cx="5997955" cy="507831"/>
          </a:xfrm>
          <a:prstGeom prst="rect">
            <a:avLst/>
          </a:prstGeom>
          <a:noFill/>
          <a:ln>
            <a:noFill/>
          </a:ln>
        </p:spPr>
        <p:txBody>
          <a:bodyPr wrap="square" rtlCol="0">
            <a:spAutoFit/>
          </a:bodyPr>
          <a:lstStyle/>
          <a:p>
            <a:r>
              <a:rPr lang="en-GB" sz="27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Data into AI</a:t>
            </a:r>
          </a:p>
        </p:txBody>
      </p:sp>
      <p:cxnSp>
        <p:nvCxnSpPr>
          <p:cNvPr id="13" name="Straight Connector 12">
            <a:extLst>
              <a:ext uri="{FF2B5EF4-FFF2-40B4-BE49-F238E27FC236}">
                <a16:creationId xmlns:a16="http://schemas.microsoft.com/office/drawing/2014/main" id="{54B5F14A-137A-99AB-2957-BE49B263E021}"/>
              </a:ext>
            </a:extLst>
          </p:cNvPr>
          <p:cNvCxnSpPr>
            <a:cxnSpLocks/>
          </p:cNvCxnSpPr>
          <p:nvPr/>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8" name="Slide Number Placeholder 17">
            <a:extLst>
              <a:ext uri="{FF2B5EF4-FFF2-40B4-BE49-F238E27FC236}">
                <a16:creationId xmlns:a16="http://schemas.microsoft.com/office/drawing/2014/main" id="{8F4E6B86-F1D0-B169-EF51-38742E6F5DA8}"/>
              </a:ext>
            </a:extLst>
          </p:cNvPr>
          <p:cNvSpPr>
            <a:spLocks noGrp="1"/>
          </p:cNvSpPr>
          <p:nvPr>
            <p:ph type="sldNum" sz="quarter" idx="12"/>
          </p:nvPr>
        </p:nvSpPr>
        <p:spPr/>
        <p:txBody>
          <a:bodyPr/>
          <a:lstStyle/>
          <a:p>
            <a:fld id="{B527556E-B3A0-E64A-AD7F-44E75000D3EB}" type="slidenum">
              <a:rPr lang="en-GB" smtClean="0"/>
              <a:t>58</a:t>
            </a:fld>
            <a:endParaRPr lang="en-GB"/>
          </a:p>
        </p:txBody>
      </p:sp>
      <p:sp>
        <p:nvSpPr>
          <p:cNvPr id="5" name="TextBox 4">
            <a:extLst>
              <a:ext uri="{FF2B5EF4-FFF2-40B4-BE49-F238E27FC236}">
                <a16:creationId xmlns:a16="http://schemas.microsoft.com/office/drawing/2014/main" id="{17794DAB-ABAD-EFBF-1FAA-C1C1201076A9}"/>
              </a:ext>
            </a:extLst>
          </p:cNvPr>
          <p:cNvSpPr txBox="1"/>
          <p:nvPr/>
        </p:nvSpPr>
        <p:spPr>
          <a:xfrm>
            <a:off x="-1356013" y="1184564"/>
            <a:ext cx="184731" cy="253916"/>
          </a:xfrm>
          <a:prstGeom prst="rect">
            <a:avLst/>
          </a:prstGeom>
          <a:noFill/>
        </p:spPr>
        <p:txBody>
          <a:bodyPr wrap="none" rtlCol="0">
            <a:spAutoFit/>
          </a:bodyPr>
          <a:lstStyle/>
          <a:p>
            <a:endParaRPr lang="en-US" sz="1050" dirty="0"/>
          </a:p>
        </p:txBody>
      </p:sp>
      <p:sp>
        <p:nvSpPr>
          <p:cNvPr id="3" name="Rounded Rectangle 2">
            <a:extLst>
              <a:ext uri="{FF2B5EF4-FFF2-40B4-BE49-F238E27FC236}">
                <a16:creationId xmlns:a16="http://schemas.microsoft.com/office/drawing/2014/main" id="{8F6BE902-9292-86F2-C7AC-9E137F44BB19}"/>
              </a:ext>
            </a:extLst>
          </p:cNvPr>
          <p:cNvSpPr/>
          <p:nvPr/>
        </p:nvSpPr>
        <p:spPr>
          <a:xfrm>
            <a:off x="417041" y="1184563"/>
            <a:ext cx="2492976" cy="427994"/>
          </a:xfrm>
          <a:prstGeom prst="roundRect">
            <a:avLst/>
          </a:prstGeom>
          <a:solidFill>
            <a:schemeClr val="tx2"/>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Data Acquisition</a:t>
            </a:r>
          </a:p>
        </p:txBody>
      </p:sp>
      <p:sp>
        <p:nvSpPr>
          <p:cNvPr id="7" name="Rounded Rectangle 6">
            <a:extLst>
              <a:ext uri="{FF2B5EF4-FFF2-40B4-BE49-F238E27FC236}">
                <a16:creationId xmlns:a16="http://schemas.microsoft.com/office/drawing/2014/main" id="{63DC0029-69B5-EA3E-6DE7-DE42626B79B2}"/>
              </a:ext>
            </a:extLst>
          </p:cNvPr>
          <p:cNvSpPr/>
          <p:nvPr/>
        </p:nvSpPr>
        <p:spPr>
          <a:xfrm>
            <a:off x="417041" y="1845550"/>
            <a:ext cx="2492976" cy="427994"/>
          </a:xfrm>
          <a:prstGeom prst="roundRect">
            <a:avLst/>
          </a:prstGeom>
          <a:solidFill>
            <a:schemeClr val="accent1"/>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Data Cleaning</a:t>
            </a:r>
          </a:p>
        </p:txBody>
      </p:sp>
      <p:sp>
        <p:nvSpPr>
          <p:cNvPr id="8" name="Rounded Rectangle 7">
            <a:extLst>
              <a:ext uri="{FF2B5EF4-FFF2-40B4-BE49-F238E27FC236}">
                <a16:creationId xmlns:a16="http://schemas.microsoft.com/office/drawing/2014/main" id="{01DC9246-8826-261E-E762-38AB661D2FCC}"/>
              </a:ext>
            </a:extLst>
          </p:cNvPr>
          <p:cNvSpPr/>
          <p:nvPr/>
        </p:nvSpPr>
        <p:spPr>
          <a:xfrm>
            <a:off x="417041" y="2506536"/>
            <a:ext cx="2492976" cy="427994"/>
          </a:xfrm>
          <a:prstGeom prst="roundRect">
            <a:avLst/>
          </a:prstGeom>
          <a:solidFill>
            <a:schemeClr val="accent2"/>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Split Data</a:t>
            </a:r>
          </a:p>
        </p:txBody>
      </p:sp>
      <p:sp>
        <p:nvSpPr>
          <p:cNvPr id="9" name="Rounded Rectangle 8">
            <a:extLst>
              <a:ext uri="{FF2B5EF4-FFF2-40B4-BE49-F238E27FC236}">
                <a16:creationId xmlns:a16="http://schemas.microsoft.com/office/drawing/2014/main" id="{635C5CE1-26F9-913D-D6AA-CBA474E06E50}"/>
              </a:ext>
            </a:extLst>
          </p:cNvPr>
          <p:cNvSpPr/>
          <p:nvPr/>
        </p:nvSpPr>
        <p:spPr>
          <a:xfrm>
            <a:off x="417041" y="3167522"/>
            <a:ext cx="2492976" cy="427994"/>
          </a:xfrm>
          <a:prstGeom prst="roundRect">
            <a:avLst/>
          </a:prstGeom>
          <a:solidFill>
            <a:schemeClr val="accent2"/>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Train Model</a:t>
            </a:r>
          </a:p>
        </p:txBody>
      </p:sp>
      <p:sp>
        <p:nvSpPr>
          <p:cNvPr id="11" name="Rounded Rectangle 10">
            <a:extLst>
              <a:ext uri="{FF2B5EF4-FFF2-40B4-BE49-F238E27FC236}">
                <a16:creationId xmlns:a16="http://schemas.microsoft.com/office/drawing/2014/main" id="{526223F5-86BC-D9A5-4CCF-55EF02C7CFD0}"/>
              </a:ext>
            </a:extLst>
          </p:cNvPr>
          <p:cNvSpPr/>
          <p:nvPr/>
        </p:nvSpPr>
        <p:spPr>
          <a:xfrm>
            <a:off x="417041" y="3828508"/>
            <a:ext cx="2492976" cy="427994"/>
          </a:xfrm>
          <a:prstGeom prst="roundRect">
            <a:avLst/>
          </a:prstGeom>
          <a:solidFill>
            <a:schemeClr val="accent3"/>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Test Model</a:t>
            </a:r>
          </a:p>
        </p:txBody>
      </p:sp>
      <p:sp>
        <p:nvSpPr>
          <p:cNvPr id="12" name="Rounded Rectangle 11">
            <a:extLst>
              <a:ext uri="{FF2B5EF4-FFF2-40B4-BE49-F238E27FC236}">
                <a16:creationId xmlns:a16="http://schemas.microsoft.com/office/drawing/2014/main" id="{8E53DD15-4BC7-EB57-E76E-9C41F2C8B930}"/>
              </a:ext>
            </a:extLst>
          </p:cNvPr>
          <p:cNvSpPr/>
          <p:nvPr/>
        </p:nvSpPr>
        <p:spPr>
          <a:xfrm>
            <a:off x="417041" y="4489495"/>
            <a:ext cx="2492976" cy="427994"/>
          </a:xfrm>
          <a:prstGeom prst="roundRect">
            <a:avLst/>
          </a:prstGeom>
          <a:solidFill>
            <a:schemeClr val="accent4"/>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Deployment</a:t>
            </a:r>
          </a:p>
        </p:txBody>
      </p:sp>
      <p:cxnSp>
        <p:nvCxnSpPr>
          <p:cNvPr id="15" name="Straight Arrow Connector 14">
            <a:extLst>
              <a:ext uri="{FF2B5EF4-FFF2-40B4-BE49-F238E27FC236}">
                <a16:creationId xmlns:a16="http://schemas.microsoft.com/office/drawing/2014/main" id="{FEA2E2C3-1A73-45BA-5D30-9B9182333240}"/>
              </a:ext>
            </a:extLst>
          </p:cNvPr>
          <p:cNvCxnSpPr>
            <a:stCxn id="3" idx="2"/>
            <a:endCxn id="7" idx="0"/>
          </p:cNvCxnSpPr>
          <p:nvPr/>
        </p:nvCxnSpPr>
        <p:spPr>
          <a:xfrm>
            <a:off x="1663529" y="1612557"/>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15D9537C-09AC-169B-9747-2B57BBAC7994}"/>
              </a:ext>
            </a:extLst>
          </p:cNvPr>
          <p:cNvCxnSpPr/>
          <p:nvPr/>
        </p:nvCxnSpPr>
        <p:spPr>
          <a:xfrm>
            <a:off x="1663529" y="2273544"/>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D08F9DBB-FE9E-0D69-07E5-4871E9C89106}"/>
              </a:ext>
            </a:extLst>
          </p:cNvPr>
          <p:cNvCxnSpPr/>
          <p:nvPr/>
        </p:nvCxnSpPr>
        <p:spPr>
          <a:xfrm>
            <a:off x="1661984" y="2934530"/>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BE163075-BC6E-DCC4-4015-DB433CD76D57}"/>
              </a:ext>
            </a:extLst>
          </p:cNvPr>
          <p:cNvCxnSpPr/>
          <p:nvPr/>
        </p:nvCxnSpPr>
        <p:spPr>
          <a:xfrm>
            <a:off x="1661984" y="3595516"/>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3DC16E7F-1AD3-9975-F6F9-D0E8BACEEAAC}"/>
              </a:ext>
            </a:extLst>
          </p:cNvPr>
          <p:cNvCxnSpPr/>
          <p:nvPr/>
        </p:nvCxnSpPr>
        <p:spPr>
          <a:xfrm>
            <a:off x="1661984" y="4256502"/>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Tree>
    <p:custDataLst>
      <p:tags r:id="rId1"/>
    </p:custDataLst>
    <p:extLst>
      <p:ext uri="{BB962C8B-B14F-4D97-AF65-F5344CB8AC3E}">
        <p14:creationId xmlns:p14="http://schemas.microsoft.com/office/powerpoint/2010/main" val="39806343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042075-E275-DC02-3185-309AE6C2F8AC}"/>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FCD3E3DF-0B11-26CD-E522-8CDF279E6058}"/>
              </a:ext>
            </a:extLst>
          </p:cNvPr>
          <p:cNvSpPr txBox="1"/>
          <p:nvPr/>
        </p:nvSpPr>
        <p:spPr>
          <a:xfrm>
            <a:off x="251519" y="411511"/>
            <a:ext cx="5997955" cy="507831"/>
          </a:xfrm>
          <a:prstGeom prst="rect">
            <a:avLst/>
          </a:prstGeom>
          <a:noFill/>
          <a:ln>
            <a:noFill/>
          </a:ln>
        </p:spPr>
        <p:txBody>
          <a:bodyPr wrap="square" rtlCol="0">
            <a:spAutoFit/>
          </a:bodyPr>
          <a:lstStyle/>
          <a:p>
            <a:r>
              <a:rPr lang="en-GB" sz="27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Data into AI</a:t>
            </a:r>
          </a:p>
        </p:txBody>
      </p:sp>
      <p:cxnSp>
        <p:nvCxnSpPr>
          <p:cNvPr id="13" name="Straight Connector 12">
            <a:extLst>
              <a:ext uri="{FF2B5EF4-FFF2-40B4-BE49-F238E27FC236}">
                <a16:creationId xmlns:a16="http://schemas.microsoft.com/office/drawing/2014/main" id="{BCAF2717-47AB-4574-3BCC-598ABB757813}"/>
              </a:ext>
            </a:extLst>
          </p:cNvPr>
          <p:cNvCxnSpPr>
            <a:cxnSpLocks/>
          </p:cNvCxnSpPr>
          <p:nvPr/>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8" name="Slide Number Placeholder 17">
            <a:extLst>
              <a:ext uri="{FF2B5EF4-FFF2-40B4-BE49-F238E27FC236}">
                <a16:creationId xmlns:a16="http://schemas.microsoft.com/office/drawing/2014/main" id="{5AA20FB3-FD57-7FB7-FDC8-055417E17CEA}"/>
              </a:ext>
            </a:extLst>
          </p:cNvPr>
          <p:cNvSpPr>
            <a:spLocks noGrp="1"/>
          </p:cNvSpPr>
          <p:nvPr>
            <p:ph type="sldNum" sz="quarter" idx="12"/>
          </p:nvPr>
        </p:nvSpPr>
        <p:spPr/>
        <p:txBody>
          <a:bodyPr/>
          <a:lstStyle/>
          <a:p>
            <a:fld id="{B527556E-B3A0-E64A-AD7F-44E75000D3EB}" type="slidenum">
              <a:rPr lang="en-GB" smtClean="0"/>
              <a:t>59</a:t>
            </a:fld>
            <a:endParaRPr lang="en-GB"/>
          </a:p>
        </p:txBody>
      </p:sp>
      <p:sp>
        <p:nvSpPr>
          <p:cNvPr id="5" name="TextBox 4">
            <a:extLst>
              <a:ext uri="{FF2B5EF4-FFF2-40B4-BE49-F238E27FC236}">
                <a16:creationId xmlns:a16="http://schemas.microsoft.com/office/drawing/2014/main" id="{D74BC840-D8B3-02CB-40F5-63DADA72C5E5}"/>
              </a:ext>
            </a:extLst>
          </p:cNvPr>
          <p:cNvSpPr txBox="1"/>
          <p:nvPr/>
        </p:nvSpPr>
        <p:spPr>
          <a:xfrm>
            <a:off x="-1356013" y="1184564"/>
            <a:ext cx="184731" cy="253916"/>
          </a:xfrm>
          <a:prstGeom prst="rect">
            <a:avLst/>
          </a:prstGeom>
          <a:noFill/>
        </p:spPr>
        <p:txBody>
          <a:bodyPr wrap="none" rtlCol="0">
            <a:spAutoFit/>
          </a:bodyPr>
          <a:lstStyle/>
          <a:p>
            <a:endParaRPr lang="en-US" sz="1050" dirty="0"/>
          </a:p>
        </p:txBody>
      </p:sp>
      <p:sp>
        <p:nvSpPr>
          <p:cNvPr id="3" name="Rounded Rectangle 2">
            <a:extLst>
              <a:ext uri="{FF2B5EF4-FFF2-40B4-BE49-F238E27FC236}">
                <a16:creationId xmlns:a16="http://schemas.microsoft.com/office/drawing/2014/main" id="{59953275-C129-A284-44BF-64378A2E5BA3}"/>
              </a:ext>
            </a:extLst>
          </p:cNvPr>
          <p:cNvSpPr/>
          <p:nvPr/>
        </p:nvSpPr>
        <p:spPr>
          <a:xfrm>
            <a:off x="417041" y="1184563"/>
            <a:ext cx="2492976" cy="427994"/>
          </a:xfrm>
          <a:prstGeom prst="roundRect">
            <a:avLst/>
          </a:prstGeom>
          <a:solidFill>
            <a:schemeClr val="tx2"/>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Data Acquisition</a:t>
            </a:r>
          </a:p>
        </p:txBody>
      </p:sp>
      <p:sp>
        <p:nvSpPr>
          <p:cNvPr id="7" name="Rounded Rectangle 6">
            <a:extLst>
              <a:ext uri="{FF2B5EF4-FFF2-40B4-BE49-F238E27FC236}">
                <a16:creationId xmlns:a16="http://schemas.microsoft.com/office/drawing/2014/main" id="{9D3012D2-13DA-7421-8A7C-75A45ADBC99F}"/>
              </a:ext>
            </a:extLst>
          </p:cNvPr>
          <p:cNvSpPr/>
          <p:nvPr/>
        </p:nvSpPr>
        <p:spPr>
          <a:xfrm>
            <a:off x="417041" y="1845550"/>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Data Cleaning</a:t>
            </a:r>
          </a:p>
        </p:txBody>
      </p:sp>
      <p:sp>
        <p:nvSpPr>
          <p:cNvPr id="8" name="Rounded Rectangle 7">
            <a:extLst>
              <a:ext uri="{FF2B5EF4-FFF2-40B4-BE49-F238E27FC236}">
                <a16:creationId xmlns:a16="http://schemas.microsoft.com/office/drawing/2014/main" id="{8B7097BD-85F4-8835-74FC-C84D6252182D}"/>
              </a:ext>
            </a:extLst>
          </p:cNvPr>
          <p:cNvSpPr/>
          <p:nvPr/>
        </p:nvSpPr>
        <p:spPr>
          <a:xfrm>
            <a:off x="417041" y="2506536"/>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Split Data</a:t>
            </a:r>
          </a:p>
        </p:txBody>
      </p:sp>
      <p:sp>
        <p:nvSpPr>
          <p:cNvPr id="9" name="Rounded Rectangle 8">
            <a:extLst>
              <a:ext uri="{FF2B5EF4-FFF2-40B4-BE49-F238E27FC236}">
                <a16:creationId xmlns:a16="http://schemas.microsoft.com/office/drawing/2014/main" id="{9155CA64-21EC-BC72-E1DD-72440119CBFD}"/>
              </a:ext>
            </a:extLst>
          </p:cNvPr>
          <p:cNvSpPr/>
          <p:nvPr/>
        </p:nvSpPr>
        <p:spPr>
          <a:xfrm>
            <a:off x="417041" y="3167522"/>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Train Model</a:t>
            </a:r>
          </a:p>
        </p:txBody>
      </p:sp>
      <p:sp>
        <p:nvSpPr>
          <p:cNvPr id="11" name="Rounded Rectangle 10">
            <a:extLst>
              <a:ext uri="{FF2B5EF4-FFF2-40B4-BE49-F238E27FC236}">
                <a16:creationId xmlns:a16="http://schemas.microsoft.com/office/drawing/2014/main" id="{BE23FF93-0ED5-9C95-F176-09F47E10D9F4}"/>
              </a:ext>
            </a:extLst>
          </p:cNvPr>
          <p:cNvSpPr/>
          <p:nvPr/>
        </p:nvSpPr>
        <p:spPr>
          <a:xfrm>
            <a:off x="417041" y="3828508"/>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Test Model</a:t>
            </a:r>
          </a:p>
        </p:txBody>
      </p:sp>
      <p:sp>
        <p:nvSpPr>
          <p:cNvPr id="12" name="Rounded Rectangle 11">
            <a:extLst>
              <a:ext uri="{FF2B5EF4-FFF2-40B4-BE49-F238E27FC236}">
                <a16:creationId xmlns:a16="http://schemas.microsoft.com/office/drawing/2014/main" id="{3039AC4A-BD13-51CA-9BCF-CCB285D026EF}"/>
              </a:ext>
            </a:extLst>
          </p:cNvPr>
          <p:cNvSpPr/>
          <p:nvPr/>
        </p:nvSpPr>
        <p:spPr>
          <a:xfrm>
            <a:off x="417041" y="4489495"/>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Deployment</a:t>
            </a:r>
          </a:p>
        </p:txBody>
      </p:sp>
      <p:cxnSp>
        <p:nvCxnSpPr>
          <p:cNvPr id="15" name="Straight Arrow Connector 14">
            <a:extLst>
              <a:ext uri="{FF2B5EF4-FFF2-40B4-BE49-F238E27FC236}">
                <a16:creationId xmlns:a16="http://schemas.microsoft.com/office/drawing/2014/main" id="{06406456-42AC-1F06-2D4D-7BA101986D3B}"/>
              </a:ext>
            </a:extLst>
          </p:cNvPr>
          <p:cNvCxnSpPr>
            <a:stCxn id="3" idx="2"/>
            <a:endCxn id="7" idx="0"/>
          </p:cNvCxnSpPr>
          <p:nvPr/>
        </p:nvCxnSpPr>
        <p:spPr>
          <a:xfrm>
            <a:off x="1663529" y="1612557"/>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F04F1872-6E38-7E79-9CF6-7420F9D318DF}"/>
              </a:ext>
            </a:extLst>
          </p:cNvPr>
          <p:cNvCxnSpPr/>
          <p:nvPr/>
        </p:nvCxnSpPr>
        <p:spPr>
          <a:xfrm>
            <a:off x="1663529" y="2273544"/>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26EE558B-CEBC-59A7-F112-5FE637385CD2}"/>
              </a:ext>
            </a:extLst>
          </p:cNvPr>
          <p:cNvCxnSpPr/>
          <p:nvPr/>
        </p:nvCxnSpPr>
        <p:spPr>
          <a:xfrm>
            <a:off x="1661984" y="2934530"/>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7C04C1AA-4009-320E-EFEE-DF3BF43876CF}"/>
              </a:ext>
            </a:extLst>
          </p:cNvPr>
          <p:cNvCxnSpPr/>
          <p:nvPr/>
        </p:nvCxnSpPr>
        <p:spPr>
          <a:xfrm>
            <a:off x="1661984" y="3595516"/>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CAC52908-4D48-0D4A-1D39-6219BBCD802C}"/>
              </a:ext>
            </a:extLst>
          </p:cNvPr>
          <p:cNvCxnSpPr/>
          <p:nvPr/>
        </p:nvCxnSpPr>
        <p:spPr>
          <a:xfrm>
            <a:off x="1661984" y="4256502"/>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11251908-B306-0961-2675-4DEDC5B56A0B}"/>
              </a:ext>
            </a:extLst>
          </p:cNvPr>
          <p:cNvSpPr txBox="1"/>
          <p:nvPr/>
        </p:nvSpPr>
        <p:spPr>
          <a:xfrm>
            <a:off x="3250501" y="1461563"/>
            <a:ext cx="5476459" cy="3000821"/>
          </a:xfrm>
          <a:prstGeom prst="rect">
            <a:avLst/>
          </a:prstGeom>
          <a:noFill/>
        </p:spPr>
        <p:txBody>
          <a:bodyPr wrap="square" rtlCol="0">
            <a:spAutoFit/>
          </a:bodyPr>
          <a:lstStyle/>
          <a:p>
            <a:r>
              <a:rPr lang="en-US" sz="2700" b="1" dirty="0">
                <a:latin typeface="Helvetica Neue" panose="02000503000000020004" pitchFamily="2" charset="0"/>
                <a:ea typeface="Helvetica Neue" panose="02000503000000020004" pitchFamily="2" charset="0"/>
                <a:cs typeface="Helvetica Neue" panose="02000503000000020004" pitchFamily="2" charset="0"/>
              </a:rPr>
              <a:t>Data Acquisition</a:t>
            </a:r>
          </a:p>
          <a:p>
            <a:endParaRPr lang="en-US" sz="2700" b="1" dirty="0">
              <a:latin typeface="Helvetica Neue" panose="02000503000000020004" pitchFamily="2" charset="0"/>
              <a:ea typeface="Helvetica Neue" panose="02000503000000020004" pitchFamily="2" charset="0"/>
              <a:cs typeface="Helvetica Neue" panose="02000503000000020004" pitchFamily="2" charset="0"/>
            </a:endParaRPr>
          </a:p>
          <a:p>
            <a:pPr marL="428625" indent="-428625">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Patient/User Consent</a:t>
            </a:r>
          </a:p>
          <a:p>
            <a:pPr marL="428625" indent="-428625">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Privacy</a:t>
            </a:r>
          </a:p>
          <a:p>
            <a:pPr marL="428625" indent="-428625">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Terms of Service (scraping)</a:t>
            </a:r>
          </a:p>
          <a:p>
            <a:pPr marL="428625" indent="-428625">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Regulatory Compliance (GDPR)</a:t>
            </a:r>
          </a:p>
          <a:p>
            <a:pPr marL="428625" indent="-428625">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Data Formatting  (EHRs!)</a:t>
            </a:r>
          </a:p>
        </p:txBody>
      </p:sp>
    </p:spTree>
    <p:custDataLst>
      <p:tags r:id="rId1"/>
    </p:custDataLst>
    <p:extLst>
      <p:ext uri="{BB962C8B-B14F-4D97-AF65-F5344CB8AC3E}">
        <p14:creationId xmlns:p14="http://schemas.microsoft.com/office/powerpoint/2010/main" val="23494683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F27910-6CD4-EEAB-4705-E381552AEF5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7C18F1A-D3BF-3CD0-91CF-ED6FD4C899FB}"/>
              </a:ext>
            </a:extLst>
          </p:cNvPr>
          <p:cNvSpPr>
            <a:spLocks noGrp="1"/>
          </p:cNvSpPr>
          <p:nvPr>
            <p:ph type="ctrTitle"/>
          </p:nvPr>
        </p:nvSpPr>
        <p:spPr/>
        <p:txBody>
          <a:bodyPr/>
          <a:lstStyle/>
          <a:p>
            <a:r>
              <a:rPr lang="en-US"/>
              <a:t>The Assembly Process</a:t>
            </a:r>
          </a:p>
        </p:txBody>
      </p:sp>
      <p:sp>
        <p:nvSpPr>
          <p:cNvPr id="3" name="Slide Number Placeholder 2">
            <a:extLst>
              <a:ext uri="{FF2B5EF4-FFF2-40B4-BE49-F238E27FC236}">
                <a16:creationId xmlns:a16="http://schemas.microsoft.com/office/drawing/2014/main" id="{1FBDF463-9311-55F3-49D8-4133B86FF278}"/>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6</a:t>
            </a:fld>
            <a:endParaRPr lang="en"/>
          </a:p>
        </p:txBody>
      </p:sp>
      <p:pic>
        <p:nvPicPr>
          <p:cNvPr id="5" name="Google Shape;71;p14">
            <a:extLst>
              <a:ext uri="{FF2B5EF4-FFF2-40B4-BE49-F238E27FC236}">
                <a16:creationId xmlns:a16="http://schemas.microsoft.com/office/drawing/2014/main" id="{2594B78D-4819-0ACB-C3CA-934478C03564}"/>
              </a:ext>
            </a:extLst>
          </p:cNvPr>
          <p:cNvPicPr preferRelativeResize="0"/>
          <p:nvPr/>
        </p:nvPicPr>
        <p:blipFill>
          <a:blip r:embed="rId2"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6" name="Picture 5">
            <a:extLst>
              <a:ext uri="{FF2B5EF4-FFF2-40B4-BE49-F238E27FC236}">
                <a16:creationId xmlns:a16="http://schemas.microsoft.com/office/drawing/2014/main" id="{B553A50E-DE4D-DC8C-9190-9ED0174D53C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7876" y="324825"/>
            <a:ext cx="1094975" cy="552690"/>
          </a:xfrm>
          <a:prstGeom prst="rect">
            <a:avLst/>
          </a:prstGeom>
        </p:spPr>
      </p:pic>
    </p:spTree>
    <p:extLst>
      <p:ext uri="{BB962C8B-B14F-4D97-AF65-F5344CB8AC3E}">
        <p14:creationId xmlns:p14="http://schemas.microsoft.com/office/powerpoint/2010/main" val="241748368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E8A000-CBF5-73D7-1A69-06137D12ED2A}"/>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15CDC820-4DBF-A822-0BB2-C79A5D995694}"/>
              </a:ext>
            </a:extLst>
          </p:cNvPr>
          <p:cNvSpPr txBox="1"/>
          <p:nvPr/>
        </p:nvSpPr>
        <p:spPr>
          <a:xfrm>
            <a:off x="251519" y="411511"/>
            <a:ext cx="5997955" cy="507831"/>
          </a:xfrm>
          <a:prstGeom prst="rect">
            <a:avLst/>
          </a:prstGeom>
          <a:noFill/>
          <a:ln>
            <a:noFill/>
          </a:ln>
        </p:spPr>
        <p:txBody>
          <a:bodyPr wrap="square" rtlCol="0">
            <a:spAutoFit/>
          </a:bodyPr>
          <a:lstStyle/>
          <a:p>
            <a:r>
              <a:rPr lang="en-GB" sz="27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Data into AI</a:t>
            </a:r>
          </a:p>
        </p:txBody>
      </p:sp>
      <p:cxnSp>
        <p:nvCxnSpPr>
          <p:cNvPr id="13" name="Straight Connector 12">
            <a:extLst>
              <a:ext uri="{FF2B5EF4-FFF2-40B4-BE49-F238E27FC236}">
                <a16:creationId xmlns:a16="http://schemas.microsoft.com/office/drawing/2014/main" id="{FCC39560-CAFB-DAF2-6432-4288F5B4FF59}"/>
              </a:ext>
            </a:extLst>
          </p:cNvPr>
          <p:cNvCxnSpPr>
            <a:cxnSpLocks/>
          </p:cNvCxnSpPr>
          <p:nvPr/>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8" name="Slide Number Placeholder 17">
            <a:extLst>
              <a:ext uri="{FF2B5EF4-FFF2-40B4-BE49-F238E27FC236}">
                <a16:creationId xmlns:a16="http://schemas.microsoft.com/office/drawing/2014/main" id="{67B0632E-9329-4702-AC04-6EE749424471}"/>
              </a:ext>
            </a:extLst>
          </p:cNvPr>
          <p:cNvSpPr>
            <a:spLocks noGrp="1"/>
          </p:cNvSpPr>
          <p:nvPr>
            <p:ph type="sldNum" sz="quarter" idx="12"/>
          </p:nvPr>
        </p:nvSpPr>
        <p:spPr/>
        <p:txBody>
          <a:bodyPr/>
          <a:lstStyle/>
          <a:p>
            <a:fld id="{B527556E-B3A0-E64A-AD7F-44E75000D3EB}" type="slidenum">
              <a:rPr lang="en-GB" smtClean="0"/>
              <a:t>60</a:t>
            </a:fld>
            <a:endParaRPr lang="en-GB"/>
          </a:p>
        </p:txBody>
      </p:sp>
      <p:sp>
        <p:nvSpPr>
          <p:cNvPr id="5" name="TextBox 4">
            <a:extLst>
              <a:ext uri="{FF2B5EF4-FFF2-40B4-BE49-F238E27FC236}">
                <a16:creationId xmlns:a16="http://schemas.microsoft.com/office/drawing/2014/main" id="{BB7A132A-14C3-D2A1-ECD4-EFB90A903F95}"/>
              </a:ext>
            </a:extLst>
          </p:cNvPr>
          <p:cNvSpPr txBox="1"/>
          <p:nvPr/>
        </p:nvSpPr>
        <p:spPr>
          <a:xfrm>
            <a:off x="-1356013" y="1184564"/>
            <a:ext cx="184731" cy="253916"/>
          </a:xfrm>
          <a:prstGeom prst="rect">
            <a:avLst/>
          </a:prstGeom>
          <a:noFill/>
        </p:spPr>
        <p:txBody>
          <a:bodyPr wrap="none" rtlCol="0">
            <a:spAutoFit/>
          </a:bodyPr>
          <a:lstStyle/>
          <a:p>
            <a:endParaRPr lang="en-US" sz="1050" dirty="0"/>
          </a:p>
        </p:txBody>
      </p:sp>
      <p:sp>
        <p:nvSpPr>
          <p:cNvPr id="3" name="Rounded Rectangle 2">
            <a:extLst>
              <a:ext uri="{FF2B5EF4-FFF2-40B4-BE49-F238E27FC236}">
                <a16:creationId xmlns:a16="http://schemas.microsoft.com/office/drawing/2014/main" id="{E1BE9B17-4AFA-DFB9-DE1C-C083AFEE3B95}"/>
              </a:ext>
            </a:extLst>
          </p:cNvPr>
          <p:cNvSpPr/>
          <p:nvPr/>
        </p:nvSpPr>
        <p:spPr>
          <a:xfrm>
            <a:off x="417041" y="1184563"/>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Data Acquisition</a:t>
            </a:r>
          </a:p>
        </p:txBody>
      </p:sp>
      <p:sp>
        <p:nvSpPr>
          <p:cNvPr id="7" name="Rounded Rectangle 6">
            <a:extLst>
              <a:ext uri="{FF2B5EF4-FFF2-40B4-BE49-F238E27FC236}">
                <a16:creationId xmlns:a16="http://schemas.microsoft.com/office/drawing/2014/main" id="{2E6E47CB-E68D-2206-B35C-612595424697}"/>
              </a:ext>
            </a:extLst>
          </p:cNvPr>
          <p:cNvSpPr/>
          <p:nvPr/>
        </p:nvSpPr>
        <p:spPr>
          <a:xfrm>
            <a:off x="417041" y="1845550"/>
            <a:ext cx="2492976" cy="427994"/>
          </a:xfrm>
          <a:prstGeom prst="roundRect">
            <a:avLst/>
          </a:prstGeom>
          <a:solidFill>
            <a:schemeClr val="accent1"/>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Data Cleaning</a:t>
            </a:r>
          </a:p>
        </p:txBody>
      </p:sp>
      <p:sp>
        <p:nvSpPr>
          <p:cNvPr id="8" name="Rounded Rectangle 7">
            <a:extLst>
              <a:ext uri="{FF2B5EF4-FFF2-40B4-BE49-F238E27FC236}">
                <a16:creationId xmlns:a16="http://schemas.microsoft.com/office/drawing/2014/main" id="{ACB8AF92-65CC-5F73-6552-2403A961737D}"/>
              </a:ext>
            </a:extLst>
          </p:cNvPr>
          <p:cNvSpPr/>
          <p:nvPr/>
        </p:nvSpPr>
        <p:spPr>
          <a:xfrm>
            <a:off x="417041" y="2506536"/>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Split Data</a:t>
            </a:r>
          </a:p>
        </p:txBody>
      </p:sp>
      <p:sp>
        <p:nvSpPr>
          <p:cNvPr id="9" name="Rounded Rectangle 8">
            <a:extLst>
              <a:ext uri="{FF2B5EF4-FFF2-40B4-BE49-F238E27FC236}">
                <a16:creationId xmlns:a16="http://schemas.microsoft.com/office/drawing/2014/main" id="{252FD34F-6B79-42AC-7961-7F23C9DE850B}"/>
              </a:ext>
            </a:extLst>
          </p:cNvPr>
          <p:cNvSpPr/>
          <p:nvPr/>
        </p:nvSpPr>
        <p:spPr>
          <a:xfrm>
            <a:off x="417041" y="3167522"/>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Train Model</a:t>
            </a:r>
          </a:p>
        </p:txBody>
      </p:sp>
      <p:sp>
        <p:nvSpPr>
          <p:cNvPr id="11" name="Rounded Rectangle 10">
            <a:extLst>
              <a:ext uri="{FF2B5EF4-FFF2-40B4-BE49-F238E27FC236}">
                <a16:creationId xmlns:a16="http://schemas.microsoft.com/office/drawing/2014/main" id="{59560779-1948-D7A5-B0B3-ADB4D67FF206}"/>
              </a:ext>
            </a:extLst>
          </p:cNvPr>
          <p:cNvSpPr/>
          <p:nvPr/>
        </p:nvSpPr>
        <p:spPr>
          <a:xfrm>
            <a:off x="417041" y="3828508"/>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Test Model</a:t>
            </a:r>
          </a:p>
        </p:txBody>
      </p:sp>
      <p:sp>
        <p:nvSpPr>
          <p:cNvPr id="12" name="Rounded Rectangle 11">
            <a:extLst>
              <a:ext uri="{FF2B5EF4-FFF2-40B4-BE49-F238E27FC236}">
                <a16:creationId xmlns:a16="http://schemas.microsoft.com/office/drawing/2014/main" id="{A554F61B-903A-AF4E-0A26-E87DA4345F96}"/>
              </a:ext>
            </a:extLst>
          </p:cNvPr>
          <p:cNvSpPr/>
          <p:nvPr/>
        </p:nvSpPr>
        <p:spPr>
          <a:xfrm>
            <a:off x="417041" y="4489495"/>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Deployment</a:t>
            </a:r>
          </a:p>
        </p:txBody>
      </p:sp>
      <p:cxnSp>
        <p:nvCxnSpPr>
          <p:cNvPr id="15" name="Straight Arrow Connector 14">
            <a:extLst>
              <a:ext uri="{FF2B5EF4-FFF2-40B4-BE49-F238E27FC236}">
                <a16:creationId xmlns:a16="http://schemas.microsoft.com/office/drawing/2014/main" id="{6A9960A5-27DF-2024-9F10-9BFEBB09CEF4}"/>
              </a:ext>
            </a:extLst>
          </p:cNvPr>
          <p:cNvCxnSpPr>
            <a:stCxn id="3" idx="2"/>
            <a:endCxn id="7" idx="0"/>
          </p:cNvCxnSpPr>
          <p:nvPr/>
        </p:nvCxnSpPr>
        <p:spPr>
          <a:xfrm>
            <a:off x="1663529" y="1612557"/>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B325FCBB-78A4-75AB-3F69-6DCFBCFB1E3F}"/>
              </a:ext>
            </a:extLst>
          </p:cNvPr>
          <p:cNvCxnSpPr/>
          <p:nvPr/>
        </p:nvCxnSpPr>
        <p:spPr>
          <a:xfrm>
            <a:off x="1663529" y="2273544"/>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2AAD6477-AD22-50DC-4291-79E530B1BE3F}"/>
              </a:ext>
            </a:extLst>
          </p:cNvPr>
          <p:cNvCxnSpPr/>
          <p:nvPr/>
        </p:nvCxnSpPr>
        <p:spPr>
          <a:xfrm>
            <a:off x="1661984" y="2934530"/>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A3D0180E-99BF-8B99-6DEE-B82471F81E1D}"/>
              </a:ext>
            </a:extLst>
          </p:cNvPr>
          <p:cNvCxnSpPr/>
          <p:nvPr/>
        </p:nvCxnSpPr>
        <p:spPr>
          <a:xfrm>
            <a:off x="1661984" y="3595516"/>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23D3DEB5-9E0B-A50A-7313-685A3E106B4D}"/>
              </a:ext>
            </a:extLst>
          </p:cNvPr>
          <p:cNvCxnSpPr/>
          <p:nvPr/>
        </p:nvCxnSpPr>
        <p:spPr>
          <a:xfrm>
            <a:off x="1661984" y="4256502"/>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98590A90-8AB4-1472-583A-F51A77917A00}"/>
              </a:ext>
            </a:extLst>
          </p:cNvPr>
          <p:cNvSpPr txBox="1"/>
          <p:nvPr/>
        </p:nvSpPr>
        <p:spPr>
          <a:xfrm>
            <a:off x="3250501" y="1461563"/>
            <a:ext cx="5476459" cy="3000821"/>
          </a:xfrm>
          <a:prstGeom prst="rect">
            <a:avLst/>
          </a:prstGeom>
          <a:noFill/>
        </p:spPr>
        <p:txBody>
          <a:bodyPr wrap="square" rtlCol="0">
            <a:spAutoFit/>
          </a:bodyPr>
          <a:lstStyle/>
          <a:p>
            <a:r>
              <a:rPr lang="en-US" sz="2700" b="1" dirty="0">
                <a:latin typeface="Helvetica Neue" panose="02000503000000020004" pitchFamily="2" charset="0"/>
                <a:ea typeface="Helvetica Neue" panose="02000503000000020004" pitchFamily="2" charset="0"/>
                <a:cs typeface="Helvetica Neue" panose="02000503000000020004" pitchFamily="2" charset="0"/>
              </a:rPr>
              <a:t>Data Cleaning</a:t>
            </a:r>
          </a:p>
          <a:p>
            <a:endParaRPr lang="en-US" sz="2700" b="1" dirty="0">
              <a:latin typeface="Helvetica Neue" panose="02000503000000020004" pitchFamily="2" charset="0"/>
              <a:ea typeface="Helvetica Neue" panose="02000503000000020004" pitchFamily="2" charset="0"/>
              <a:cs typeface="Helvetica Neue" panose="02000503000000020004" pitchFamily="2" charset="0"/>
            </a:endParaRPr>
          </a:p>
          <a:p>
            <a:pPr marL="428625" indent="-428625">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How do we deal with missing data?</a:t>
            </a:r>
          </a:p>
          <a:p>
            <a:pPr marL="428625" indent="-428625">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Duplicate Records?</a:t>
            </a:r>
          </a:p>
          <a:p>
            <a:pPr marL="428625" indent="-428625">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Inconsistent Formatting?</a:t>
            </a:r>
          </a:p>
          <a:p>
            <a:pPr marL="428625" indent="-428625">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Data Entry Errors?</a:t>
            </a:r>
          </a:p>
        </p:txBody>
      </p:sp>
    </p:spTree>
    <p:custDataLst>
      <p:tags r:id="rId1"/>
    </p:custDataLst>
    <p:extLst>
      <p:ext uri="{BB962C8B-B14F-4D97-AF65-F5344CB8AC3E}">
        <p14:creationId xmlns:p14="http://schemas.microsoft.com/office/powerpoint/2010/main" val="2750372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A4A7E8-C1C0-CFC8-1748-9296E3A320F3}"/>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27843059-30EE-1BBF-0431-AE4BD993D5CE}"/>
              </a:ext>
            </a:extLst>
          </p:cNvPr>
          <p:cNvSpPr txBox="1"/>
          <p:nvPr/>
        </p:nvSpPr>
        <p:spPr>
          <a:xfrm>
            <a:off x="251519" y="411511"/>
            <a:ext cx="5997955" cy="507831"/>
          </a:xfrm>
          <a:prstGeom prst="rect">
            <a:avLst/>
          </a:prstGeom>
          <a:noFill/>
          <a:ln>
            <a:noFill/>
          </a:ln>
        </p:spPr>
        <p:txBody>
          <a:bodyPr wrap="square" rtlCol="0">
            <a:spAutoFit/>
          </a:bodyPr>
          <a:lstStyle/>
          <a:p>
            <a:r>
              <a:rPr lang="en-GB" sz="27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Data into AI</a:t>
            </a:r>
          </a:p>
        </p:txBody>
      </p:sp>
      <p:cxnSp>
        <p:nvCxnSpPr>
          <p:cNvPr id="13" name="Straight Connector 12">
            <a:extLst>
              <a:ext uri="{FF2B5EF4-FFF2-40B4-BE49-F238E27FC236}">
                <a16:creationId xmlns:a16="http://schemas.microsoft.com/office/drawing/2014/main" id="{D9D1311B-271B-478E-7CFA-A358F681C0DA}"/>
              </a:ext>
            </a:extLst>
          </p:cNvPr>
          <p:cNvCxnSpPr>
            <a:cxnSpLocks/>
          </p:cNvCxnSpPr>
          <p:nvPr/>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8" name="Slide Number Placeholder 17">
            <a:extLst>
              <a:ext uri="{FF2B5EF4-FFF2-40B4-BE49-F238E27FC236}">
                <a16:creationId xmlns:a16="http://schemas.microsoft.com/office/drawing/2014/main" id="{82E3102B-16F5-964D-03D5-0993B19EADDA}"/>
              </a:ext>
            </a:extLst>
          </p:cNvPr>
          <p:cNvSpPr>
            <a:spLocks noGrp="1"/>
          </p:cNvSpPr>
          <p:nvPr>
            <p:ph type="sldNum" sz="quarter" idx="12"/>
          </p:nvPr>
        </p:nvSpPr>
        <p:spPr/>
        <p:txBody>
          <a:bodyPr/>
          <a:lstStyle/>
          <a:p>
            <a:fld id="{B527556E-B3A0-E64A-AD7F-44E75000D3EB}" type="slidenum">
              <a:rPr lang="en-GB" smtClean="0"/>
              <a:t>61</a:t>
            </a:fld>
            <a:endParaRPr lang="en-GB"/>
          </a:p>
        </p:txBody>
      </p:sp>
      <p:sp>
        <p:nvSpPr>
          <p:cNvPr id="5" name="TextBox 4">
            <a:extLst>
              <a:ext uri="{FF2B5EF4-FFF2-40B4-BE49-F238E27FC236}">
                <a16:creationId xmlns:a16="http://schemas.microsoft.com/office/drawing/2014/main" id="{A7180F7B-5CD0-2D36-999E-D01746D2E168}"/>
              </a:ext>
            </a:extLst>
          </p:cNvPr>
          <p:cNvSpPr txBox="1"/>
          <p:nvPr/>
        </p:nvSpPr>
        <p:spPr>
          <a:xfrm>
            <a:off x="-1356013" y="1184564"/>
            <a:ext cx="184731" cy="253916"/>
          </a:xfrm>
          <a:prstGeom prst="rect">
            <a:avLst/>
          </a:prstGeom>
          <a:noFill/>
        </p:spPr>
        <p:txBody>
          <a:bodyPr wrap="none" rtlCol="0">
            <a:spAutoFit/>
          </a:bodyPr>
          <a:lstStyle/>
          <a:p>
            <a:endParaRPr lang="en-US" sz="1050" dirty="0"/>
          </a:p>
        </p:txBody>
      </p:sp>
      <p:sp>
        <p:nvSpPr>
          <p:cNvPr id="3" name="Rounded Rectangle 2">
            <a:extLst>
              <a:ext uri="{FF2B5EF4-FFF2-40B4-BE49-F238E27FC236}">
                <a16:creationId xmlns:a16="http://schemas.microsoft.com/office/drawing/2014/main" id="{A09C2D43-92DC-033A-7B89-86F45A2263D9}"/>
              </a:ext>
            </a:extLst>
          </p:cNvPr>
          <p:cNvSpPr/>
          <p:nvPr/>
        </p:nvSpPr>
        <p:spPr>
          <a:xfrm>
            <a:off x="417041" y="1184563"/>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Data Acquisition</a:t>
            </a:r>
          </a:p>
        </p:txBody>
      </p:sp>
      <p:sp>
        <p:nvSpPr>
          <p:cNvPr id="7" name="Rounded Rectangle 6">
            <a:extLst>
              <a:ext uri="{FF2B5EF4-FFF2-40B4-BE49-F238E27FC236}">
                <a16:creationId xmlns:a16="http://schemas.microsoft.com/office/drawing/2014/main" id="{8D17443A-2BD0-BCF6-0A0E-8566B511CACE}"/>
              </a:ext>
            </a:extLst>
          </p:cNvPr>
          <p:cNvSpPr/>
          <p:nvPr/>
        </p:nvSpPr>
        <p:spPr>
          <a:xfrm>
            <a:off x="417041" y="1845550"/>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Data Cleaning</a:t>
            </a:r>
          </a:p>
        </p:txBody>
      </p:sp>
      <p:sp>
        <p:nvSpPr>
          <p:cNvPr id="8" name="Rounded Rectangle 7">
            <a:extLst>
              <a:ext uri="{FF2B5EF4-FFF2-40B4-BE49-F238E27FC236}">
                <a16:creationId xmlns:a16="http://schemas.microsoft.com/office/drawing/2014/main" id="{D8B1F34C-E918-E247-9C22-E2B4D89884CE}"/>
              </a:ext>
            </a:extLst>
          </p:cNvPr>
          <p:cNvSpPr/>
          <p:nvPr/>
        </p:nvSpPr>
        <p:spPr>
          <a:xfrm>
            <a:off x="417041" y="2506536"/>
            <a:ext cx="2492976" cy="427994"/>
          </a:xfrm>
          <a:prstGeom prst="roundRect">
            <a:avLst/>
          </a:prstGeom>
          <a:solidFill>
            <a:schemeClr val="accent2"/>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Split Data</a:t>
            </a:r>
          </a:p>
        </p:txBody>
      </p:sp>
      <p:sp>
        <p:nvSpPr>
          <p:cNvPr id="9" name="Rounded Rectangle 8">
            <a:extLst>
              <a:ext uri="{FF2B5EF4-FFF2-40B4-BE49-F238E27FC236}">
                <a16:creationId xmlns:a16="http://schemas.microsoft.com/office/drawing/2014/main" id="{58989839-8678-DC87-30F3-63231A63BAEC}"/>
              </a:ext>
            </a:extLst>
          </p:cNvPr>
          <p:cNvSpPr/>
          <p:nvPr/>
        </p:nvSpPr>
        <p:spPr>
          <a:xfrm>
            <a:off x="417041" y="3167522"/>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Train Model</a:t>
            </a:r>
          </a:p>
        </p:txBody>
      </p:sp>
      <p:sp>
        <p:nvSpPr>
          <p:cNvPr id="11" name="Rounded Rectangle 10">
            <a:extLst>
              <a:ext uri="{FF2B5EF4-FFF2-40B4-BE49-F238E27FC236}">
                <a16:creationId xmlns:a16="http://schemas.microsoft.com/office/drawing/2014/main" id="{8EC76951-9A34-4216-3C70-BCC258F15D64}"/>
              </a:ext>
            </a:extLst>
          </p:cNvPr>
          <p:cNvSpPr/>
          <p:nvPr/>
        </p:nvSpPr>
        <p:spPr>
          <a:xfrm>
            <a:off x="417041" y="3828508"/>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Test Model</a:t>
            </a:r>
          </a:p>
        </p:txBody>
      </p:sp>
      <p:sp>
        <p:nvSpPr>
          <p:cNvPr id="12" name="Rounded Rectangle 11">
            <a:extLst>
              <a:ext uri="{FF2B5EF4-FFF2-40B4-BE49-F238E27FC236}">
                <a16:creationId xmlns:a16="http://schemas.microsoft.com/office/drawing/2014/main" id="{58BEE342-9BE7-883A-E86A-2BFA84F54F75}"/>
              </a:ext>
            </a:extLst>
          </p:cNvPr>
          <p:cNvSpPr/>
          <p:nvPr/>
        </p:nvSpPr>
        <p:spPr>
          <a:xfrm>
            <a:off x="417041" y="4489495"/>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Deployment</a:t>
            </a:r>
          </a:p>
        </p:txBody>
      </p:sp>
      <p:cxnSp>
        <p:nvCxnSpPr>
          <p:cNvPr id="15" name="Straight Arrow Connector 14">
            <a:extLst>
              <a:ext uri="{FF2B5EF4-FFF2-40B4-BE49-F238E27FC236}">
                <a16:creationId xmlns:a16="http://schemas.microsoft.com/office/drawing/2014/main" id="{73905404-12F7-8024-73A6-A30961D53235}"/>
              </a:ext>
            </a:extLst>
          </p:cNvPr>
          <p:cNvCxnSpPr>
            <a:stCxn id="3" idx="2"/>
            <a:endCxn id="7" idx="0"/>
          </p:cNvCxnSpPr>
          <p:nvPr/>
        </p:nvCxnSpPr>
        <p:spPr>
          <a:xfrm>
            <a:off x="1663529" y="1612557"/>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99F26A22-E02B-D20E-7550-0B885A267D2F}"/>
              </a:ext>
            </a:extLst>
          </p:cNvPr>
          <p:cNvCxnSpPr/>
          <p:nvPr/>
        </p:nvCxnSpPr>
        <p:spPr>
          <a:xfrm>
            <a:off x="1663529" y="2273544"/>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6414C2D3-111C-8BC7-7CD4-E9852676CC8F}"/>
              </a:ext>
            </a:extLst>
          </p:cNvPr>
          <p:cNvCxnSpPr/>
          <p:nvPr/>
        </p:nvCxnSpPr>
        <p:spPr>
          <a:xfrm>
            <a:off x="1661984" y="2934530"/>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ADA0CB6B-63F3-D886-EECD-89095A1C5524}"/>
              </a:ext>
            </a:extLst>
          </p:cNvPr>
          <p:cNvCxnSpPr/>
          <p:nvPr/>
        </p:nvCxnSpPr>
        <p:spPr>
          <a:xfrm>
            <a:off x="1661984" y="3595516"/>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6A701879-3637-B53A-40D8-513A073AC3D5}"/>
              </a:ext>
            </a:extLst>
          </p:cNvPr>
          <p:cNvCxnSpPr/>
          <p:nvPr/>
        </p:nvCxnSpPr>
        <p:spPr>
          <a:xfrm>
            <a:off x="1661984" y="4256502"/>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6E595553-E76B-5992-14EE-B6EDC7B30CF0}"/>
              </a:ext>
            </a:extLst>
          </p:cNvPr>
          <p:cNvSpPr txBox="1"/>
          <p:nvPr/>
        </p:nvSpPr>
        <p:spPr>
          <a:xfrm>
            <a:off x="3250501" y="1461563"/>
            <a:ext cx="5476459" cy="3000821"/>
          </a:xfrm>
          <a:prstGeom prst="rect">
            <a:avLst/>
          </a:prstGeom>
          <a:noFill/>
        </p:spPr>
        <p:txBody>
          <a:bodyPr wrap="square" rtlCol="0">
            <a:spAutoFit/>
          </a:bodyPr>
          <a:lstStyle/>
          <a:p>
            <a:r>
              <a:rPr lang="en-US" sz="2700" b="1" dirty="0">
                <a:latin typeface="Helvetica Neue" panose="02000503000000020004" pitchFamily="2" charset="0"/>
                <a:ea typeface="Helvetica Neue" panose="02000503000000020004" pitchFamily="2" charset="0"/>
                <a:cs typeface="Helvetica Neue" panose="02000503000000020004" pitchFamily="2" charset="0"/>
              </a:rPr>
              <a:t>Splitting Data</a:t>
            </a:r>
          </a:p>
          <a:p>
            <a:endParaRPr lang="en-US" sz="2700" b="1" dirty="0">
              <a:latin typeface="Helvetica Neue" panose="02000503000000020004" pitchFamily="2" charset="0"/>
              <a:ea typeface="Helvetica Neue" panose="02000503000000020004" pitchFamily="2" charset="0"/>
              <a:cs typeface="Helvetica Neue" panose="02000503000000020004" pitchFamily="2" charset="0"/>
            </a:endParaRPr>
          </a:p>
          <a:p>
            <a:pPr marL="428625" indent="-428625">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How do we know if the model is just “memorizing” the data?</a:t>
            </a:r>
          </a:p>
          <a:p>
            <a:pPr marL="428625" indent="-428625">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By splitting the data into a train and test set, we can test the model on unseen data.</a:t>
            </a:r>
          </a:p>
        </p:txBody>
      </p:sp>
    </p:spTree>
    <p:custDataLst>
      <p:tags r:id="rId1"/>
    </p:custDataLst>
    <p:extLst>
      <p:ext uri="{BB962C8B-B14F-4D97-AF65-F5344CB8AC3E}">
        <p14:creationId xmlns:p14="http://schemas.microsoft.com/office/powerpoint/2010/main" val="258610782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AC6D4B-28DD-8D88-2365-2DDF10027657}"/>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AFEB2AE2-EE1A-AE2B-2D69-6976767FCB96}"/>
              </a:ext>
            </a:extLst>
          </p:cNvPr>
          <p:cNvSpPr txBox="1"/>
          <p:nvPr/>
        </p:nvSpPr>
        <p:spPr>
          <a:xfrm>
            <a:off x="251519" y="411511"/>
            <a:ext cx="5997955" cy="507831"/>
          </a:xfrm>
          <a:prstGeom prst="rect">
            <a:avLst/>
          </a:prstGeom>
          <a:noFill/>
          <a:ln>
            <a:noFill/>
          </a:ln>
        </p:spPr>
        <p:txBody>
          <a:bodyPr wrap="square" rtlCol="0">
            <a:spAutoFit/>
          </a:bodyPr>
          <a:lstStyle/>
          <a:p>
            <a:r>
              <a:rPr lang="en-GB" sz="27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Data into AI</a:t>
            </a:r>
          </a:p>
        </p:txBody>
      </p:sp>
      <p:cxnSp>
        <p:nvCxnSpPr>
          <p:cNvPr id="13" name="Straight Connector 12">
            <a:extLst>
              <a:ext uri="{FF2B5EF4-FFF2-40B4-BE49-F238E27FC236}">
                <a16:creationId xmlns:a16="http://schemas.microsoft.com/office/drawing/2014/main" id="{FD4BEDDF-6AC0-A4AC-8F15-51B71DAD8CC3}"/>
              </a:ext>
            </a:extLst>
          </p:cNvPr>
          <p:cNvCxnSpPr>
            <a:cxnSpLocks/>
          </p:cNvCxnSpPr>
          <p:nvPr/>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8" name="Slide Number Placeholder 17">
            <a:extLst>
              <a:ext uri="{FF2B5EF4-FFF2-40B4-BE49-F238E27FC236}">
                <a16:creationId xmlns:a16="http://schemas.microsoft.com/office/drawing/2014/main" id="{37785844-3053-7212-ACC2-93391E46EF3B}"/>
              </a:ext>
            </a:extLst>
          </p:cNvPr>
          <p:cNvSpPr>
            <a:spLocks noGrp="1"/>
          </p:cNvSpPr>
          <p:nvPr>
            <p:ph type="sldNum" sz="quarter" idx="12"/>
          </p:nvPr>
        </p:nvSpPr>
        <p:spPr/>
        <p:txBody>
          <a:bodyPr/>
          <a:lstStyle/>
          <a:p>
            <a:fld id="{B527556E-B3A0-E64A-AD7F-44E75000D3EB}" type="slidenum">
              <a:rPr lang="en-GB" smtClean="0"/>
              <a:t>62</a:t>
            </a:fld>
            <a:endParaRPr lang="en-GB"/>
          </a:p>
        </p:txBody>
      </p:sp>
      <p:sp>
        <p:nvSpPr>
          <p:cNvPr id="5" name="TextBox 4">
            <a:extLst>
              <a:ext uri="{FF2B5EF4-FFF2-40B4-BE49-F238E27FC236}">
                <a16:creationId xmlns:a16="http://schemas.microsoft.com/office/drawing/2014/main" id="{D49B3634-AF72-A9B3-6FBA-C43AF456A4BB}"/>
              </a:ext>
            </a:extLst>
          </p:cNvPr>
          <p:cNvSpPr txBox="1"/>
          <p:nvPr/>
        </p:nvSpPr>
        <p:spPr>
          <a:xfrm>
            <a:off x="-1356013" y="1184564"/>
            <a:ext cx="184731" cy="253916"/>
          </a:xfrm>
          <a:prstGeom prst="rect">
            <a:avLst/>
          </a:prstGeom>
          <a:noFill/>
        </p:spPr>
        <p:txBody>
          <a:bodyPr wrap="none" rtlCol="0">
            <a:spAutoFit/>
          </a:bodyPr>
          <a:lstStyle/>
          <a:p>
            <a:endParaRPr lang="en-US" sz="1050" dirty="0"/>
          </a:p>
        </p:txBody>
      </p:sp>
      <p:sp>
        <p:nvSpPr>
          <p:cNvPr id="3" name="Rounded Rectangle 2">
            <a:extLst>
              <a:ext uri="{FF2B5EF4-FFF2-40B4-BE49-F238E27FC236}">
                <a16:creationId xmlns:a16="http://schemas.microsoft.com/office/drawing/2014/main" id="{D749023C-92E0-1ADA-C817-E2020C22559D}"/>
              </a:ext>
            </a:extLst>
          </p:cNvPr>
          <p:cNvSpPr/>
          <p:nvPr/>
        </p:nvSpPr>
        <p:spPr>
          <a:xfrm>
            <a:off x="417041" y="1184563"/>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Data Acquisition</a:t>
            </a:r>
          </a:p>
        </p:txBody>
      </p:sp>
      <p:sp>
        <p:nvSpPr>
          <p:cNvPr id="7" name="Rounded Rectangle 6">
            <a:extLst>
              <a:ext uri="{FF2B5EF4-FFF2-40B4-BE49-F238E27FC236}">
                <a16:creationId xmlns:a16="http://schemas.microsoft.com/office/drawing/2014/main" id="{C30826A2-B3FA-2858-56FD-2586F70CA903}"/>
              </a:ext>
            </a:extLst>
          </p:cNvPr>
          <p:cNvSpPr/>
          <p:nvPr/>
        </p:nvSpPr>
        <p:spPr>
          <a:xfrm>
            <a:off x="417041" y="1845550"/>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Data Cleaning</a:t>
            </a:r>
          </a:p>
        </p:txBody>
      </p:sp>
      <p:sp>
        <p:nvSpPr>
          <p:cNvPr id="8" name="Rounded Rectangle 7">
            <a:extLst>
              <a:ext uri="{FF2B5EF4-FFF2-40B4-BE49-F238E27FC236}">
                <a16:creationId xmlns:a16="http://schemas.microsoft.com/office/drawing/2014/main" id="{3FB581D5-84C4-E840-8E01-7D3F0D486703}"/>
              </a:ext>
            </a:extLst>
          </p:cNvPr>
          <p:cNvSpPr/>
          <p:nvPr/>
        </p:nvSpPr>
        <p:spPr>
          <a:xfrm>
            <a:off x="417041" y="2506536"/>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Split Data</a:t>
            </a:r>
          </a:p>
        </p:txBody>
      </p:sp>
      <p:sp>
        <p:nvSpPr>
          <p:cNvPr id="9" name="Rounded Rectangle 8">
            <a:extLst>
              <a:ext uri="{FF2B5EF4-FFF2-40B4-BE49-F238E27FC236}">
                <a16:creationId xmlns:a16="http://schemas.microsoft.com/office/drawing/2014/main" id="{057DA002-BD95-2A97-3CBC-3E81C510D63C}"/>
              </a:ext>
            </a:extLst>
          </p:cNvPr>
          <p:cNvSpPr/>
          <p:nvPr/>
        </p:nvSpPr>
        <p:spPr>
          <a:xfrm>
            <a:off x="417041" y="3167522"/>
            <a:ext cx="2492976" cy="427994"/>
          </a:xfrm>
          <a:prstGeom prst="roundRect">
            <a:avLst/>
          </a:prstGeom>
          <a:solidFill>
            <a:schemeClr val="accent2"/>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Train Model</a:t>
            </a:r>
          </a:p>
        </p:txBody>
      </p:sp>
      <p:sp>
        <p:nvSpPr>
          <p:cNvPr id="11" name="Rounded Rectangle 10">
            <a:extLst>
              <a:ext uri="{FF2B5EF4-FFF2-40B4-BE49-F238E27FC236}">
                <a16:creationId xmlns:a16="http://schemas.microsoft.com/office/drawing/2014/main" id="{B1456D32-EE93-CE76-2457-E5B4C7A38248}"/>
              </a:ext>
            </a:extLst>
          </p:cNvPr>
          <p:cNvSpPr/>
          <p:nvPr/>
        </p:nvSpPr>
        <p:spPr>
          <a:xfrm>
            <a:off x="417041" y="3828508"/>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Test Model</a:t>
            </a:r>
          </a:p>
        </p:txBody>
      </p:sp>
      <p:sp>
        <p:nvSpPr>
          <p:cNvPr id="12" name="Rounded Rectangle 11">
            <a:extLst>
              <a:ext uri="{FF2B5EF4-FFF2-40B4-BE49-F238E27FC236}">
                <a16:creationId xmlns:a16="http://schemas.microsoft.com/office/drawing/2014/main" id="{9B33A87A-2C33-3503-40B0-D8F023848AC4}"/>
              </a:ext>
            </a:extLst>
          </p:cNvPr>
          <p:cNvSpPr/>
          <p:nvPr/>
        </p:nvSpPr>
        <p:spPr>
          <a:xfrm>
            <a:off x="417041" y="4489495"/>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Deployment</a:t>
            </a:r>
          </a:p>
        </p:txBody>
      </p:sp>
      <p:cxnSp>
        <p:nvCxnSpPr>
          <p:cNvPr id="15" name="Straight Arrow Connector 14">
            <a:extLst>
              <a:ext uri="{FF2B5EF4-FFF2-40B4-BE49-F238E27FC236}">
                <a16:creationId xmlns:a16="http://schemas.microsoft.com/office/drawing/2014/main" id="{656E68A6-B886-19BB-15D9-4332169FBF37}"/>
              </a:ext>
            </a:extLst>
          </p:cNvPr>
          <p:cNvCxnSpPr>
            <a:stCxn id="3" idx="2"/>
            <a:endCxn id="7" idx="0"/>
          </p:cNvCxnSpPr>
          <p:nvPr/>
        </p:nvCxnSpPr>
        <p:spPr>
          <a:xfrm>
            <a:off x="1663529" y="1612557"/>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78ABAF43-F5FF-26E4-5422-08AACDD6AD57}"/>
              </a:ext>
            </a:extLst>
          </p:cNvPr>
          <p:cNvCxnSpPr/>
          <p:nvPr/>
        </p:nvCxnSpPr>
        <p:spPr>
          <a:xfrm>
            <a:off x="1663529" y="2273544"/>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3CCF293D-BD90-C6EE-D7F2-B64C93BF464A}"/>
              </a:ext>
            </a:extLst>
          </p:cNvPr>
          <p:cNvCxnSpPr/>
          <p:nvPr/>
        </p:nvCxnSpPr>
        <p:spPr>
          <a:xfrm>
            <a:off x="1661984" y="2934530"/>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3854A68A-10F0-C8FA-F4B4-4A054EBEEAF4}"/>
              </a:ext>
            </a:extLst>
          </p:cNvPr>
          <p:cNvCxnSpPr/>
          <p:nvPr/>
        </p:nvCxnSpPr>
        <p:spPr>
          <a:xfrm>
            <a:off x="1661984" y="3595516"/>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02E16DFE-0610-A83B-3D25-2E837B5BD286}"/>
              </a:ext>
            </a:extLst>
          </p:cNvPr>
          <p:cNvCxnSpPr/>
          <p:nvPr/>
        </p:nvCxnSpPr>
        <p:spPr>
          <a:xfrm>
            <a:off x="1661984" y="4256502"/>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FB75F3DC-BCD9-8755-02E4-C4F41EA593F2}"/>
              </a:ext>
            </a:extLst>
          </p:cNvPr>
          <p:cNvSpPr txBox="1"/>
          <p:nvPr/>
        </p:nvSpPr>
        <p:spPr>
          <a:xfrm>
            <a:off x="3250501" y="1461563"/>
            <a:ext cx="5476459" cy="2585323"/>
          </a:xfrm>
          <a:prstGeom prst="rect">
            <a:avLst/>
          </a:prstGeom>
          <a:noFill/>
        </p:spPr>
        <p:txBody>
          <a:bodyPr wrap="square" rtlCol="0">
            <a:spAutoFit/>
          </a:bodyPr>
          <a:lstStyle/>
          <a:p>
            <a:r>
              <a:rPr lang="en-US" sz="2700" b="1" dirty="0">
                <a:latin typeface="Helvetica Neue" panose="02000503000000020004" pitchFamily="2" charset="0"/>
                <a:ea typeface="Helvetica Neue" panose="02000503000000020004" pitchFamily="2" charset="0"/>
                <a:cs typeface="Helvetica Neue" panose="02000503000000020004" pitchFamily="2" charset="0"/>
              </a:rPr>
              <a:t>Train Model</a:t>
            </a:r>
          </a:p>
          <a:p>
            <a:endParaRPr lang="en-US" sz="2700" b="1" dirty="0">
              <a:latin typeface="Helvetica Neue" panose="02000503000000020004" pitchFamily="2" charset="0"/>
              <a:ea typeface="Helvetica Neue" panose="02000503000000020004" pitchFamily="2" charset="0"/>
              <a:cs typeface="Helvetica Neue" panose="02000503000000020004" pitchFamily="2" charset="0"/>
            </a:endParaRPr>
          </a:p>
          <a:p>
            <a:pPr marL="428625" indent="-428625">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Hyperparameters</a:t>
            </a:r>
          </a:p>
          <a:p>
            <a:pPr marL="428625" indent="-428625">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Training Time</a:t>
            </a:r>
          </a:p>
          <a:p>
            <a:pPr marL="428625" indent="-428625">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Compute power</a:t>
            </a:r>
          </a:p>
          <a:p>
            <a:pPr marL="428625" indent="-428625">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Data Availability</a:t>
            </a:r>
          </a:p>
        </p:txBody>
      </p:sp>
    </p:spTree>
    <p:custDataLst>
      <p:tags r:id="rId1"/>
    </p:custDataLst>
    <p:extLst>
      <p:ext uri="{BB962C8B-B14F-4D97-AF65-F5344CB8AC3E}">
        <p14:creationId xmlns:p14="http://schemas.microsoft.com/office/powerpoint/2010/main" val="30133580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8D0156-B3F7-D530-6CEB-64C5931B0298}"/>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02F000D2-BBF5-E5F4-B2C6-1DCA1DA759A8}"/>
              </a:ext>
            </a:extLst>
          </p:cNvPr>
          <p:cNvSpPr txBox="1"/>
          <p:nvPr/>
        </p:nvSpPr>
        <p:spPr>
          <a:xfrm>
            <a:off x="251519" y="411511"/>
            <a:ext cx="5997955" cy="507831"/>
          </a:xfrm>
          <a:prstGeom prst="rect">
            <a:avLst/>
          </a:prstGeom>
          <a:noFill/>
          <a:ln>
            <a:noFill/>
          </a:ln>
        </p:spPr>
        <p:txBody>
          <a:bodyPr wrap="square" rtlCol="0">
            <a:spAutoFit/>
          </a:bodyPr>
          <a:lstStyle/>
          <a:p>
            <a:r>
              <a:rPr lang="en-GB" sz="27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Data into AI</a:t>
            </a:r>
          </a:p>
        </p:txBody>
      </p:sp>
      <p:cxnSp>
        <p:nvCxnSpPr>
          <p:cNvPr id="13" name="Straight Connector 12">
            <a:extLst>
              <a:ext uri="{FF2B5EF4-FFF2-40B4-BE49-F238E27FC236}">
                <a16:creationId xmlns:a16="http://schemas.microsoft.com/office/drawing/2014/main" id="{6FFBAFA8-3575-F19F-1B7D-0B1999B440A9}"/>
              </a:ext>
            </a:extLst>
          </p:cNvPr>
          <p:cNvCxnSpPr>
            <a:cxnSpLocks/>
          </p:cNvCxnSpPr>
          <p:nvPr/>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8" name="Slide Number Placeholder 17">
            <a:extLst>
              <a:ext uri="{FF2B5EF4-FFF2-40B4-BE49-F238E27FC236}">
                <a16:creationId xmlns:a16="http://schemas.microsoft.com/office/drawing/2014/main" id="{7BABCBB1-0A66-9CAC-94D0-DC74B52881BC}"/>
              </a:ext>
            </a:extLst>
          </p:cNvPr>
          <p:cNvSpPr>
            <a:spLocks noGrp="1"/>
          </p:cNvSpPr>
          <p:nvPr>
            <p:ph type="sldNum" sz="quarter" idx="12"/>
          </p:nvPr>
        </p:nvSpPr>
        <p:spPr/>
        <p:txBody>
          <a:bodyPr/>
          <a:lstStyle/>
          <a:p>
            <a:fld id="{B527556E-B3A0-E64A-AD7F-44E75000D3EB}" type="slidenum">
              <a:rPr lang="en-GB" smtClean="0"/>
              <a:t>63</a:t>
            </a:fld>
            <a:endParaRPr lang="en-GB"/>
          </a:p>
        </p:txBody>
      </p:sp>
      <p:sp>
        <p:nvSpPr>
          <p:cNvPr id="5" name="TextBox 4">
            <a:extLst>
              <a:ext uri="{FF2B5EF4-FFF2-40B4-BE49-F238E27FC236}">
                <a16:creationId xmlns:a16="http://schemas.microsoft.com/office/drawing/2014/main" id="{E1C52C4E-CD37-C128-BBF4-F1B0DC994275}"/>
              </a:ext>
            </a:extLst>
          </p:cNvPr>
          <p:cNvSpPr txBox="1"/>
          <p:nvPr/>
        </p:nvSpPr>
        <p:spPr>
          <a:xfrm>
            <a:off x="-1356013" y="1184564"/>
            <a:ext cx="184731" cy="253916"/>
          </a:xfrm>
          <a:prstGeom prst="rect">
            <a:avLst/>
          </a:prstGeom>
          <a:noFill/>
        </p:spPr>
        <p:txBody>
          <a:bodyPr wrap="none" rtlCol="0">
            <a:spAutoFit/>
          </a:bodyPr>
          <a:lstStyle/>
          <a:p>
            <a:endParaRPr lang="en-US" sz="1050" dirty="0"/>
          </a:p>
        </p:txBody>
      </p:sp>
      <p:sp>
        <p:nvSpPr>
          <p:cNvPr id="3" name="Rounded Rectangle 2">
            <a:extLst>
              <a:ext uri="{FF2B5EF4-FFF2-40B4-BE49-F238E27FC236}">
                <a16:creationId xmlns:a16="http://schemas.microsoft.com/office/drawing/2014/main" id="{828074CE-6AB2-60D8-4B5B-918E126A5D76}"/>
              </a:ext>
            </a:extLst>
          </p:cNvPr>
          <p:cNvSpPr/>
          <p:nvPr/>
        </p:nvSpPr>
        <p:spPr>
          <a:xfrm>
            <a:off x="417041" y="1184563"/>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Data Acquisition</a:t>
            </a:r>
          </a:p>
        </p:txBody>
      </p:sp>
      <p:sp>
        <p:nvSpPr>
          <p:cNvPr id="7" name="Rounded Rectangle 6">
            <a:extLst>
              <a:ext uri="{FF2B5EF4-FFF2-40B4-BE49-F238E27FC236}">
                <a16:creationId xmlns:a16="http://schemas.microsoft.com/office/drawing/2014/main" id="{260C9684-C8F4-4476-CC89-60D6B339C1F1}"/>
              </a:ext>
            </a:extLst>
          </p:cNvPr>
          <p:cNvSpPr/>
          <p:nvPr/>
        </p:nvSpPr>
        <p:spPr>
          <a:xfrm>
            <a:off x="417041" y="1845550"/>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Data Cleaning</a:t>
            </a:r>
          </a:p>
        </p:txBody>
      </p:sp>
      <p:sp>
        <p:nvSpPr>
          <p:cNvPr id="8" name="Rounded Rectangle 7">
            <a:extLst>
              <a:ext uri="{FF2B5EF4-FFF2-40B4-BE49-F238E27FC236}">
                <a16:creationId xmlns:a16="http://schemas.microsoft.com/office/drawing/2014/main" id="{4AE28CCD-BF6C-2CB9-931F-4E431BFD012A}"/>
              </a:ext>
            </a:extLst>
          </p:cNvPr>
          <p:cNvSpPr/>
          <p:nvPr/>
        </p:nvSpPr>
        <p:spPr>
          <a:xfrm>
            <a:off x="417041" y="2506536"/>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Split Data</a:t>
            </a:r>
          </a:p>
        </p:txBody>
      </p:sp>
      <p:sp>
        <p:nvSpPr>
          <p:cNvPr id="9" name="Rounded Rectangle 8">
            <a:extLst>
              <a:ext uri="{FF2B5EF4-FFF2-40B4-BE49-F238E27FC236}">
                <a16:creationId xmlns:a16="http://schemas.microsoft.com/office/drawing/2014/main" id="{E52FF7CD-2D30-5F40-7145-8A5C1D869CDA}"/>
              </a:ext>
            </a:extLst>
          </p:cNvPr>
          <p:cNvSpPr/>
          <p:nvPr/>
        </p:nvSpPr>
        <p:spPr>
          <a:xfrm>
            <a:off x="417041" y="3167522"/>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Train Model</a:t>
            </a:r>
          </a:p>
        </p:txBody>
      </p:sp>
      <p:sp>
        <p:nvSpPr>
          <p:cNvPr id="11" name="Rounded Rectangle 10">
            <a:extLst>
              <a:ext uri="{FF2B5EF4-FFF2-40B4-BE49-F238E27FC236}">
                <a16:creationId xmlns:a16="http://schemas.microsoft.com/office/drawing/2014/main" id="{F64BE820-51BE-DF4E-F7F1-EA6F287ED16F}"/>
              </a:ext>
            </a:extLst>
          </p:cNvPr>
          <p:cNvSpPr/>
          <p:nvPr/>
        </p:nvSpPr>
        <p:spPr>
          <a:xfrm>
            <a:off x="417041" y="3828508"/>
            <a:ext cx="2492976" cy="427994"/>
          </a:xfrm>
          <a:prstGeom prst="roundRect">
            <a:avLst/>
          </a:prstGeom>
          <a:solidFill>
            <a:schemeClr val="accent3"/>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Test Model</a:t>
            </a:r>
          </a:p>
        </p:txBody>
      </p:sp>
      <p:sp>
        <p:nvSpPr>
          <p:cNvPr id="12" name="Rounded Rectangle 11">
            <a:extLst>
              <a:ext uri="{FF2B5EF4-FFF2-40B4-BE49-F238E27FC236}">
                <a16:creationId xmlns:a16="http://schemas.microsoft.com/office/drawing/2014/main" id="{2EA3D0FF-D4EA-B54A-D4EE-515CDE7A7B79}"/>
              </a:ext>
            </a:extLst>
          </p:cNvPr>
          <p:cNvSpPr/>
          <p:nvPr/>
        </p:nvSpPr>
        <p:spPr>
          <a:xfrm>
            <a:off x="417041" y="4489495"/>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Deployment</a:t>
            </a:r>
          </a:p>
        </p:txBody>
      </p:sp>
      <p:cxnSp>
        <p:nvCxnSpPr>
          <p:cNvPr id="15" name="Straight Arrow Connector 14">
            <a:extLst>
              <a:ext uri="{FF2B5EF4-FFF2-40B4-BE49-F238E27FC236}">
                <a16:creationId xmlns:a16="http://schemas.microsoft.com/office/drawing/2014/main" id="{D6168CA0-852B-BA7F-D51C-9DA2DA9E9BF4}"/>
              </a:ext>
            </a:extLst>
          </p:cNvPr>
          <p:cNvCxnSpPr>
            <a:stCxn id="3" idx="2"/>
            <a:endCxn id="7" idx="0"/>
          </p:cNvCxnSpPr>
          <p:nvPr/>
        </p:nvCxnSpPr>
        <p:spPr>
          <a:xfrm>
            <a:off x="1663529" y="1612557"/>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691C7D16-CD94-2D24-9E82-41A97143C62E}"/>
              </a:ext>
            </a:extLst>
          </p:cNvPr>
          <p:cNvCxnSpPr/>
          <p:nvPr/>
        </p:nvCxnSpPr>
        <p:spPr>
          <a:xfrm>
            <a:off x="1663529" y="2273544"/>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15CEC7B9-B7B2-7F8D-2BF7-4F4FA59BA949}"/>
              </a:ext>
            </a:extLst>
          </p:cNvPr>
          <p:cNvCxnSpPr/>
          <p:nvPr/>
        </p:nvCxnSpPr>
        <p:spPr>
          <a:xfrm>
            <a:off x="1661984" y="2934530"/>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F60A17C3-4300-EEBE-C92D-D4DAF7B39540}"/>
              </a:ext>
            </a:extLst>
          </p:cNvPr>
          <p:cNvCxnSpPr/>
          <p:nvPr/>
        </p:nvCxnSpPr>
        <p:spPr>
          <a:xfrm>
            <a:off x="1661984" y="3595516"/>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BFDD12B8-D202-A270-EAD6-7A604B71E328}"/>
              </a:ext>
            </a:extLst>
          </p:cNvPr>
          <p:cNvCxnSpPr/>
          <p:nvPr/>
        </p:nvCxnSpPr>
        <p:spPr>
          <a:xfrm>
            <a:off x="1661984" y="4256502"/>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4077CF49-D8A5-4DA9-4EC6-E0A5E8BF8065}"/>
              </a:ext>
            </a:extLst>
          </p:cNvPr>
          <p:cNvSpPr txBox="1"/>
          <p:nvPr/>
        </p:nvSpPr>
        <p:spPr>
          <a:xfrm>
            <a:off x="3250501" y="1461563"/>
            <a:ext cx="5476459" cy="3000821"/>
          </a:xfrm>
          <a:prstGeom prst="rect">
            <a:avLst/>
          </a:prstGeom>
          <a:noFill/>
        </p:spPr>
        <p:txBody>
          <a:bodyPr wrap="square" rtlCol="0">
            <a:spAutoFit/>
          </a:bodyPr>
          <a:lstStyle/>
          <a:p>
            <a:r>
              <a:rPr lang="en-US" sz="2700" b="1" dirty="0">
                <a:latin typeface="Helvetica Neue" panose="02000503000000020004" pitchFamily="2" charset="0"/>
                <a:ea typeface="Helvetica Neue" panose="02000503000000020004" pitchFamily="2" charset="0"/>
                <a:cs typeface="Helvetica Neue" panose="02000503000000020004" pitchFamily="2" charset="0"/>
              </a:rPr>
              <a:t>Test Model</a:t>
            </a:r>
          </a:p>
          <a:p>
            <a:endParaRPr lang="en-US" sz="2700" b="1" dirty="0">
              <a:latin typeface="Helvetica Neue" panose="02000503000000020004" pitchFamily="2" charset="0"/>
              <a:ea typeface="Helvetica Neue" panose="02000503000000020004" pitchFamily="2" charset="0"/>
              <a:cs typeface="Helvetica Neue" panose="02000503000000020004" pitchFamily="2" charset="0"/>
            </a:endParaRPr>
          </a:p>
          <a:p>
            <a:pPr marL="428625" indent="-428625">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Appropriate Metrics</a:t>
            </a:r>
          </a:p>
          <a:p>
            <a:pPr marL="428625" indent="-428625">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Clinical feasibility</a:t>
            </a:r>
          </a:p>
          <a:p>
            <a:pPr marL="428625" indent="-428625">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Qualitative tests – does it make sense?</a:t>
            </a:r>
          </a:p>
          <a:p>
            <a:pPr marL="428625" indent="-428625">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Transparency?</a:t>
            </a:r>
          </a:p>
        </p:txBody>
      </p:sp>
    </p:spTree>
    <p:custDataLst>
      <p:tags r:id="rId1"/>
    </p:custDataLst>
    <p:extLst>
      <p:ext uri="{BB962C8B-B14F-4D97-AF65-F5344CB8AC3E}">
        <p14:creationId xmlns:p14="http://schemas.microsoft.com/office/powerpoint/2010/main" val="4127233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B32C95-B614-5402-A5D5-CAB032CB2CF5}"/>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78D5009C-6FA0-01E3-8F67-024A9B376E86}"/>
              </a:ext>
            </a:extLst>
          </p:cNvPr>
          <p:cNvSpPr txBox="1"/>
          <p:nvPr/>
        </p:nvSpPr>
        <p:spPr>
          <a:xfrm>
            <a:off x="251519" y="411511"/>
            <a:ext cx="5997955" cy="507831"/>
          </a:xfrm>
          <a:prstGeom prst="rect">
            <a:avLst/>
          </a:prstGeom>
          <a:noFill/>
          <a:ln>
            <a:noFill/>
          </a:ln>
        </p:spPr>
        <p:txBody>
          <a:bodyPr wrap="square" rtlCol="0">
            <a:spAutoFit/>
          </a:bodyPr>
          <a:lstStyle/>
          <a:p>
            <a:r>
              <a:rPr lang="en-GB" sz="27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Data into AI</a:t>
            </a:r>
          </a:p>
        </p:txBody>
      </p:sp>
      <p:cxnSp>
        <p:nvCxnSpPr>
          <p:cNvPr id="13" name="Straight Connector 12">
            <a:extLst>
              <a:ext uri="{FF2B5EF4-FFF2-40B4-BE49-F238E27FC236}">
                <a16:creationId xmlns:a16="http://schemas.microsoft.com/office/drawing/2014/main" id="{E9D9AC61-C521-9A95-0D3C-F5C444EF8AA5}"/>
              </a:ext>
            </a:extLst>
          </p:cNvPr>
          <p:cNvCxnSpPr>
            <a:cxnSpLocks/>
          </p:cNvCxnSpPr>
          <p:nvPr/>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8" name="Slide Number Placeholder 17">
            <a:extLst>
              <a:ext uri="{FF2B5EF4-FFF2-40B4-BE49-F238E27FC236}">
                <a16:creationId xmlns:a16="http://schemas.microsoft.com/office/drawing/2014/main" id="{E687E190-9DF7-549C-DA9C-836AE58D57B3}"/>
              </a:ext>
            </a:extLst>
          </p:cNvPr>
          <p:cNvSpPr>
            <a:spLocks noGrp="1"/>
          </p:cNvSpPr>
          <p:nvPr>
            <p:ph type="sldNum" sz="quarter" idx="12"/>
          </p:nvPr>
        </p:nvSpPr>
        <p:spPr/>
        <p:txBody>
          <a:bodyPr/>
          <a:lstStyle/>
          <a:p>
            <a:fld id="{B527556E-B3A0-E64A-AD7F-44E75000D3EB}" type="slidenum">
              <a:rPr lang="en-GB" smtClean="0"/>
              <a:t>64</a:t>
            </a:fld>
            <a:endParaRPr lang="en-GB"/>
          </a:p>
        </p:txBody>
      </p:sp>
      <p:sp>
        <p:nvSpPr>
          <p:cNvPr id="5" name="TextBox 4">
            <a:extLst>
              <a:ext uri="{FF2B5EF4-FFF2-40B4-BE49-F238E27FC236}">
                <a16:creationId xmlns:a16="http://schemas.microsoft.com/office/drawing/2014/main" id="{E0B0067D-8F9A-5885-ED44-85A1FA3A03BC}"/>
              </a:ext>
            </a:extLst>
          </p:cNvPr>
          <p:cNvSpPr txBox="1"/>
          <p:nvPr/>
        </p:nvSpPr>
        <p:spPr>
          <a:xfrm>
            <a:off x="-1356013" y="1184564"/>
            <a:ext cx="184731" cy="253916"/>
          </a:xfrm>
          <a:prstGeom prst="rect">
            <a:avLst/>
          </a:prstGeom>
          <a:noFill/>
        </p:spPr>
        <p:txBody>
          <a:bodyPr wrap="none" rtlCol="0">
            <a:spAutoFit/>
          </a:bodyPr>
          <a:lstStyle/>
          <a:p>
            <a:endParaRPr lang="en-US" sz="1050" dirty="0"/>
          </a:p>
        </p:txBody>
      </p:sp>
      <p:sp>
        <p:nvSpPr>
          <p:cNvPr id="3" name="Rounded Rectangle 2">
            <a:extLst>
              <a:ext uri="{FF2B5EF4-FFF2-40B4-BE49-F238E27FC236}">
                <a16:creationId xmlns:a16="http://schemas.microsoft.com/office/drawing/2014/main" id="{AFD68694-06F1-3506-D001-1F130B6A9275}"/>
              </a:ext>
            </a:extLst>
          </p:cNvPr>
          <p:cNvSpPr/>
          <p:nvPr/>
        </p:nvSpPr>
        <p:spPr>
          <a:xfrm>
            <a:off x="417041" y="1184563"/>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Data Acquisition</a:t>
            </a:r>
          </a:p>
        </p:txBody>
      </p:sp>
      <p:sp>
        <p:nvSpPr>
          <p:cNvPr id="7" name="Rounded Rectangle 6">
            <a:extLst>
              <a:ext uri="{FF2B5EF4-FFF2-40B4-BE49-F238E27FC236}">
                <a16:creationId xmlns:a16="http://schemas.microsoft.com/office/drawing/2014/main" id="{6DE5CCCA-5D52-231F-C2AC-52483D490BF6}"/>
              </a:ext>
            </a:extLst>
          </p:cNvPr>
          <p:cNvSpPr/>
          <p:nvPr/>
        </p:nvSpPr>
        <p:spPr>
          <a:xfrm>
            <a:off x="417041" y="1845550"/>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Data Cleaning</a:t>
            </a:r>
          </a:p>
        </p:txBody>
      </p:sp>
      <p:sp>
        <p:nvSpPr>
          <p:cNvPr id="8" name="Rounded Rectangle 7">
            <a:extLst>
              <a:ext uri="{FF2B5EF4-FFF2-40B4-BE49-F238E27FC236}">
                <a16:creationId xmlns:a16="http://schemas.microsoft.com/office/drawing/2014/main" id="{57161948-1BD5-8643-B548-2159139434A5}"/>
              </a:ext>
            </a:extLst>
          </p:cNvPr>
          <p:cNvSpPr/>
          <p:nvPr/>
        </p:nvSpPr>
        <p:spPr>
          <a:xfrm>
            <a:off x="417041" y="2506536"/>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Split Data</a:t>
            </a:r>
          </a:p>
        </p:txBody>
      </p:sp>
      <p:sp>
        <p:nvSpPr>
          <p:cNvPr id="9" name="Rounded Rectangle 8">
            <a:extLst>
              <a:ext uri="{FF2B5EF4-FFF2-40B4-BE49-F238E27FC236}">
                <a16:creationId xmlns:a16="http://schemas.microsoft.com/office/drawing/2014/main" id="{30AC2DFC-728E-2D1D-C772-F3C900138299}"/>
              </a:ext>
            </a:extLst>
          </p:cNvPr>
          <p:cNvSpPr/>
          <p:nvPr/>
        </p:nvSpPr>
        <p:spPr>
          <a:xfrm>
            <a:off x="417041" y="3167522"/>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Train Model</a:t>
            </a:r>
          </a:p>
        </p:txBody>
      </p:sp>
      <p:sp>
        <p:nvSpPr>
          <p:cNvPr id="11" name="Rounded Rectangle 10">
            <a:extLst>
              <a:ext uri="{FF2B5EF4-FFF2-40B4-BE49-F238E27FC236}">
                <a16:creationId xmlns:a16="http://schemas.microsoft.com/office/drawing/2014/main" id="{5132CFC5-5090-7EDD-D782-D12B3FC7C83C}"/>
              </a:ext>
            </a:extLst>
          </p:cNvPr>
          <p:cNvSpPr/>
          <p:nvPr/>
        </p:nvSpPr>
        <p:spPr>
          <a:xfrm>
            <a:off x="417041" y="3828508"/>
            <a:ext cx="2492976" cy="427994"/>
          </a:xfrm>
          <a:prstGeom prst="roundRect">
            <a:avLst/>
          </a:prstGeom>
          <a:solidFill>
            <a:schemeClr val="bg2">
              <a:lumMod val="25000"/>
            </a:schemeClr>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Test Model</a:t>
            </a:r>
          </a:p>
        </p:txBody>
      </p:sp>
      <p:sp>
        <p:nvSpPr>
          <p:cNvPr id="12" name="Rounded Rectangle 11">
            <a:extLst>
              <a:ext uri="{FF2B5EF4-FFF2-40B4-BE49-F238E27FC236}">
                <a16:creationId xmlns:a16="http://schemas.microsoft.com/office/drawing/2014/main" id="{4F0C928D-547C-C8CC-E2C1-C6BF5D1BA01C}"/>
              </a:ext>
            </a:extLst>
          </p:cNvPr>
          <p:cNvSpPr/>
          <p:nvPr/>
        </p:nvSpPr>
        <p:spPr>
          <a:xfrm>
            <a:off x="417041" y="4489495"/>
            <a:ext cx="2492976" cy="427994"/>
          </a:xfrm>
          <a:prstGeom prst="roundRect">
            <a:avLst/>
          </a:prstGeom>
          <a:solidFill>
            <a:schemeClr val="accent4"/>
          </a:solidFill>
          <a:ln>
            <a:no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sz="1050" b="1" dirty="0">
                <a:latin typeface="Helvetica Neue" panose="02000503000000020004" pitchFamily="2" charset="0"/>
                <a:ea typeface="Helvetica Neue" panose="02000503000000020004" pitchFamily="2" charset="0"/>
                <a:cs typeface="Helvetica Neue" panose="02000503000000020004" pitchFamily="2" charset="0"/>
              </a:rPr>
              <a:t>Deployment</a:t>
            </a:r>
          </a:p>
        </p:txBody>
      </p:sp>
      <p:cxnSp>
        <p:nvCxnSpPr>
          <p:cNvPr id="15" name="Straight Arrow Connector 14">
            <a:extLst>
              <a:ext uri="{FF2B5EF4-FFF2-40B4-BE49-F238E27FC236}">
                <a16:creationId xmlns:a16="http://schemas.microsoft.com/office/drawing/2014/main" id="{1511D4B9-64A9-BA6F-78FB-9E590396A95A}"/>
              </a:ext>
            </a:extLst>
          </p:cNvPr>
          <p:cNvCxnSpPr>
            <a:stCxn id="3" idx="2"/>
            <a:endCxn id="7" idx="0"/>
          </p:cNvCxnSpPr>
          <p:nvPr/>
        </p:nvCxnSpPr>
        <p:spPr>
          <a:xfrm>
            <a:off x="1663529" y="1612557"/>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25CAF7A2-C51C-6877-0E19-12869131B704}"/>
              </a:ext>
            </a:extLst>
          </p:cNvPr>
          <p:cNvCxnSpPr/>
          <p:nvPr/>
        </p:nvCxnSpPr>
        <p:spPr>
          <a:xfrm>
            <a:off x="1663529" y="2273544"/>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55BBEC26-8D25-3B41-EA91-2BC69CD57147}"/>
              </a:ext>
            </a:extLst>
          </p:cNvPr>
          <p:cNvCxnSpPr/>
          <p:nvPr/>
        </p:nvCxnSpPr>
        <p:spPr>
          <a:xfrm>
            <a:off x="1661984" y="2934530"/>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A27FC44D-25F0-CDD6-2E83-E317E1B7AD1B}"/>
              </a:ext>
            </a:extLst>
          </p:cNvPr>
          <p:cNvCxnSpPr/>
          <p:nvPr/>
        </p:nvCxnSpPr>
        <p:spPr>
          <a:xfrm>
            <a:off x="1661984" y="3595516"/>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3348025E-6BC6-2B89-7F56-0FEF2E0D6660}"/>
              </a:ext>
            </a:extLst>
          </p:cNvPr>
          <p:cNvCxnSpPr/>
          <p:nvPr/>
        </p:nvCxnSpPr>
        <p:spPr>
          <a:xfrm>
            <a:off x="1661984" y="4256502"/>
            <a:ext cx="0" cy="232993"/>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49E56B82-0207-A651-566F-7A88F8B82CE1}"/>
              </a:ext>
            </a:extLst>
          </p:cNvPr>
          <p:cNvSpPr txBox="1"/>
          <p:nvPr/>
        </p:nvSpPr>
        <p:spPr>
          <a:xfrm>
            <a:off x="3250501" y="1461563"/>
            <a:ext cx="5476459" cy="2585323"/>
          </a:xfrm>
          <a:prstGeom prst="rect">
            <a:avLst/>
          </a:prstGeom>
          <a:noFill/>
        </p:spPr>
        <p:txBody>
          <a:bodyPr wrap="square" rtlCol="0">
            <a:spAutoFit/>
          </a:bodyPr>
          <a:lstStyle/>
          <a:p>
            <a:r>
              <a:rPr lang="en-US" sz="2700" b="1" dirty="0">
                <a:latin typeface="Helvetica Neue" panose="02000503000000020004" pitchFamily="2" charset="0"/>
                <a:ea typeface="Helvetica Neue" panose="02000503000000020004" pitchFamily="2" charset="0"/>
                <a:cs typeface="Helvetica Neue" panose="02000503000000020004" pitchFamily="2" charset="0"/>
              </a:rPr>
              <a:t>Deployment</a:t>
            </a:r>
          </a:p>
          <a:p>
            <a:endParaRPr lang="en-US" sz="2700" b="1" dirty="0">
              <a:latin typeface="Helvetica Neue" panose="02000503000000020004" pitchFamily="2" charset="0"/>
              <a:ea typeface="Helvetica Neue" panose="02000503000000020004" pitchFamily="2" charset="0"/>
              <a:cs typeface="Helvetica Neue" panose="02000503000000020004" pitchFamily="2" charset="0"/>
            </a:endParaRPr>
          </a:p>
          <a:p>
            <a:pPr marL="428625" indent="-428625">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How much will it cost?</a:t>
            </a:r>
          </a:p>
          <a:p>
            <a:pPr marL="428625" indent="-428625">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Who can access it?</a:t>
            </a:r>
          </a:p>
          <a:p>
            <a:pPr marL="428625" indent="-428625">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Is it secure?</a:t>
            </a:r>
          </a:p>
          <a:p>
            <a:pPr marL="428625" indent="-428625">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What data is returned?</a:t>
            </a:r>
          </a:p>
        </p:txBody>
      </p:sp>
    </p:spTree>
    <p:custDataLst>
      <p:tags r:id="rId1"/>
    </p:custDataLst>
    <p:extLst>
      <p:ext uri="{BB962C8B-B14F-4D97-AF65-F5344CB8AC3E}">
        <p14:creationId xmlns:p14="http://schemas.microsoft.com/office/powerpoint/2010/main" val="25688343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A8C5E0-F65E-1BC1-5804-624C1B120DA4}"/>
            </a:ext>
          </a:extLst>
        </p:cNvPr>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0F3351C9-6FB8-D887-58DE-CB3760616D0C}"/>
              </a:ext>
            </a:extLst>
          </p:cNvPr>
          <p:cNvCxnSpPr>
            <a:cxnSpLocks/>
          </p:cNvCxnSpPr>
          <p:nvPr/>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8" name="Slide Number Placeholder 17">
            <a:extLst>
              <a:ext uri="{FF2B5EF4-FFF2-40B4-BE49-F238E27FC236}">
                <a16:creationId xmlns:a16="http://schemas.microsoft.com/office/drawing/2014/main" id="{7CD11156-6F33-FBBA-A1EB-EF5335B137E2}"/>
              </a:ext>
            </a:extLst>
          </p:cNvPr>
          <p:cNvSpPr>
            <a:spLocks noGrp="1"/>
          </p:cNvSpPr>
          <p:nvPr>
            <p:ph type="sldNum" sz="quarter" idx="12"/>
          </p:nvPr>
        </p:nvSpPr>
        <p:spPr/>
        <p:txBody>
          <a:bodyPr/>
          <a:lstStyle/>
          <a:p>
            <a:fld id="{B527556E-B3A0-E64A-AD7F-44E75000D3EB}" type="slidenum">
              <a:rPr lang="en-GB" smtClean="0"/>
              <a:t>65</a:t>
            </a:fld>
            <a:endParaRPr lang="en-GB"/>
          </a:p>
        </p:txBody>
      </p:sp>
      <p:sp>
        <p:nvSpPr>
          <p:cNvPr id="3" name="TextBox 2">
            <a:extLst>
              <a:ext uri="{FF2B5EF4-FFF2-40B4-BE49-F238E27FC236}">
                <a16:creationId xmlns:a16="http://schemas.microsoft.com/office/drawing/2014/main" id="{237BCB4B-5773-ACA6-E09D-59EF29D125B8}"/>
              </a:ext>
            </a:extLst>
          </p:cNvPr>
          <p:cNvSpPr txBox="1"/>
          <p:nvPr/>
        </p:nvSpPr>
        <p:spPr>
          <a:xfrm>
            <a:off x="251519" y="1834609"/>
            <a:ext cx="8640960" cy="1938992"/>
          </a:xfrm>
          <a:prstGeom prst="rect">
            <a:avLst/>
          </a:prstGeom>
          <a:noFill/>
        </p:spPr>
        <p:txBody>
          <a:bodyPr wrap="square" rtlCol="0" anchor="ctr">
            <a:spAutoFit/>
          </a:bodyPr>
          <a:lstStyle/>
          <a:p>
            <a:pPr algn="ctr"/>
            <a:r>
              <a:rPr lang="en-GB" sz="60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How does this work in health?</a:t>
            </a:r>
          </a:p>
        </p:txBody>
      </p:sp>
    </p:spTree>
    <p:custDataLst>
      <p:tags r:id="rId1"/>
    </p:custDataLst>
    <p:extLst>
      <p:ext uri="{BB962C8B-B14F-4D97-AF65-F5344CB8AC3E}">
        <p14:creationId xmlns:p14="http://schemas.microsoft.com/office/powerpoint/2010/main" val="30094597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AE6F1D-75E2-84A4-6CF7-451FE31371CC}"/>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E936EBC9-DDC7-5B19-28D6-D49F364FF97F}"/>
              </a:ext>
            </a:extLst>
          </p:cNvPr>
          <p:cNvSpPr txBox="1"/>
          <p:nvPr/>
        </p:nvSpPr>
        <p:spPr>
          <a:xfrm>
            <a:off x="251519" y="411511"/>
            <a:ext cx="5997955" cy="507831"/>
          </a:xfrm>
          <a:prstGeom prst="rect">
            <a:avLst/>
          </a:prstGeom>
          <a:noFill/>
          <a:ln>
            <a:noFill/>
          </a:ln>
        </p:spPr>
        <p:txBody>
          <a:bodyPr wrap="square" rtlCol="0">
            <a:spAutoFit/>
          </a:bodyPr>
          <a:lstStyle/>
          <a:p>
            <a:r>
              <a:rPr lang="en-GB" sz="27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Glaucoma Detection</a:t>
            </a:r>
          </a:p>
        </p:txBody>
      </p:sp>
      <p:cxnSp>
        <p:nvCxnSpPr>
          <p:cNvPr id="13" name="Straight Connector 12">
            <a:extLst>
              <a:ext uri="{FF2B5EF4-FFF2-40B4-BE49-F238E27FC236}">
                <a16:creationId xmlns:a16="http://schemas.microsoft.com/office/drawing/2014/main" id="{3105C519-0D18-9B18-1E4B-054185F8BE77}"/>
              </a:ext>
            </a:extLst>
          </p:cNvPr>
          <p:cNvCxnSpPr>
            <a:cxnSpLocks/>
          </p:cNvCxnSpPr>
          <p:nvPr/>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8" name="Slide Number Placeholder 17">
            <a:extLst>
              <a:ext uri="{FF2B5EF4-FFF2-40B4-BE49-F238E27FC236}">
                <a16:creationId xmlns:a16="http://schemas.microsoft.com/office/drawing/2014/main" id="{F1089AAC-3B0B-C5B3-E572-24CAA8C77C1E}"/>
              </a:ext>
            </a:extLst>
          </p:cNvPr>
          <p:cNvSpPr>
            <a:spLocks noGrp="1"/>
          </p:cNvSpPr>
          <p:nvPr>
            <p:ph type="sldNum" sz="quarter" idx="12"/>
          </p:nvPr>
        </p:nvSpPr>
        <p:spPr/>
        <p:txBody>
          <a:bodyPr/>
          <a:lstStyle/>
          <a:p>
            <a:fld id="{B527556E-B3A0-E64A-AD7F-44E75000D3EB}" type="slidenum">
              <a:rPr lang="en-GB" smtClean="0"/>
              <a:t>66</a:t>
            </a:fld>
            <a:endParaRPr lang="en-GB"/>
          </a:p>
        </p:txBody>
      </p:sp>
      <p:sp>
        <p:nvSpPr>
          <p:cNvPr id="5" name="TextBox 4">
            <a:extLst>
              <a:ext uri="{FF2B5EF4-FFF2-40B4-BE49-F238E27FC236}">
                <a16:creationId xmlns:a16="http://schemas.microsoft.com/office/drawing/2014/main" id="{14895A9C-F423-A97B-4B5B-6E3EF3ACA33D}"/>
              </a:ext>
            </a:extLst>
          </p:cNvPr>
          <p:cNvSpPr txBox="1"/>
          <p:nvPr/>
        </p:nvSpPr>
        <p:spPr>
          <a:xfrm>
            <a:off x="-1356013" y="1184564"/>
            <a:ext cx="184731" cy="253916"/>
          </a:xfrm>
          <a:prstGeom prst="rect">
            <a:avLst/>
          </a:prstGeom>
          <a:noFill/>
        </p:spPr>
        <p:txBody>
          <a:bodyPr wrap="none" rtlCol="0">
            <a:spAutoFit/>
          </a:bodyPr>
          <a:lstStyle/>
          <a:p>
            <a:endParaRPr lang="en-US" sz="1050" dirty="0"/>
          </a:p>
        </p:txBody>
      </p:sp>
      <p:sp>
        <p:nvSpPr>
          <p:cNvPr id="7" name="TextBox 6">
            <a:extLst>
              <a:ext uri="{FF2B5EF4-FFF2-40B4-BE49-F238E27FC236}">
                <a16:creationId xmlns:a16="http://schemas.microsoft.com/office/drawing/2014/main" id="{EF936065-9626-E811-226C-762C35750FE7}"/>
              </a:ext>
            </a:extLst>
          </p:cNvPr>
          <p:cNvSpPr txBox="1"/>
          <p:nvPr/>
        </p:nvSpPr>
        <p:spPr>
          <a:xfrm>
            <a:off x="3922160" y="1993795"/>
            <a:ext cx="4845298" cy="1754326"/>
          </a:xfrm>
          <a:prstGeom prst="rect">
            <a:avLst/>
          </a:prstGeom>
          <a:noFill/>
        </p:spPr>
        <p:txBody>
          <a:bodyPr wrap="square" rtlCol="0">
            <a:spAutoFit/>
          </a:bodyPr>
          <a:lstStyle/>
          <a:p>
            <a:pPr algn="r"/>
            <a:r>
              <a:rPr lang="en-US" sz="2700" b="1" dirty="0">
                <a:latin typeface="Helvetica Neue" panose="02000503000000020004" pitchFamily="2" charset="0"/>
                <a:ea typeface="Helvetica Neue" panose="02000503000000020004" pitchFamily="2" charset="0"/>
                <a:cs typeface="Helvetica Neue" panose="02000503000000020004" pitchFamily="2" charset="0"/>
              </a:rPr>
              <a:t>Glaucoma is the leading cause of blindness and is more common in an ageing population.</a:t>
            </a:r>
            <a:endParaRPr lang="en-US" sz="2700" dirty="0">
              <a:latin typeface="Helvetica Neue Thin" panose="020B0403020202020204" pitchFamily="34" charset="0"/>
              <a:ea typeface="Helvetica Neue Thin" panose="020B0403020202020204" pitchFamily="34" charset="0"/>
              <a:cs typeface="Helvetica Neue" panose="02000503000000020004" pitchFamily="2" charset="0"/>
            </a:endParaRPr>
          </a:p>
        </p:txBody>
      </p:sp>
      <p:pic>
        <p:nvPicPr>
          <p:cNvPr id="8" name="Picture 2" descr="Fundus photography - Wikipedia">
            <a:extLst>
              <a:ext uri="{FF2B5EF4-FFF2-40B4-BE49-F238E27FC236}">
                <a16:creationId xmlns:a16="http://schemas.microsoft.com/office/drawing/2014/main" id="{5A111442-CA2F-EAA0-B1A0-1A6B922761E2}"/>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82763" y="1190518"/>
            <a:ext cx="2762464" cy="2762464"/>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3160E06A-3EB4-9E9F-A9A7-197F7657C9AA}"/>
              </a:ext>
            </a:extLst>
          </p:cNvPr>
          <p:cNvSpPr txBox="1"/>
          <p:nvPr/>
        </p:nvSpPr>
        <p:spPr>
          <a:xfrm>
            <a:off x="782763" y="3952981"/>
            <a:ext cx="2762464" cy="577081"/>
          </a:xfrm>
          <a:prstGeom prst="rect">
            <a:avLst/>
          </a:prstGeom>
          <a:noFill/>
        </p:spPr>
        <p:txBody>
          <a:bodyPr wrap="square" rtlCol="0">
            <a:spAutoFit/>
          </a:bodyPr>
          <a:lstStyle/>
          <a:p>
            <a:pPr algn="ctr"/>
            <a:r>
              <a:rPr lang="en-US" sz="1050" b="1" dirty="0" err="1">
                <a:latin typeface="Helvetica Neue" panose="02000503000000020004" pitchFamily="2" charset="0"/>
                <a:ea typeface="Helvetica Neue" panose="02000503000000020004" pitchFamily="2" charset="0"/>
                <a:cs typeface="Helvetica Neue" panose="02000503000000020004" pitchFamily="2" charset="0"/>
              </a:rPr>
              <a:t>Colour</a:t>
            </a:r>
            <a:r>
              <a:rPr lang="en-US" sz="1050" b="1" dirty="0">
                <a:latin typeface="Helvetica Neue" panose="02000503000000020004" pitchFamily="2" charset="0"/>
                <a:ea typeface="Helvetica Neue" panose="02000503000000020004" pitchFamily="2" charset="0"/>
                <a:cs typeface="Helvetica Neue" panose="02000503000000020004" pitchFamily="2" charset="0"/>
              </a:rPr>
              <a:t> fundus scans are used to diagnose glaucoma… but can we do this automatically with AI?</a:t>
            </a:r>
            <a:endParaRPr lang="en-US" sz="1050" dirty="0">
              <a:latin typeface="Helvetica Neue Thin" panose="020B0403020202020204" pitchFamily="34" charset="0"/>
              <a:ea typeface="Helvetica Neue Thin" panose="020B0403020202020204" pitchFamily="34" charset="0"/>
              <a:cs typeface="Helvetica Neue" panose="02000503000000020004" pitchFamily="2" charset="0"/>
            </a:endParaRPr>
          </a:p>
        </p:txBody>
      </p:sp>
    </p:spTree>
    <p:custDataLst>
      <p:tags r:id="rId1"/>
    </p:custDataLst>
    <p:extLst>
      <p:ext uri="{BB962C8B-B14F-4D97-AF65-F5344CB8AC3E}">
        <p14:creationId xmlns:p14="http://schemas.microsoft.com/office/powerpoint/2010/main" val="5227145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4542BF-3A3B-DAF4-8F54-BB916E478C4C}"/>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EA8D6B8F-EC51-E7BD-5CF4-0F49C1DB766E}"/>
              </a:ext>
            </a:extLst>
          </p:cNvPr>
          <p:cNvSpPr txBox="1"/>
          <p:nvPr/>
        </p:nvSpPr>
        <p:spPr>
          <a:xfrm>
            <a:off x="251519" y="411511"/>
            <a:ext cx="5997955" cy="507831"/>
          </a:xfrm>
          <a:prstGeom prst="rect">
            <a:avLst/>
          </a:prstGeom>
          <a:noFill/>
          <a:ln>
            <a:noFill/>
          </a:ln>
        </p:spPr>
        <p:txBody>
          <a:bodyPr wrap="square" rtlCol="0">
            <a:spAutoFit/>
          </a:bodyPr>
          <a:lstStyle/>
          <a:p>
            <a:r>
              <a:rPr lang="en-GB" sz="27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Glaucoma - Acquisition</a:t>
            </a:r>
          </a:p>
        </p:txBody>
      </p:sp>
      <p:cxnSp>
        <p:nvCxnSpPr>
          <p:cNvPr id="13" name="Straight Connector 12">
            <a:extLst>
              <a:ext uri="{FF2B5EF4-FFF2-40B4-BE49-F238E27FC236}">
                <a16:creationId xmlns:a16="http://schemas.microsoft.com/office/drawing/2014/main" id="{5291D3C7-47B2-0A5E-7D65-A61A2CE84B6C}"/>
              </a:ext>
            </a:extLst>
          </p:cNvPr>
          <p:cNvCxnSpPr>
            <a:cxnSpLocks/>
          </p:cNvCxnSpPr>
          <p:nvPr/>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8" name="Slide Number Placeholder 17">
            <a:extLst>
              <a:ext uri="{FF2B5EF4-FFF2-40B4-BE49-F238E27FC236}">
                <a16:creationId xmlns:a16="http://schemas.microsoft.com/office/drawing/2014/main" id="{5A422F0E-C7E9-8E6D-017E-8AA9E9495DCA}"/>
              </a:ext>
            </a:extLst>
          </p:cNvPr>
          <p:cNvSpPr>
            <a:spLocks noGrp="1"/>
          </p:cNvSpPr>
          <p:nvPr>
            <p:ph type="sldNum" sz="quarter" idx="12"/>
          </p:nvPr>
        </p:nvSpPr>
        <p:spPr/>
        <p:txBody>
          <a:bodyPr/>
          <a:lstStyle/>
          <a:p>
            <a:fld id="{B527556E-B3A0-E64A-AD7F-44E75000D3EB}" type="slidenum">
              <a:rPr lang="en-GB" smtClean="0"/>
              <a:t>67</a:t>
            </a:fld>
            <a:endParaRPr lang="en-GB"/>
          </a:p>
        </p:txBody>
      </p:sp>
      <p:sp>
        <p:nvSpPr>
          <p:cNvPr id="5" name="TextBox 4">
            <a:extLst>
              <a:ext uri="{FF2B5EF4-FFF2-40B4-BE49-F238E27FC236}">
                <a16:creationId xmlns:a16="http://schemas.microsoft.com/office/drawing/2014/main" id="{F20662EA-20A9-5D19-7F1A-135687164D25}"/>
              </a:ext>
            </a:extLst>
          </p:cNvPr>
          <p:cNvSpPr txBox="1"/>
          <p:nvPr/>
        </p:nvSpPr>
        <p:spPr>
          <a:xfrm>
            <a:off x="-1356013" y="1184564"/>
            <a:ext cx="184731" cy="253916"/>
          </a:xfrm>
          <a:prstGeom prst="rect">
            <a:avLst/>
          </a:prstGeom>
          <a:noFill/>
        </p:spPr>
        <p:txBody>
          <a:bodyPr wrap="none" rtlCol="0">
            <a:spAutoFit/>
          </a:bodyPr>
          <a:lstStyle/>
          <a:p>
            <a:endParaRPr lang="en-US" sz="1050" dirty="0"/>
          </a:p>
        </p:txBody>
      </p:sp>
      <p:sp>
        <p:nvSpPr>
          <p:cNvPr id="4" name="TextBox 3">
            <a:extLst>
              <a:ext uri="{FF2B5EF4-FFF2-40B4-BE49-F238E27FC236}">
                <a16:creationId xmlns:a16="http://schemas.microsoft.com/office/drawing/2014/main" id="{7960DC45-7FBC-01CC-27C2-3CE59322A43A}"/>
              </a:ext>
            </a:extLst>
          </p:cNvPr>
          <p:cNvSpPr txBox="1"/>
          <p:nvPr/>
        </p:nvSpPr>
        <p:spPr>
          <a:xfrm>
            <a:off x="251519" y="1312853"/>
            <a:ext cx="5866742" cy="3647152"/>
          </a:xfrm>
          <a:prstGeom prst="rect">
            <a:avLst/>
          </a:prstGeom>
          <a:noFill/>
        </p:spPr>
        <p:txBody>
          <a:bodyPr wrap="square" rtlCol="0">
            <a:spAutoFit/>
          </a:bodyPr>
          <a:lstStyle/>
          <a:p>
            <a:pPr marL="342900" indent="-342900">
              <a:buFont typeface="Arial" panose="020B0604020202020204" pitchFamily="34" charset="0"/>
              <a:buChar char="•"/>
            </a:pPr>
            <a:r>
              <a:rPr lang="en-US" sz="2100" dirty="0">
                <a:latin typeface="Helvetica Neue Thin" panose="020B0403020202020204" pitchFamily="34" charset="0"/>
                <a:ea typeface="Helvetica Neue Thin" panose="020B0403020202020204" pitchFamily="34" charset="0"/>
                <a:cs typeface="Helvetica Neue" panose="02000503000000020004" pitchFamily="2" charset="0"/>
              </a:rPr>
              <a:t>Collect labelled fundus scans from both healthy and glaucoma affected individuals.</a:t>
            </a:r>
          </a:p>
          <a:p>
            <a:pPr marL="342900" indent="-342900">
              <a:buFont typeface="Arial" panose="020B0604020202020204" pitchFamily="34" charset="0"/>
              <a:buChar char="•"/>
            </a:pPr>
            <a:endParaRPr lang="en-US" sz="2100" dirty="0">
              <a:latin typeface="Helvetica Neue Thin" panose="020B0403020202020204" pitchFamily="34" charset="0"/>
              <a:ea typeface="Helvetica Neue Thin" panose="020B0403020202020204" pitchFamily="34" charset="0"/>
              <a:cs typeface="Helvetica Neue" panose="02000503000000020004" pitchFamily="2" charset="0"/>
            </a:endParaRPr>
          </a:p>
          <a:p>
            <a:pPr marL="342900" indent="-342900">
              <a:buFont typeface="Arial" panose="020B0604020202020204" pitchFamily="34" charset="0"/>
              <a:buChar char="•"/>
            </a:pPr>
            <a:r>
              <a:rPr lang="en-US" sz="2100" i="1" dirty="0">
                <a:latin typeface="Helvetica Neue Thin" panose="020B0403020202020204" pitchFamily="34" charset="0"/>
                <a:ea typeface="Helvetica Neue Thin" panose="020B0403020202020204" pitchFamily="34" charset="0"/>
                <a:cs typeface="Helvetica Neue" panose="02000503000000020004" pitchFamily="2" charset="0"/>
              </a:rPr>
              <a:t>But where can we get data?</a:t>
            </a:r>
          </a:p>
          <a:p>
            <a:pPr marL="685800" lvl="1" indent="-342900">
              <a:buFont typeface="Arial" panose="020B0604020202020204" pitchFamily="34" charset="0"/>
              <a:buChar char="•"/>
            </a:pPr>
            <a:r>
              <a:rPr lang="en-US" sz="2100" dirty="0">
                <a:latin typeface="Helvetica Neue Thin" panose="020B0403020202020204" pitchFamily="34" charset="0"/>
                <a:ea typeface="Helvetica Neue Thin" panose="020B0403020202020204" pitchFamily="34" charset="0"/>
                <a:cs typeface="Helvetica Neue" panose="02000503000000020004" pitchFamily="2" charset="0"/>
              </a:rPr>
              <a:t>Bespoke study (e.g. St Paul’s Eye Unit)</a:t>
            </a:r>
          </a:p>
          <a:p>
            <a:pPr marL="685800" lvl="1" indent="-342900">
              <a:buFont typeface="Arial" panose="020B0604020202020204" pitchFamily="34" charset="0"/>
              <a:buChar char="•"/>
            </a:pPr>
            <a:r>
              <a:rPr lang="en-US" sz="2100" dirty="0">
                <a:latin typeface="Helvetica Neue Thin" panose="020B0403020202020204" pitchFamily="34" charset="0"/>
                <a:ea typeface="Helvetica Neue Thin" panose="020B0403020202020204" pitchFamily="34" charset="0"/>
                <a:cs typeface="Helvetica Neue" panose="02000503000000020004" pitchFamily="2" charset="0"/>
              </a:rPr>
              <a:t>Industrial collaboration (e.g. Specsavers)</a:t>
            </a:r>
          </a:p>
          <a:p>
            <a:pPr marL="685800" lvl="1" indent="-342900">
              <a:buFont typeface="Arial" panose="020B0604020202020204" pitchFamily="34" charset="0"/>
              <a:buChar char="•"/>
            </a:pPr>
            <a:r>
              <a:rPr lang="en-US" sz="2100" dirty="0">
                <a:latin typeface="Helvetica Neue Thin" panose="020B0403020202020204" pitchFamily="34" charset="0"/>
                <a:ea typeface="Helvetica Neue Thin" panose="020B0403020202020204" pitchFamily="34" charset="0"/>
                <a:cs typeface="Helvetica Neue" panose="02000503000000020004" pitchFamily="2" charset="0"/>
              </a:rPr>
              <a:t>Existing data banks (e.g. UK </a:t>
            </a:r>
            <a:r>
              <a:rPr lang="en-US" sz="2100" dirty="0" err="1">
                <a:latin typeface="Helvetica Neue Thin" panose="020B0403020202020204" pitchFamily="34" charset="0"/>
                <a:ea typeface="Helvetica Neue Thin" panose="020B0403020202020204" pitchFamily="34" charset="0"/>
                <a:cs typeface="Helvetica Neue" panose="02000503000000020004" pitchFamily="2" charset="0"/>
              </a:rPr>
              <a:t>BioBank</a:t>
            </a:r>
            <a:r>
              <a:rPr lang="en-US" sz="2100" dirty="0">
                <a:latin typeface="Helvetica Neue Thin" panose="020B0403020202020204" pitchFamily="34" charset="0"/>
                <a:ea typeface="Helvetica Neue Thin" panose="020B0403020202020204" pitchFamily="34" charset="0"/>
                <a:cs typeface="Helvetica Neue" panose="02000503000000020004" pitchFamily="2" charset="0"/>
              </a:rPr>
              <a:t>)</a:t>
            </a:r>
          </a:p>
          <a:p>
            <a:pPr marL="685800" lvl="1" indent="-342900">
              <a:buFont typeface="Arial" panose="020B0604020202020204" pitchFamily="34" charset="0"/>
              <a:buChar char="•"/>
            </a:pPr>
            <a:r>
              <a:rPr lang="en-US" sz="2100" dirty="0">
                <a:latin typeface="Helvetica Neue Thin" panose="020B0403020202020204" pitchFamily="34" charset="0"/>
                <a:ea typeface="Helvetica Neue Thin" panose="020B0403020202020204" pitchFamily="34" charset="0"/>
                <a:cs typeface="Helvetica Neue" panose="02000503000000020004" pitchFamily="2" charset="0"/>
              </a:rPr>
              <a:t>Open datasets (e.g. Kaggle) </a:t>
            </a:r>
          </a:p>
          <a:p>
            <a:pPr marL="685800" lvl="1" indent="-342900">
              <a:buFont typeface="Arial" panose="020B0604020202020204" pitchFamily="34" charset="0"/>
              <a:buChar char="•"/>
            </a:pPr>
            <a:r>
              <a:rPr lang="en-US" sz="2100" dirty="0">
                <a:latin typeface="Helvetica Neue Thin" panose="020B0403020202020204" pitchFamily="34" charset="0"/>
                <a:ea typeface="Helvetica Neue Thin" panose="020B0403020202020204" pitchFamily="34" charset="0"/>
                <a:cs typeface="Helvetica Neue" panose="02000503000000020004" pitchFamily="2" charset="0"/>
              </a:rPr>
              <a:t>Combination of some?</a:t>
            </a:r>
          </a:p>
          <a:p>
            <a:pPr marL="685800" lvl="1" indent="-342900">
              <a:buFont typeface="Arial" panose="020B0604020202020204" pitchFamily="34" charset="0"/>
              <a:buChar char="•"/>
            </a:pPr>
            <a:endParaRPr lang="en-US" sz="2100" dirty="0">
              <a:latin typeface="Helvetica Neue Thin" panose="020B0403020202020204" pitchFamily="34" charset="0"/>
              <a:ea typeface="Helvetica Neue Thin" panose="020B0403020202020204" pitchFamily="34" charset="0"/>
              <a:cs typeface="Helvetica Neue" panose="02000503000000020004" pitchFamily="2" charset="0"/>
            </a:endParaRPr>
          </a:p>
          <a:p>
            <a:pPr marL="342900" indent="-342900">
              <a:buFont typeface="Arial" panose="020B0604020202020204" pitchFamily="34" charset="0"/>
              <a:buChar char="•"/>
            </a:pPr>
            <a:r>
              <a:rPr lang="en-US" sz="2100" i="1" dirty="0">
                <a:latin typeface="Helvetica Neue Thin" panose="020B0403020202020204" pitchFamily="34" charset="0"/>
                <a:ea typeface="Helvetica Neue Thin" panose="020B0403020202020204" pitchFamily="34" charset="0"/>
                <a:cs typeface="Helvetica Neue" panose="02000503000000020004" pitchFamily="2" charset="0"/>
              </a:rPr>
              <a:t>How do we label the data?</a:t>
            </a:r>
          </a:p>
        </p:txBody>
      </p:sp>
      <p:pic>
        <p:nvPicPr>
          <p:cNvPr id="2050" name="Picture 2" descr="Image">
            <a:extLst>
              <a:ext uri="{FF2B5EF4-FFF2-40B4-BE49-F238E27FC236}">
                <a16:creationId xmlns:a16="http://schemas.microsoft.com/office/drawing/2014/main" id="{6C680219-5118-152D-C375-87D5CD148D9F}"/>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13488" y="1006883"/>
            <a:ext cx="1486970" cy="148697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Specsavers - Wikipedia">
            <a:extLst>
              <a:ext uri="{FF2B5EF4-FFF2-40B4-BE49-F238E27FC236}">
                <a16:creationId xmlns:a16="http://schemas.microsoft.com/office/drawing/2014/main" id="{9BDF3183-44DC-1B40-BED7-61AA98259054}"/>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118261" y="2174236"/>
            <a:ext cx="1633591" cy="627486"/>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UK Biobank — Clinical Trial Service Unit &amp; Epidemiological Studies Unit  (CTSU)">
            <a:extLst>
              <a:ext uri="{FF2B5EF4-FFF2-40B4-BE49-F238E27FC236}">
                <a16:creationId xmlns:a16="http://schemas.microsoft.com/office/drawing/2014/main" id="{5F0333E3-59DE-57F7-D8E8-55C00BB0BBC3}"/>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588303" y="3079432"/>
            <a:ext cx="2327097" cy="581774"/>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My Experience from 3 years of Kaggle | by Vishnu U | Medium">
            <a:extLst>
              <a:ext uri="{FF2B5EF4-FFF2-40B4-BE49-F238E27FC236}">
                <a16:creationId xmlns:a16="http://schemas.microsoft.com/office/drawing/2014/main" id="{B9FFB163-7202-4383-3D77-6003A8E2A8DE}"/>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059295" y="3892049"/>
            <a:ext cx="1427355" cy="95157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6160446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2DC09D-14DC-DA18-48E4-66E34722F637}"/>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11BB1F09-869A-D174-A8EA-FFA753071704}"/>
              </a:ext>
            </a:extLst>
          </p:cNvPr>
          <p:cNvSpPr txBox="1"/>
          <p:nvPr/>
        </p:nvSpPr>
        <p:spPr>
          <a:xfrm>
            <a:off x="251518" y="411511"/>
            <a:ext cx="8263832" cy="507831"/>
          </a:xfrm>
          <a:prstGeom prst="rect">
            <a:avLst/>
          </a:prstGeom>
          <a:noFill/>
          <a:ln>
            <a:noFill/>
          </a:ln>
        </p:spPr>
        <p:txBody>
          <a:bodyPr wrap="square" rtlCol="0">
            <a:spAutoFit/>
          </a:bodyPr>
          <a:lstStyle/>
          <a:p>
            <a:r>
              <a:rPr lang="en-GB" sz="27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Glaucoma – Cleaning and Preprocessing</a:t>
            </a:r>
          </a:p>
        </p:txBody>
      </p:sp>
      <p:cxnSp>
        <p:nvCxnSpPr>
          <p:cNvPr id="13" name="Straight Connector 12">
            <a:extLst>
              <a:ext uri="{FF2B5EF4-FFF2-40B4-BE49-F238E27FC236}">
                <a16:creationId xmlns:a16="http://schemas.microsoft.com/office/drawing/2014/main" id="{43C27651-78D2-0F89-C99A-C466C9034A88}"/>
              </a:ext>
            </a:extLst>
          </p:cNvPr>
          <p:cNvCxnSpPr>
            <a:cxnSpLocks/>
          </p:cNvCxnSpPr>
          <p:nvPr/>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8" name="Slide Number Placeholder 17">
            <a:extLst>
              <a:ext uri="{FF2B5EF4-FFF2-40B4-BE49-F238E27FC236}">
                <a16:creationId xmlns:a16="http://schemas.microsoft.com/office/drawing/2014/main" id="{1508A12C-DD88-03D4-2BA9-D6D29DCDB367}"/>
              </a:ext>
            </a:extLst>
          </p:cNvPr>
          <p:cNvSpPr>
            <a:spLocks noGrp="1"/>
          </p:cNvSpPr>
          <p:nvPr>
            <p:ph type="sldNum" sz="quarter" idx="12"/>
          </p:nvPr>
        </p:nvSpPr>
        <p:spPr/>
        <p:txBody>
          <a:bodyPr/>
          <a:lstStyle/>
          <a:p>
            <a:fld id="{B527556E-B3A0-E64A-AD7F-44E75000D3EB}" type="slidenum">
              <a:rPr lang="en-GB" smtClean="0"/>
              <a:t>68</a:t>
            </a:fld>
            <a:endParaRPr lang="en-GB"/>
          </a:p>
        </p:txBody>
      </p:sp>
      <p:sp>
        <p:nvSpPr>
          <p:cNvPr id="5" name="TextBox 4">
            <a:extLst>
              <a:ext uri="{FF2B5EF4-FFF2-40B4-BE49-F238E27FC236}">
                <a16:creationId xmlns:a16="http://schemas.microsoft.com/office/drawing/2014/main" id="{7E759A2C-E4A0-5832-AACA-78F8CE91BBE4}"/>
              </a:ext>
            </a:extLst>
          </p:cNvPr>
          <p:cNvSpPr txBox="1"/>
          <p:nvPr/>
        </p:nvSpPr>
        <p:spPr>
          <a:xfrm>
            <a:off x="-1356013" y="1184564"/>
            <a:ext cx="184731" cy="253916"/>
          </a:xfrm>
          <a:prstGeom prst="rect">
            <a:avLst/>
          </a:prstGeom>
          <a:noFill/>
        </p:spPr>
        <p:txBody>
          <a:bodyPr wrap="none" rtlCol="0">
            <a:spAutoFit/>
          </a:bodyPr>
          <a:lstStyle/>
          <a:p>
            <a:endParaRPr lang="en-US" sz="1050" dirty="0"/>
          </a:p>
        </p:txBody>
      </p:sp>
      <p:sp>
        <p:nvSpPr>
          <p:cNvPr id="4" name="TextBox 3">
            <a:extLst>
              <a:ext uri="{FF2B5EF4-FFF2-40B4-BE49-F238E27FC236}">
                <a16:creationId xmlns:a16="http://schemas.microsoft.com/office/drawing/2014/main" id="{F19872DE-0C02-3F8D-713C-463754EF85A6}"/>
              </a:ext>
            </a:extLst>
          </p:cNvPr>
          <p:cNvSpPr txBox="1"/>
          <p:nvPr/>
        </p:nvSpPr>
        <p:spPr>
          <a:xfrm>
            <a:off x="251519" y="2062712"/>
            <a:ext cx="5196353" cy="1754326"/>
          </a:xfrm>
          <a:prstGeom prst="rect">
            <a:avLst/>
          </a:prstGeom>
          <a:noFill/>
        </p:spPr>
        <p:txBody>
          <a:bodyPr wrap="square" rtlCol="0">
            <a:spAutoFit/>
          </a:bodyPr>
          <a:lstStyle/>
          <a:p>
            <a:pPr marL="342900" indent="-342900">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Poor quality samples?</a:t>
            </a:r>
          </a:p>
          <a:p>
            <a:pPr marL="342900" indent="-342900">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Balancing and bias?</a:t>
            </a:r>
          </a:p>
          <a:p>
            <a:pPr marL="342900" indent="-342900">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Duplicate Images?</a:t>
            </a:r>
          </a:p>
          <a:p>
            <a:pPr marL="342900" indent="-342900">
              <a:buFont typeface="Arial" panose="020B0604020202020204" pitchFamily="34" charset="0"/>
              <a:buChar char="•"/>
            </a:pPr>
            <a:r>
              <a:rPr lang="en-US" sz="2700" dirty="0">
                <a:latin typeface="Helvetica Neue Thin" panose="020B0403020202020204" pitchFamily="34" charset="0"/>
                <a:ea typeface="Helvetica Neue Thin" panose="020B0403020202020204" pitchFamily="34" charset="0"/>
                <a:cs typeface="Helvetica Neue" panose="02000503000000020004" pitchFamily="2" charset="0"/>
              </a:rPr>
              <a:t>Missing Labels?</a:t>
            </a:r>
          </a:p>
        </p:txBody>
      </p:sp>
      <p:pic>
        <p:nvPicPr>
          <p:cNvPr id="3074" name="Picture 2" descr="Examples of poor-quality color fundus images: (A) blurred, (B)... |  Download Scientific Diagram">
            <a:extLst>
              <a:ext uri="{FF2B5EF4-FFF2-40B4-BE49-F238E27FC236}">
                <a16:creationId xmlns:a16="http://schemas.microsoft.com/office/drawing/2014/main" id="{536CB18E-7F33-1E1B-CB14-EF171D683432}"/>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497513" y="1664737"/>
            <a:ext cx="4107292" cy="2527193"/>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6635437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F35439-4DC6-CFA3-DEAD-5BB258ECAC8C}"/>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094EC8A2-C09F-1772-9F91-A24681B7A1AA}"/>
              </a:ext>
            </a:extLst>
          </p:cNvPr>
          <p:cNvSpPr txBox="1"/>
          <p:nvPr/>
        </p:nvSpPr>
        <p:spPr>
          <a:xfrm>
            <a:off x="251518" y="411511"/>
            <a:ext cx="8263832" cy="507831"/>
          </a:xfrm>
          <a:prstGeom prst="rect">
            <a:avLst/>
          </a:prstGeom>
          <a:noFill/>
          <a:ln>
            <a:noFill/>
          </a:ln>
        </p:spPr>
        <p:txBody>
          <a:bodyPr wrap="square" rtlCol="0">
            <a:spAutoFit/>
          </a:bodyPr>
          <a:lstStyle/>
          <a:p>
            <a:r>
              <a:rPr lang="en-GB" sz="27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Glaucoma – Split Data</a:t>
            </a:r>
          </a:p>
        </p:txBody>
      </p:sp>
      <p:cxnSp>
        <p:nvCxnSpPr>
          <p:cNvPr id="13" name="Straight Connector 12">
            <a:extLst>
              <a:ext uri="{FF2B5EF4-FFF2-40B4-BE49-F238E27FC236}">
                <a16:creationId xmlns:a16="http://schemas.microsoft.com/office/drawing/2014/main" id="{7499107A-D30D-0B66-967F-26E3C7076E4C}"/>
              </a:ext>
            </a:extLst>
          </p:cNvPr>
          <p:cNvCxnSpPr>
            <a:cxnSpLocks/>
          </p:cNvCxnSpPr>
          <p:nvPr/>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8" name="Slide Number Placeholder 17">
            <a:extLst>
              <a:ext uri="{FF2B5EF4-FFF2-40B4-BE49-F238E27FC236}">
                <a16:creationId xmlns:a16="http://schemas.microsoft.com/office/drawing/2014/main" id="{43668C63-D348-7361-4B04-1F62FBD4536A}"/>
              </a:ext>
            </a:extLst>
          </p:cNvPr>
          <p:cNvSpPr>
            <a:spLocks noGrp="1"/>
          </p:cNvSpPr>
          <p:nvPr>
            <p:ph type="sldNum" sz="quarter" idx="12"/>
          </p:nvPr>
        </p:nvSpPr>
        <p:spPr/>
        <p:txBody>
          <a:bodyPr/>
          <a:lstStyle/>
          <a:p>
            <a:fld id="{B527556E-B3A0-E64A-AD7F-44E75000D3EB}" type="slidenum">
              <a:rPr lang="en-GB" smtClean="0"/>
              <a:t>69</a:t>
            </a:fld>
            <a:endParaRPr lang="en-GB"/>
          </a:p>
        </p:txBody>
      </p:sp>
      <p:sp>
        <p:nvSpPr>
          <p:cNvPr id="5" name="TextBox 4">
            <a:extLst>
              <a:ext uri="{FF2B5EF4-FFF2-40B4-BE49-F238E27FC236}">
                <a16:creationId xmlns:a16="http://schemas.microsoft.com/office/drawing/2014/main" id="{59437480-B364-9CBA-4483-E5DD3D49E149}"/>
              </a:ext>
            </a:extLst>
          </p:cNvPr>
          <p:cNvSpPr txBox="1"/>
          <p:nvPr/>
        </p:nvSpPr>
        <p:spPr>
          <a:xfrm>
            <a:off x="-1356013" y="1184564"/>
            <a:ext cx="184731" cy="253916"/>
          </a:xfrm>
          <a:prstGeom prst="rect">
            <a:avLst/>
          </a:prstGeom>
          <a:noFill/>
        </p:spPr>
        <p:txBody>
          <a:bodyPr wrap="none" rtlCol="0">
            <a:spAutoFit/>
          </a:bodyPr>
          <a:lstStyle/>
          <a:p>
            <a:endParaRPr lang="en-US" sz="1050" dirty="0"/>
          </a:p>
        </p:txBody>
      </p:sp>
      <p:grpSp>
        <p:nvGrpSpPr>
          <p:cNvPr id="8" name="Group 7">
            <a:extLst>
              <a:ext uri="{FF2B5EF4-FFF2-40B4-BE49-F238E27FC236}">
                <a16:creationId xmlns:a16="http://schemas.microsoft.com/office/drawing/2014/main" id="{49F1C33C-B652-2919-7BD2-901C623F9AB8}"/>
              </a:ext>
            </a:extLst>
          </p:cNvPr>
          <p:cNvGrpSpPr/>
          <p:nvPr/>
        </p:nvGrpSpPr>
        <p:grpSpPr>
          <a:xfrm>
            <a:off x="3798549" y="1292551"/>
            <a:ext cx="1546903" cy="1546903"/>
            <a:chOff x="4850982" y="1445218"/>
            <a:chExt cx="2062537" cy="2062537"/>
          </a:xfrm>
        </p:grpSpPr>
        <p:pic>
          <p:nvPicPr>
            <p:cNvPr id="5124" name="Picture 4">
              <a:extLst>
                <a:ext uri="{FF2B5EF4-FFF2-40B4-BE49-F238E27FC236}">
                  <a16:creationId xmlns:a16="http://schemas.microsoft.com/office/drawing/2014/main" id="{376F452D-5178-3358-9C9F-0F8F70CD367B}"/>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850982" y="1445218"/>
              <a:ext cx="1452937" cy="1452937"/>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4">
              <a:extLst>
                <a:ext uri="{FF2B5EF4-FFF2-40B4-BE49-F238E27FC236}">
                  <a16:creationId xmlns:a16="http://schemas.microsoft.com/office/drawing/2014/main" id="{C9DF11BA-CE44-F835-6B98-A080411E78A0}"/>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03382" y="1597618"/>
              <a:ext cx="1452937" cy="145293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a:extLst>
                <a:ext uri="{FF2B5EF4-FFF2-40B4-BE49-F238E27FC236}">
                  <a16:creationId xmlns:a16="http://schemas.microsoft.com/office/drawing/2014/main" id="{7AC510C8-7524-44E0-828D-A582A5E04C4D}"/>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155782" y="1750018"/>
              <a:ext cx="1452937" cy="145293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a:extLst>
                <a:ext uri="{FF2B5EF4-FFF2-40B4-BE49-F238E27FC236}">
                  <a16:creationId xmlns:a16="http://schemas.microsoft.com/office/drawing/2014/main" id="{870C55D9-D714-1BCD-D7B7-65F23EB3396F}"/>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08182" y="1902418"/>
              <a:ext cx="1452937" cy="145293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a:extLst>
                <a:ext uri="{FF2B5EF4-FFF2-40B4-BE49-F238E27FC236}">
                  <a16:creationId xmlns:a16="http://schemas.microsoft.com/office/drawing/2014/main" id="{9730771D-919A-0C6A-0D08-A2F213902BCF}"/>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460582" y="2054818"/>
              <a:ext cx="1452937" cy="145293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 name="Group 8">
            <a:extLst>
              <a:ext uri="{FF2B5EF4-FFF2-40B4-BE49-F238E27FC236}">
                <a16:creationId xmlns:a16="http://schemas.microsoft.com/office/drawing/2014/main" id="{91FB677F-F51F-E9F4-84C1-4C327A65EEA2}"/>
              </a:ext>
            </a:extLst>
          </p:cNvPr>
          <p:cNvGrpSpPr/>
          <p:nvPr/>
        </p:nvGrpSpPr>
        <p:grpSpPr>
          <a:xfrm>
            <a:off x="2034184" y="3357282"/>
            <a:ext cx="1318303" cy="1318303"/>
            <a:chOff x="4850982" y="1445218"/>
            <a:chExt cx="1757737" cy="1757737"/>
          </a:xfrm>
        </p:grpSpPr>
        <p:pic>
          <p:nvPicPr>
            <p:cNvPr id="11" name="Picture 4">
              <a:extLst>
                <a:ext uri="{FF2B5EF4-FFF2-40B4-BE49-F238E27FC236}">
                  <a16:creationId xmlns:a16="http://schemas.microsoft.com/office/drawing/2014/main" id="{69D839F6-A390-C07E-A291-66E798E3A011}"/>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850982" y="1445218"/>
              <a:ext cx="1452937" cy="145293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a:extLst>
                <a:ext uri="{FF2B5EF4-FFF2-40B4-BE49-F238E27FC236}">
                  <a16:creationId xmlns:a16="http://schemas.microsoft.com/office/drawing/2014/main" id="{C3B5F3AD-328F-D091-1BDD-672F48D997C5}"/>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03382" y="1597618"/>
              <a:ext cx="1452937" cy="145293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a:extLst>
                <a:ext uri="{FF2B5EF4-FFF2-40B4-BE49-F238E27FC236}">
                  <a16:creationId xmlns:a16="http://schemas.microsoft.com/office/drawing/2014/main" id="{8421270B-AC05-6455-1905-57BFDE37CFD9}"/>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155782" y="1750018"/>
              <a:ext cx="1452937" cy="145293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7" name="Group 16">
            <a:extLst>
              <a:ext uri="{FF2B5EF4-FFF2-40B4-BE49-F238E27FC236}">
                <a16:creationId xmlns:a16="http://schemas.microsoft.com/office/drawing/2014/main" id="{CE4FCE96-F6F6-6993-7FF6-865E2C3E6D30}"/>
              </a:ext>
            </a:extLst>
          </p:cNvPr>
          <p:cNvGrpSpPr/>
          <p:nvPr/>
        </p:nvGrpSpPr>
        <p:grpSpPr>
          <a:xfrm>
            <a:off x="5905815" y="3414431"/>
            <a:ext cx="1204003" cy="1204003"/>
            <a:chOff x="4850982" y="1445218"/>
            <a:chExt cx="1605337" cy="1605337"/>
          </a:xfrm>
        </p:grpSpPr>
        <p:pic>
          <p:nvPicPr>
            <p:cNvPr id="19" name="Picture 4">
              <a:extLst>
                <a:ext uri="{FF2B5EF4-FFF2-40B4-BE49-F238E27FC236}">
                  <a16:creationId xmlns:a16="http://schemas.microsoft.com/office/drawing/2014/main" id="{67D9FE2C-473B-8DF5-B998-66F99FCCDF5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850982" y="1445218"/>
              <a:ext cx="1452937" cy="145293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a:extLst>
                <a:ext uri="{FF2B5EF4-FFF2-40B4-BE49-F238E27FC236}">
                  <a16:creationId xmlns:a16="http://schemas.microsoft.com/office/drawing/2014/main" id="{011EBCE0-0BEC-13EC-E271-8E8D12BB949C}"/>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03382" y="1597618"/>
              <a:ext cx="1452937" cy="1452937"/>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25" name="Straight Arrow Connector 24">
            <a:extLst>
              <a:ext uri="{FF2B5EF4-FFF2-40B4-BE49-F238E27FC236}">
                <a16:creationId xmlns:a16="http://schemas.microsoft.com/office/drawing/2014/main" id="{596B8DE8-01E7-1775-33ED-CD65BECC3D27}"/>
              </a:ext>
            </a:extLst>
          </p:cNvPr>
          <p:cNvCxnSpPr>
            <a:cxnSpLocks/>
          </p:cNvCxnSpPr>
          <p:nvPr/>
        </p:nvCxnSpPr>
        <p:spPr>
          <a:xfrm>
            <a:off x="5525140" y="1955013"/>
            <a:ext cx="989951" cy="1284658"/>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EE4630D8-A888-9C66-BC3E-815306130A0B}"/>
              </a:ext>
            </a:extLst>
          </p:cNvPr>
          <p:cNvCxnSpPr>
            <a:cxnSpLocks/>
          </p:cNvCxnSpPr>
          <p:nvPr/>
        </p:nvCxnSpPr>
        <p:spPr>
          <a:xfrm flipH="1">
            <a:off x="2713672" y="1955013"/>
            <a:ext cx="989951" cy="1284658"/>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EC221659-835B-4A44-0C87-F12FD00D88F7}"/>
              </a:ext>
            </a:extLst>
          </p:cNvPr>
          <p:cNvSpPr txBox="1"/>
          <p:nvPr/>
        </p:nvSpPr>
        <p:spPr>
          <a:xfrm>
            <a:off x="926502" y="1582278"/>
            <a:ext cx="2311685" cy="1338828"/>
          </a:xfrm>
          <a:prstGeom prst="rect">
            <a:avLst/>
          </a:prstGeom>
          <a:noFill/>
        </p:spPr>
        <p:txBody>
          <a:bodyPr wrap="square" rtlCol="0">
            <a:spAutoFit/>
          </a:bodyPr>
          <a:lstStyle/>
          <a:p>
            <a:r>
              <a:rPr lang="en-US" sz="2700" b="1" dirty="0">
                <a:latin typeface="Helvetica Neue" panose="02000503000000020004" pitchFamily="2" charset="0"/>
                <a:ea typeface="Helvetica Neue" panose="02000503000000020004" pitchFamily="2" charset="0"/>
                <a:cs typeface="Helvetica Neue" panose="02000503000000020004" pitchFamily="2" charset="0"/>
              </a:rPr>
              <a:t>Use 80% of data to train model</a:t>
            </a:r>
            <a:endParaRPr lang="en-US" sz="2700" dirty="0">
              <a:latin typeface="Helvetica Neue Thin" panose="020B0403020202020204" pitchFamily="34" charset="0"/>
              <a:ea typeface="Helvetica Neue Thin" panose="020B0403020202020204" pitchFamily="34" charset="0"/>
              <a:cs typeface="Helvetica Neue" panose="02000503000000020004" pitchFamily="2" charset="0"/>
            </a:endParaRPr>
          </a:p>
        </p:txBody>
      </p:sp>
      <p:sp>
        <p:nvSpPr>
          <p:cNvPr id="29" name="TextBox 28">
            <a:extLst>
              <a:ext uri="{FF2B5EF4-FFF2-40B4-BE49-F238E27FC236}">
                <a16:creationId xmlns:a16="http://schemas.microsoft.com/office/drawing/2014/main" id="{08574733-9359-CB10-3066-88611540705C}"/>
              </a:ext>
            </a:extLst>
          </p:cNvPr>
          <p:cNvSpPr txBox="1"/>
          <p:nvPr/>
        </p:nvSpPr>
        <p:spPr>
          <a:xfrm>
            <a:off x="6457951" y="1578358"/>
            <a:ext cx="2311685" cy="1338828"/>
          </a:xfrm>
          <a:prstGeom prst="rect">
            <a:avLst/>
          </a:prstGeom>
          <a:noFill/>
        </p:spPr>
        <p:txBody>
          <a:bodyPr wrap="square" rtlCol="0">
            <a:spAutoFit/>
          </a:bodyPr>
          <a:lstStyle/>
          <a:p>
            <a:r>
              <a:rPr lang="en-US" sz="2700" b="1" dirty="0">
                <a:latin typeface="Helvetica Neue" panose="02000503000000020004" pitchFamily="2" charset="0"/>
                <a:ea typeface="Helvetica Neue" panose="02000503000000020004" pitchFamily="2" charset="0"/>
                <a:cs typeface="Helvetica Neue" panose="02000503000000020004" pitchFamily="2" charset="0"/>
              </a:rPr>
              <a:t>Use 20% of data to test model</a:t>
            </a:r>
            <a:endParaRPr lang="en-US" sz="2700" dirty="0">
              <a:latin typeface="Helvetica Neue Thin" panose="020B0403020202020204" pitchFamily="34" charset="0"/>
              <a:ea typeface="Helvetica Neue Thin" panose="020B0403020202020204" pitchFamily="34" charset="0"/>
              <a:cs typeface="Helvetica Neue" panose="02000503000000020004" pitchFamily="2" charset="0"/>
            </a:endParaRPr>
          </a:p>
        </p:txBody>
      </p:sp>
    </p:spTree>
    <p:custDataLst>
      <p:tags r:id="rId1"/>
    </p:custDataLst>
    <p:extLst>
      <p:ext uri="{BB962C8B-B14F-4D97-AF65-F5344CB8AC3E}">
        <p14:creationId xmlns:p14="http://schemas.microsoft.com/office/powerpoint/2010/main" val="25229993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55633441-3967-741F-F5AD-490305603109}"/>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F2CE4D3F-F863-B44D-B472-F100179645AB}"/>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Vision</a:t>
            </a:r>
            <a:endParaRPr/>
          </a:p>
        </p:txBody>
      </p:sp>
      <p:sp>
        <p:nvSpPr>
          <p:cNvPr id="108" name="Google Shape;108;p17">
            <a:extLst>
              <a:ext uri="{FF2B5EF4-FFF2-40B4-BE49-F238E27FC236}">
                <a16:creationId xmlns:a16="http://schemas.microsoft.com/office/drawing/2014/main" id="{C9876D1D-046A-EA2B-6010-9FFB0D02C04E}"/>
              </a:ext>
            </a:extLst>
          </p:cNvPr>
          <p:cNvSpPr txBox="1">
            <a:spLocks noGrp="1"/>
          </p:cNvSpPr>
          <p:nvPr>
            <p:ph type="body" idx="1"/>
          </p:nvPr>
        </p:nvSpPr>
        <p:spPr>
          <a:xfrm>
            <a:off x="311700" y="1152475"/>
            <a:ext cx="7917900" cy="1801200"/>
          </a:xfrm>
          <a:prstGeom prst="rect">
            <a:avLst/>
          </a:prstGeom>
        </p:spPr>
        <p:txBody>
          <a:bodyPr spcFirstLastPara="1" wrap="square" lIns="91425" tIns="91425" rIns="91425" bIns="91425" anchor="t" anchorCtr="0">
            <a:normAutofit fontScale="92500" lnSpcReduction="10000"/>
          </a:bodyPr>
          <a:lstStyle/>
          <a:p>
            <a:pPr marL="127000" indent="0">
              <a:lnSpc>
                <a:spcPct val="115000"/>
              </a:lnSpc>
              <a:spcAft>
                <a:spcPts val="800"/>
              </a:spcAft>
              <a:buNone/>
            </a:pPr>
            <a:r>
              <a:rPr lang="en-GB" sz="2400" kern="100">
                <a:latin typeface="Aptos" panose="020B0004020202020204" pitchFamily="34" charset="0"/>
                <a:ea typeface="Aptos" panose="020B0004020202020204" pitchFamily="34" charset="0"/>
                <a:cs typeface="Times New Roman" panose="02020603050405020304" pitchFamily="18" charset="0"/>
              </a:rPr>
              <a:t>To create a </a:t>
            </a:r>
            <a:r>
              <a:rPr lang="en-GB" sz="2400" kern="100">
                <a:effectLst/>
                <a:latin typeface="Aptos" panose="020B0004020202020204" pitchFamily="34" charset="0"/>
                <a:ea typeface="Aptos" panose="020B0004020202020204" pitchFamily="34" charset="0"/>
                <a:cs typeface="Times New Roman" panose="02020603050405020304" pitchFamily="18" charset="0"/>
              </a:rPr>
              <a:t>set of open principles on what trustworthy and beneficial data innovation looks like, deliberated and designed by residents. These will help inform future local projects that use data with an impact on people’s lives. </a:t>
            </a:r>
          </a:p>
        </p:txBody>
      </p:sp>
      <p:pic>
        <p:nvPicPr>
          <p:cNvPr id="109" name="Google Shape;109;p17">
            <a:extLst>
              <a:ext uri="{FF2B5EF4-FFF2-40B4-BE49-F238E27FC236}">
                <a16:creationId xmlns:a16="http://schemas.microsoft.com/office/drawing/2014/main" id="{FE509A65-502F-2481-821C-0429316AE16E}"/>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D494FF8B-CD61-2727-942B-AAC2634C9A47}"/>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EFD7E67F-D42F-E03E-7B35-3F98987A5333}"/>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F3533CBD-BEDD-0C82-C469-122E1B590F40}"/>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E2395EB4-D73F-0C9E-2255-1B90FD5E30CC}"/>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EE72F77E-F9ED-1D0F-3799-72F0DC5B7015}"/>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7</a:t>
            </a:fld>
            <a:endParaRPr/>
          </a:p>
        </p:txBody>
      </p:sp>
    </p:spTree>
    <p:extLst>
      <p:ext uri="{BB962C8B-B14F-4D97-AF65-F5344CB8AC3E}">
        <p14:creationId xmlns:p14="http://schemas.microsoft.com/office/powerpoint/2010/main" val="376396766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7ADFC0-60B2-10EB-9569-AB687CE0237D}"/>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5B15AC42-0617-1A8A-4A02-4E1457741BFC}"/>
              </a:ext>
            </a:extLst>
          </p:cNvPr>
          <p:cNvSpPr txBox="1"/>
          <p:nvPr/>
        </p:nvSpPr>
        <p:spPr>
          <a:xfrm>
            <a:off x="251518" y="411511"/>
            <a:ext cx="8263832" cy="507831"/>
          </a:xfrm>
          <a:prstGeom prst="rect">
            <a:avLst/>
          </a:prstGeom>
          <a:noFill/>
          <a:ln>
            <a:noFill/>
          </a:ln>
        </p:spPr>
        <p:txBody>
          <a:bodyPr wrap="square" rtlCol="0">
            <a:spAutoFit/>
          </a:bodyPr>
          <a:lstStyle/>
          <a:p>
            <a:r>
              <a:rPr lang="en-GB" sz="27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Glaucoma – Training and Testing Data</a:t>
            </a:r>
          </a:p>
        </p:txBody>
      </p:sp>
      <p:cxnSp>
        <p:nvCxnSpPr>
          <p:cNvPr id="13" name="Straight Connector 12">
            <a:extLst>
              <a:ext uri="{FF2B5EF4-FFF2-40B4-BE49-F238E27FC236}">
                <a16:creationId xmlns:a16="http://schemas.microsoft.com/office/drawing/2014/main" id="{66562F92-4EDC-2409-4590-DD3EA21F15CB}"/>
              </a:ext>
            </a:extLst>
          </p:cNvPr>
          <p:cNvCxnSpPr>
            <a:cxnSpLocks/>
          </p:cNvCxnSpPr>
          <p:nvPr/>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8" name="Slide Number Placeholder 17">
            <a:extLst>
              <a:ext uri="{FF2B5EF4-FFF2-40B4-BE49-F238E27FC236}">
                <a16:creationId xmlns:a16="http://schemas.microsoft.com/office/drawing/2014/main" id="{CAD1C671-A392-035E-D853-618CC3E56E8E}"/>
              </a:ext>
            </a:extLst>
          </p:cNvPr>
          <p:cNvSpPr>
            <a:spLocks noGrp="1"/>
          </p:cNvSpPr>
          <p:nvPr>
            <p:ph type="sldNum" sz="quarter" idx="12"/>
          </p:nvPr>
        </p:nvSpPr>
        <p:spPr/>
        <p:txBody>
          <a:bodyPr/>
          <a:lstStyle/>
          <a:p>
            <a:fld id="{B527556E-B3A0-E64A-AD7F-44E75000D3EB}" type="slidenum">
              <a:rPr lang="en-GB" smtClean="0"/>
              <a:t>70</a:t>
            </a:fld>
            <a:endParaRPr lang="en-GB"/>
          </a:p>
        </p:txBody>
      </p:sp>
      <p:sp>
        <p:nvSpPr>
          <p:cNvPr id="5" name="TextBox 4">
            <a:extLst>
              <a:ext uri="{FF2B5EF4-FFF2-40B4-BE49-F238E27FC236}">
                <a16:creationId xmlns:a16="http://schemas.microsoft.com/office/drawing/2014/main" id="{0B743320-B6C3-2868-3DEE-86DF009C48EC}"/>
              </a:ext>
            </a:extLst>
          </p:cNvPr>
          <p:cNvSpPr txBox="1"/>
          <p:nvPr/>
        </p:nvSpPr>
        <p:spPr>
          <a:xfrm>
            <a:off x="-1356013" y="1184564"/>
            <a:ext cx="184731" cy="253916"/>
          </a:xfrm>
          <a:prstGeom prst="rect">
            <a:avLst/>
          </a:prstGeom>
          <a:noFill/>
        </p:spPr>
        <p:txBody>
          <a:bodyPr wrap="none" rtlCol="0">
            <a:spAutoFit/>
          </a:bodyPr>
          <a:lstStyle/>
          <a:p>
            <a:endParaRPr lang="en-US" sz="1050" dirty="0"/>
          </a:p>
        </p:txBody>
      </p:sp>
      <p:pic>
        <p:nvPicPr>
          <p:cNvPr id="4" name="Picture 4">
            <a:extLst>
              <a:ext uri="{FF2B5EF4-FFF2-40B4-BE49-F238E27FC236}">
                <a16:creationId xmlns:a16="http://schemas.microsoft.com/office/drawing/2014/main" id="{0C0502DE-E375-7010-1133-8308F63D256D}"/>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638951" y="1756550"/>
            <a:ext cx="1089703" cy="1089703"/>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a:extLst>
              <a:ext uri="{FF2B5EF4-FFF2-40B4-BE49-F238E27FC236}">
                <a16:creationId xmlns:a16="http://schemas.microsoft.com/office/drawing/2014/main" id="{7648ED57-66D0-DA05-309D-68BB01F97DB9}"/>
              </a:ext>
            </a:extLst>
          </p:cNvPr>
          <p:cNvSpPr/>
          <p:nvPr/>
        </p:nvSpPr>
        <p:spPr>
          <a:xfrm>
            <a:off x="1118155" y="3119545"/>
            <a:ext cx="2131295" cy="518201"/>
          </a:xfrm>
          <a:prstGeom prst="rect">
            <a:avLst/>
          </a:prstGeom>
          <a:solidFill>
            <a:schemeClr val="bg2">
              <a:lumMod val="1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latin typeface="Helvetica Neue" panose="02000503000000020004" pitchFamily="2" charset="0"/>
                <a:ea typeface="Helvetica Neue" panose="02000503000000020004" pitchFamily="2" charset="0"/>
                <a:cs typeface="Helvetica Neue" panose="02000503000000020004" pitchFamily="2" charset="0"/>
              </a:rPr>
              <a:t>Model</a:t>
            </a:r>
          </a:p>
        </p:txBody>
      </p:sp>
      <p:sp>
        <p:nvSpPr>
          <p:cNvPr id="16" name="TextBox 15">
            <a:extLst>
              <a:ext uri="{FF2B5EF4-FFF2-40B4-BE49-F238E27FC236}">
                <a16:creationId xmlns:a16="http://schemas.microsoft.com/office/drawing/2014/main" id="{B6277517-C993-A572-36BB-777468BDBC81}"/>
              </a:ext>
            </a:extLst>
          </p:cNvPr>
          <p:cNvSpPr txBox="1"/>
          <p:nvPr/>
        </p:nvSpPr>
        <p:spPr>
          <a:xfrm>
            <a:off x="251519" y="3995722"/>
            <a:ext cx="3864566" cy="415498"/>
          </a:xfrm>
          <a:prstGeom prst="rect">
            <a:avLst/>
          </a:prstGeom>
          <a:noFill/>
          <a:ln>
            <a:noFill/>
          </a:ln>
        </p:spPr>
        <p:txBody>
          <a:bodyPr wrap="square" rtlCol="0">
            <a:spAutoFit/>
          </a:bodyPr>
          <a:lstStyle/>
          <a:p>
            <a:pPr algn="ctr"/>
            <a:r>
              <a:rPr lang="en-GB" sz="21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Positive for Glaucoma</a:t>
            </a:r>
          </a:p>
        </p:txBody>
      </p:sp>
      <p:cxnSp>
        <p:nvCxnSpPr>
          <p:cNvPr id="22" name="Straight Arrow Connector 21">
            <a:extLst>
              <a:ext uri="{FF2B5EF4-FFF2-40B4-BE49-F238E27FC236}">
                <a16:creationId xmlns:a16="http://schemas.microsoft.com/office/drawing/2014/main" id="{4298CF8B-23C8-08E7-ED48-0189ECBCC47F}"/>
              </a:ext>
            </a:extLst>
          </p:cNvPr>
          <p:cNvCxnSpPr>
            <a:stCxn id="4" idx="2"/>
            <a:endCxn id="15" idx="0"/>
          </p:cNvCxnSpPr>
          <p:nvPr/>
        </p:nvCxnSpPr>
        <p:spPr>
          <a:xfrm>
            <a:off x="2183802" y="2846253"/>
            <a:ext cx="0" cy="273292"/>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827A1A14-19EE-9F7E-56A0-79D2358E1850}"/>
              </a:ext>
            </a:extLst>
          </p:cNvPr>
          <p:cNvCxnSpPr/>
          <p:nvPr/>
        </p:nvCxnSpPr>
        <p:spPr>
          <a:xfrm>
            <a:off x="2183802" y="3627826"/>
            <a:ext cx="0" cy="273292"/>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DF4E5E74-3D20-624D-88F1-1A77F8B30A28}"/>
              </a:ext>
            </a:extLst>
          </p:cNvPr>
          <p:cNvSpPr txBox="1"/>
          <p:nvPr/>
        </p:nvSpPr>
        <p:spPr>
          <a:xfrm>
            <a:off x="4116085" y="1208965"/>
            <a:ext cx="4399265" cy="3323987"/>
          </a:xfrm>
          <a:prstGeom prst="rect">
            <a:avLst/>
          </a:prstGeom>
          <a:noFill/>
        </p:spPr>
        <p:txBody>
          <a:bodyPr wrap="square" rtlCol="0">
            <a:spAutoFit/>
          </a:bodyPr>
          <a:lstStyle/>
          <a:p>
            <a:r>
              <a:rPr lang="en-US" sz="2100" dirty="0">
                <a:latin typeface="Helvetica Neue Thin" panose="020B0403020202020204" pitchFamily="34" charset="0"/>
                <a:ea typeface="Helvetica Neue Thin" panose="020B0403020202020204" pitchFamily="34" charset="0"/>
                <a:cs typeface="Helvetica Neue" panose="02000503000000020004" pitchFamily="2" charset="0"/>
              </a:rPr>
              <a:t>Here we have an AI model that is trained to output a yes/no answer for glaucoma.</a:t>
            </a:r>
          </a:p>
          <a:p>
            <a:endParaRPr lang="en-US" sz="2100" dirty="0">
              <a:latin typeface="Helvetica Neue Thin" panose="020B0403020202020204" pitchFamily="34" charset="0"/>
              <a:ea typeface="Helvetica Neue Thin" panose="020B0403020202020204" pitchFamily="34" charset="0"/>
              <a:cs typeface="Helvetica Neue" panose="02000503000000020004" pitchFamily="2" charset="0"/>
            </a:endParaRPr>
          </a:p>
          <a:p>
            <a:pPr marL="342900" indent="-342900">
              <a:buFont typeface="Arial" panose="020B0604020202020204" pitchFamily="34" charset="0"/>
              <a:buChar char="•"/>
            </a:pPr>
            <a:r>
              <a:rPr lang="en-US" sz="2100" dirty="0">
                <a:latin typeface="Helvetica Neue Thin" panose="020B0403020202020204" pitchFamily="34" charset="0"/>
                <a:ea typeface="Helvetica Neue Thin" panose="020B0403020202020204" pitchFamily="34" charset="0"/>
                <a:cs typeface="Helvetica Neue" panose="02000503000000020004" pitchFamily="2" charset="0"/>
              </a:rPr>
              <a:t>How do we know how it is making its decisions?</a:t>
            </a:r>
          </a:p>
          <a:p>
            <a:pPr marL="342900" indent="-342900">
              <a:buFont typeface="Arial" panose="020B0604020202020204" pitchFamily="34" charset="0"/>
              <a:buChar char="•"/>
            </a:pPr>
            <a:r>
              <a:rPr lang="en-US" sz="2100" dirty="0">
                <a:latin typeface="Helvetica Neue Thin" panose="020B0403020202020204" pitchFamily="34" charset="0"/>
                <a:ea typeface="Helvetica Neue Thin" panose="020B0403020202020204" pitchFamily="34" charset="0"/>
                <a:cs typeface="Helvetica Neue" panose="02000503000000020004" pitchFamily="2" charset="0"/>
              </a:rPr>
              <a:t>If 99% of patients are healthy – is “accuracy” a good metric? </a:t>
            </a:r>
          </a:p>
          <a:p>
            <a:pPr marL="342900" indent="-342900">
              <a:buFont typeface="Arial" panose="020B0604020202020204" pitchFamily="34" charset="0"/>
              <a:buChar char="•"/>
            </a:pPr>
            <a:r>
              <a:rPr lang="en-US" sz="2100" dirty="0">
                <a:latin typeface="Helvetica Neue Thin" panose="020B0403020202020204" pitchFamily="34" charset="0"/>
                <a:ea typeface="Helvetica Neue Thin" panose="020B0403020202020204" pitchFamily="34" charset="0"/>
                <a:cs typeface="Helvetica Neue" panose="02000503000000020004" pitchFamily="2" charset="0"/>
              </a:rPr>
              <a:t>How well does the model deal with low quality data?</a:t>
            </a:r>
          </a:p>
        </p:txBody>
      </p:sp>
    </p:spTree>
    <p:custDataLst>
      <p:tags r:id="rId1"/>
    </p:custDataLst>
    <p:extLst>
      <p:ext uri="{BB962C8B-B14F-4D97-AF65-F5344CB8AC3E}">
        <p14:creationId xmlns:p14="http://schemas.microsoft.com/office/powerpoint/2010/main" val="36080107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59707B-42AB-F343-A0EB-774433419917}"/>
            </a:ext>
          </a:extLst>
        </p:cNvPr>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13D8E9EF-53F4-BC59-AA7B-71D786ACEB55}"/>
              </a:ext>
            </a:extLst>
          </p:cNvPr>
          <p:cNvCxnSpPr>
            <a:cxnSpLocks/>
          </p:cNvCxnSpPr>
          <p:nvPr/>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8" name="Slide Number Placeholder 17">
            <a:extLst>
              <a:ext uri="{FF2B5EF4-FFF2-40B4-BE49-F238E27FC236}">
                <a16:creationId xmlns:a16="http://schemas.microsoft.com/office/drawing/2014/main" id="{0D438436-2679-1F91-D6EB-15DE78A5EF8B}"/>
              </a:ext>
            </a:extLst>
          </p:cNvPr>
          <p:cNvSpPr>
            <a:spLocks noGrp="1"/>
          </p:cNvSpPr>
          <p:nvPr>
            <p:ph type="sldNum" sz="quarter" idx="12"/>
          </p:nvPr>
        </p:nvSpPr>
        <p:spPr/>
        <p:txBody>
          <a:bodyPr/>
          <a:lstStyle/>
          <a:p>
            <a:fld id="{B527556E-B3A0-E64A-AD7F-44E75000D3EB}" type="slidenum">
              <a:rPr lang="en-GB" smtClean="0"/>
              <a:t>71</a:t>
            </a:fld>
            <a:endParaRPr lang="en-GB"/>
          </a:p>
        </p:txBody>
      </p:sp>
      <p:sp>
        <p:nvSpPr>
          <p:cNvPr id="2" name="TextBox 1">
            <a:extLst>
              <a:ext uri="{FF2B5EF4-FFF2-40B4-BE49-F238E27FC236}">
                <a16:creationId xmlns:a16="http://schemas.microsoft.com/office/drawing/2014/main" id="{747960BA-D6EF-D2BC-EF97-4668F97A24B3}"/>
              </a:ext>
            </a:extLst>
          </p:cNvPr>
          <p:cNvSpPr txBox="1"/>
          <p:nvPr/>
        </p:nvSpPr>
        <p:spPr>
          <a:xfrm>
            <a:off x="251519" y="411511"/>
            <a:ext cx="5997955" cy="507831"/>
          </a:xfrm>
          <a:prstGeom prst="rect">
            <a:avLst/>
          </a:prstGeom>
          <a:noFill/>
          <a:ln>
            <a:noFill/>
          </a:ln>
        </p:spPr>
        <p:txBody>
          <a:bodyPr wrap="square" rtlCol="0">
            <a:spAutoFit/>
          </a:bodyPr>
          <a:lstStyle/>
          <a:p>
            <a:r>
              <a:rPr lang="en-GB" sz="27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Current Challenges in AI</a:t>
            </a:r>
          </a:p>
        </p:txBody>
      </p:sp>
      <p:pic>
        <p:nvPicPr>
          <p:cNvPr id="3074" name="Picture 2" descr="Inside China's Ambitious Path to a Green Energy Future">
            <a:extLst>
              <a:ext uri="{FF2B5EF4-FFF2-40B4-BE49-F238E27FC236}">
                <a16:creationId xmlns:a16="http://schemas.microsoft.com/office/drawing/2014/main" id="{942D0DE4-CA54-EC97-8FA5-BB76AFA57003}"/>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22705" y="1095396"/>
            <a:ext cx="2315037" cy="154383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5B09BC1-C7C3-4F38-C07B-1067E538AE9F}"/>
              </a:ext>
            </a:extLst>
          </p:cNvPr>
          <p:cNvSpPr txBox="1"/>
          <p:nvPr/>
        </p:nvSpPr>
        <p:spPr>
          <a:xfrm>
            <a:off x="522705" y="2668903"/>
            <a:ext cx="2315037" cy="323165"/>
          </a:xfrm>
          <a:prstGeom prst="rect">
            <a:avLst/>
          </a:prstGeom>
          <a:noFill/>
          <a:ln>
            <a:noFill/>
          </a:ln>
        </p:spPr>
        <p:txBody>
          <a:bodyPr wrap="square" rtlCol="0">
            <a:spAutoFit/>
          </a:bodyPr>
          <a:lstStyle/>
          <a:p>
            <a:pPr algn="ctr"/>
            <a:r>
              <a:rPr lang="en-GB" sz="15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Environmental Impact</a:t>
            </a:r>
          </a:p>
        </p:txBody>
      </p:sp>
      <p:pic>
        <p:nvPicPr>
          <p:cNvPr id="3076" name="Picture 4" descr="Perception of fairness: Why this is crucial in the workplace">
            <a:extLst>
              <a:ext uri="{FF2B5EF4-FFF2-40B4-BE49-F238E27FC236}">
                <a16:creationId xmlns:a16="http://schemas.microsoft.com/office/drawing/2014/main" id="{9C44BDE0-CBD1-7B96-3A64-2EA422AA777B}"/>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361509" y="1095392"/>
            <a:ext cx="2317890" cy="154383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707217F-D594-1F49-C49A-04CF327CF480}"/>
              </a:ext>
            </a:extLst>
          </p:cNvPr>
          <p:cNvSpPr txBox="1"/>
          <p:nvPr/>
        </p:nvSpPr>
        <p:spPr>
          <a:xfrm>
            <a:off x="3361509" y="2668903"/>
            <a:ext cx="2315037" cy="323165"/>
          </a:xfrm>
          <a:prstGeom prst="rect">
            <a:avLst/>
          </a:prstGeom>
          <a:noFill/>
          <a:ln>
            <a:noFill/>
          </a:ln>
        </p:spPr>
        <p:txBody>
          <a:bodyPr wrap="square" rtlCol="0">
            <a:spAutoFit/>
          </a:bodyPr>
          <a:lstStyle/>
          <a:p>
            <a:pPr algn="ctr"/>
            <a:r>
              <a:rPr lang="en-GB" sz="15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Fairness</a:t>
            </a:r>
          </a:p>
        </p:txBody>
      </p:sp>
      <p:pic>
        <p:nvPicPr>
          <p:cNvPr id="3078" name="Picture 6" descr="What's the deal with 'Economic Cost?' - The Boar">
            <a:extLst>
              <a:ext uri="{FF2B5EF4-FFF2-40B4-BE49-F238E27FC236}">
                <a16:creationId xmlns:a16="http://schemas.microsoft.com/office/drawing/2014/main" id="{854EE92E-2770-1474-7DE6-D435DF5A2A1B}"/>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6203166" y="1108060"/>
            <a:ext cx="2315037" cy="153116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E296AA0-428C-732E-157D-822000291575}"/>
              </a:ext>
            </a:extLst>
          </p:cNvPr>
          <p:cNvSpPr txBox="1"/>
          <p:nvPr/>
        </p:nvSpPr>
        <p:spPr>
          <a:xfrm>
            <a:off x="6200313" y="2668903"/>
            <a:ext cx="2315037" cy="323165"/>
          </a:xfrm>
          <a:prstGeom prst="rect">
            <a:avLst/>
          </a:prstGeom>
          <a:noFill/>
          <a:ln>
            <a:noFill/>
          </a:ln>
        </p:spPr>
        <p:txBody>
          <a:bodyPr wrap="square" rtlCol="0">
            <a:spAutoFit/>
          </a:bodyPr>
          <a:lstStyle/>
          <a:p>
            <a:pPr algn="ctr"/>
            <a:r>
              <a:rPr lang="en-GB" sz="15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Economic Cost</a:t>
            </a:r>
          </a:p>
        </p:txBody>
      </p:sp>
      <p:pic>
        <p:nvPicPr>
          <p:cNvPr id="3082" name="Picture 10" descr="What Is Cybersecurity? - Forage">
            <a:extLst>
              <a:ext uri="{FF2B5EF4-FFF2-40B4-BE49-F238E27FC236}">
                <a16:creationId xmlns:a16="http://schemas.microsoft.com/office/drawing/2014/main" id="{FE25FC3E-96C8-743D-8416-5DF98A90EAEE}"/>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22705" y="2998658"/>
            <a:ext cx="2315037" cy="142728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AF13647-7E46-B1D5-9129-0003DDC54D44}"/>
              </a:ext>
            </a:extLst>
          </p:cNvPr>
          <p:cNvSpPr txBox="1"/>
          <p:nvPr/>
        </p:nvSpPr>
        <p:spPr>
          <a:xfrm>
            <a:off x="522705" y="4499457"/>
            <a:ext cx="2315037" cy="323165"/>
          </a:xfrm>
          <a:prstGeom prst="rect">
            <a:avLst/>
          </a:prstGeom>
          <a:noFill/>
          <a:ln>
            <a:noFill/>
          </a:ln>
        </p:spPr>
        <p:txBody>
          <a:bodyPr wrap="square" rtlCol="0">
            <a:spAutoFit/>
          </a:bodyPr>
          <a:lstStyle/>
          <a:p>
            <a:pPr algn="ctr"/>
            <a:r>
              <a:rPr lang="en-GB" sz="15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Cybersecurity</a:t>
            </a:r>
          </a:p>
        </p:txBody>
      </p:sp>
      <p:pic>
        <p:nvPicPr>
          <p:cNvPr id="3088" name="Picture 16" descr="Pay Transparency: What You Should Know - Insperity">
            <a:extLst>
              <a:ext uri="{FF2B5EF4-FFF2-40B4-BE49-F238E27FC236}">
                <a16:creationId xmlns:a16="http://schemas.microsoft.com/office/drawing/2014/main" id="{B66EA5E2-1610-0B5A-FE23-E6467CD86935}"/>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361509" y="3091695"/>
            <a:ext cx="2363028" cy="124120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614F161D-9890-8C44-5A90-CB11B6ED4AC6}"/>
              </a:ext>
            </a:extLst>
          </p:cNvPr>
          <p:cNvSpPr txBox="1"/>
          <p:nvPr/>
        </p:nvSpPr>
        <p:spPr>
          <a:xfrm>
            <a:off x="3385505" y="4478675"/>
            <a:ext cx="2315037" cy="323165"/>
          </a:xfrm>
          <a:prstGeom prst="rect">
            <a:avLst/>
          </a:prstGeom>
          <a:noFill/>
          <a:ln>
            <a:noFill/>
          </a:ln>
        </p:spPr>
        <p:txBody>
          <a:bodyPr wrap="square" rtlCol="0">
            <a:spAutoFit/>
          </a:bodyPr>
          <a:lstStyle/>
          <a:p>
            <a:pPr algn="ctr"/>
            <a:r>
              <a:rPr lang="en-GB" sz="15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Transparency</a:t>
            </a:r>
          </a:p>
        </p:txBody>
      </p:sp>
      <p:pic>
        <p:nvPicPr>
          <p:cNvPr id="3090" name="Picture 18" descr="Developing Teamwork">
            <a:extLst>
              <a:ext uri="{FF2B5EF4-FFF2-40B4-BE49-F238E27FC236}">
                <a16:creationId xmlns:a16="http://schemas.microsoft.com/office/drawing/2014/main" id="{7C5498D4-4EF7-572B-D0BA-5D91692FEEB1}"/>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6284205" y="3008601"/>
            <a:ext cx="2147253" cy="142889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4952EC4B-D3EC-6C33-D755-2DCAEF7A2EF6}"/>
              </a:ext>
            </a:extLst>
          </p:cNvPr>
          <p:cNvSpPr txBox="1"/>
          <p:nvPr/>
        </p:nvSpPr>
        <p:spPr>
          <a:xfrm>
            <a:off x="6200313" y="4473123"/>
            <a:ext cx="2315037" cy="323165"/>
          </a:xfrm>
          <a:prstGeom prst="rect">
            <a:avLst/>
          </a:prstGeom>
          <a:noFill/>
          <a:ln>
            <a:noFill/>
          </a:ln>
        </p:spPr>
        <p:txBody>
          <a:bodyPr wrap="square" rtlCol="0">
            <a:spAutoFit/>
          </a:bodyPr>
          <a:lstStyle/>
          <a:p>
            <a:pPr algn="ctr"/>
            <a:r>
              <a:rPr lang="en-GB" sz="15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Clinical Applicability</a:t>
            </a:r>
          </a:p>
        </p:txBody>
      </p:sp>
    </p:spTree>
    <p:custDataLst>
      <p:tags r:id="rId1"/>
    </p:custDataLst>
    <p:extLst>
      <p:ext uri="{BB962C8B-B14F-4D97-AF65-F5344CB8AC3E}">
        <p14:creationId xmlns:p14="http://schemas.microsoft.com/office/powerpoint/2010/main" val="12840427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729A6F-5755-3971-37E1-40BA5A5A292C}"/>
            </a:ext>
          </a:extLst>
        </p:cNvPr>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A474048A-4A74-DE4E-D86B-D9FE67F535E2}"/>
              </a:ext>
            </a:extLst>
          </p:cNvPr>
          <p:cNvCxnSpPr>
            <a:cxnSpLocks/>
          </p:cNvCxnSpPr>
          <p:nvPr/>
        </p:nvCxnSpPr>
        <p:spPr>
          <a:xfrm>
            <a:off x="251520" y="951570"/>
            <a:ext cx="8640960" cy="0"/>
          </a:xfrm>
          <a:prstGeom prst="line">
            <a:avLst/>
          </a:prstGeom>
          <a:ln w="38100">
            <a:solidFill>
              <a:srgbClr val="252E5D"/>
            </a:solidFill>
          </a:ln>
        </p:spPr>
        <p:style>
          <a:lnRef idx="2">
            <a:schemeClr val="accent1"/>
          </a:lnRef>
          <a:fillRef idx="0">
            <a:schemeClr val="accent1"/>
          </a:fillRef>
          <a:effectRef idx="1">
            <a:schemeClr val="accent1"/>
          </a:effectRef>
          <a:fontRef idx="minor">
            <a:schemeClr val="tx1"/>
          </a:fontRef>
        </p:style>
      </p:cxnSp>
      <p:sp>
        <p:nvSpPr>
          <p:cNvPr id="18" name="Slide Number Placeholder 17">
            <a:extLst>
              <a:ext uri="{FF2B5EF4-FFF2-40B4-BE49-F238E27FC236}">
                <a16:creationId xmlns:a16="http://schemas.microsoft.com/office/drawing/2014/main" id="{DD2FD25A-DB24-FDD9-139A-83F903C5EB90}"/>
              </a:ext>
            </a:extLst>
          </p:cNvPr>
          <p:cNvSpPr>
            <a:spLocks noGrp="1"/>
          </p:cNvSpPr>
          <p:nvPr>
            <p:ph type="sldNum" sz="quarter" idx="12"/>
          </p:nvPr>
        </p:nvSpPr>
        <p:spPr/>
        <p:txBody>
          <a:bodyPr/>
          <a:lstStyle/>
          <a:p>
            <a:fld id="{B527556E-B3A0-E64A-AD7F-44E75000D3EB}" type="slidenum">
              <a:rPr lang="en-GB" smtClean="0"/>
              <a:t>72</a:t>
            </a:fld>
            <a:endParaRPr lang="en-GB"/>
          </a:p>
        </p:txBody>
      </p:sp>
      <p:sp>
        <p:nvSpPr>
          <p:cNvPr id="3" name="TextBox 2">
            <a:extLst>
              <a:ext uri="{FF2B5EF4-FFF2-40B4-BE49-F238E27FC236}">
                <a16:creationId xmlns:a16="http://schemas.microsoft.com/office/drawing/2014/main" id="{3C0AB69D-BE21-5AE3-0B41-1055FC975F2F}"/>
              </a:ext>
            </a:extLst>
          </p:cNvPr>
          <p:cNvSpPr txBox="1"/>
          <p:nvPr/>
        </p:nvSpPr>
        <p:spPr>
          <a:xfrm>
            <a:off x="251519" y="2296273"/>
            <a:ext cx="8640960" cy="1015663"/>
          </a:xfrm>
          <a:prstGeom prst="rect">
            <a:avLst/>
          </a:prstGeom>
          <a:noFill/>
        </p:spPr>
        <p:txBody>
          <a:bodyPr wrap="square" rtlCol="0" anchor="ctr">
            <a:spAutoFit/>
          </a:bodyPr>
          <a:lstStyle/>
          <a:p>
            <a:pPr algn="ctr"/>
            <a:r>
              <a:rPr lang="en-GB" sz="6000" b="1" dirty="0">
                <a:solidFill>
                  <a:srgbClr val="252E5D"/>
                </a:solidFill>
                <a:latin typeface="Helvetica Neue" panose="02000503000000020004" pitchFamily="2" charset="0"/>
                <a:ea typeface="Helvetica Neue" panose="02000503000000020004" pitchFamily="2" charset="0"/>
                <a:cs typeface="Helvetica Neue" panose="02000503000000020004" pitchFamily="2" charset="0"/>
              </a:rPr>
              <a:t>Question Time</a:t>
            </a:r>
          </a:p>
        </p:txBody>
      </p:sp>
    </p:spTree>
    <p:custDataLst>
      <p:tags r:id="rId1"/>
    </p:custDataLst>
    <p:extLst>
      <p:ext uri="{BB962C8B-B14F-4D97-AF65-F5344CB8AC3E}">
        <p14:creationId xmlns:p14="http://schemas.microsoft.com/office/powerpoint/2010/main" val="424034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849241-1C76-DC06-FCAB-3FA9A1739E5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9541DB8-3DB9-B790-DF06-2D986BF8C4B4}"/>
              </a:ext>
            </a:extLst>
          </p:cNvPr>
          <p:cNvSpPr>
            <a:spLocks noGrp="1"/>
          </p:cNvSpPr>
          <p:nvPr>
            <p:ph type="ctrTitle"/>
          </p:nvPr>
        </p:nvSpPr>
        <p:spPr/>
        <p:txBody>
          <a:bodyPr/>
          <a:lstStyle/>
          <a:p>
            <a:r>
              <a:rPr lang="en-US"/>
              <a:t>Break – 15 min</a:t>
            </a:r>
          </a:p>
        </p:txBody>
      </p:sp>
      <p:sp>
        <p:nvSpPr>
          <p:cNvPr id="3" name="Slide Number Placeholder 2">
            <a:extLst>
              <a:ext uri="{FF2B5EF4-FFF2-40B4-BE49-F238E27FC236}">
                <a16:creationId xmlns:a16="http://schemas.microsoft.com/office/drawing/2014/main" id="{DBB68004-C1FE-F658-3127-714E8EC73E45}"/>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73</a:t>
            </a:fld>
            <a:endParaRPr lang="en"/>
          </a:p>
        </p:txBody>
      </p:sp>
      <p:pic>
        <p:nvPicPr>
          <p:cNvPr id="4" name="Google Shape;71;p14">
            <a:extLst>
              <a:ext uri="{FF2B5EF4-FFF2-40B4-BE49-F238E27FC236}">
                <a16:creationId xmlns:a16="http://schemas.microsoft.com/office/drawing/2014/main" id="{981D6CD9-7A08-A2E4-4C7D-641168CD0331}"/>
              </a:ext>
            </a:extLst>
          </p:cNvPr>
          <p:cNvPicPr preferRelativeResize="0"/>
          <p:nvPr/>
        </p:nvPicPr>
        <p:blipFill>
          <a:blip r:embed="rId2"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5" name="Picture 4">
            <a:extLst>
              <a:ext uri="{FF2B5EF4-FFF2-40B4-BE49-F238E27FC236}">
                <a16:creationId xmlns:a16="http://schemas.microsoft.com/office/drawing/2014/main" id="{620F75B3-D3D1-5057-D03E-45003EEDA15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7876" y="324825"/>
            <a:ext cx="1094975" cy="552690"/>
          </a:xfrm>
          <a:prstGeom prst="rect">
            <a:avLst/>
          </a:prstGeom>
        </p:spPr>
      </p:pic>
    </p:spTree>
    <p:extLst>
      <p:ext uri="{BB962C8B-B14F-4D97-AF65-F5344CB8AC3E}">
        <p14:creationId xmlns:p14="http://schemas.microsoft.com/office/powerpoint/2010/main" val="400892154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0968C4EB-D103-E171-8B75-1DB86B27C1A0}"/>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F49984EB-E292-16BE-25C5-FE7318526874}"/>
              </a:ext>
            </a:extLst>
          </p:cNvPr>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Data and AI</a:t>
            </a:r>
            <a:br>
              <a:rPr lang="en"/>
            </a:br>
            <a:r>
              <a:rPr lang="en"/>
              <a:t>Knowledge</a:t>
            </a:r>
            <a:br>
              <a:rPr lang="en"/>
            </a:br>
            <a:r>
              <a:rPr lang="en"/>
              <a:t>Safari</a:t>
            </a:r>
            <a:endParaRPr/>
          </a:p>
        </p:txBody>
      </p:sp>
      <p:pic>
        <p:nvPicPr>
          <p:cNvPr id="99" name="Google Shape;99;p16">
            <a:extLst>
              <a:ext uri="{FF2B5EF4-FFF2-40B4-BE49-F238E27FC236}">
                <a16:creationId xmlns:a16="http://schemas.microsoft.com/office/drawing/2014/main" id="{60C12381-DCBB-EF9A-3EDC-AAA54F723C75}"/>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2D336B0C-2C90-1D84-8DE2-07AE416DCC99}"/>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sp>
        <p:nvSpPr>
          <p:cNvPr id="102" name="Google Shape;102;p16">
            <a:extLst>
              <a:ext uri="{FF2B5EF4-FFF2-40B4-BE49-F238E27FC236}">
                <a16:creationId xmlns:a16="http://schemas.microsoft.com/office/drawing/2014/main" id="{B7699711-5E98-FABF-527B-536A91E2350B}"/>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74</a:t>
            </a:fld>
            <a:endParaRPr/>
          </a:p>
        </p:txBody>
      </p:sp>
      <p:pic>
        <p:nvPicPr>
          <p:cNvPr id="2" name="Google Shape;97;p16">
            <a:extLst>
              <a:ext uri="{FF2B5EF4-FFF2-40B4-BE49-F238E27FC236}">
                <a16:creationId xmlns:a16="http://schemas.microsoft.com/office/drawing/2014/main" id="{5563B9D3-89B8-42BE-CA10-802047DA7D5E}"/>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4817330" y="1150975"/>
            <a:ext cx="3401963" cy="1601751"/>
          </a:xfrm>
          <a:prstGeom prst="rect">
            <a:avLst/>
          </a:prstGeom>
          <a:noFill/>
          <a:ln>
            <a:noFill/>
          </a:ln>
        </p:spPr>
      </p:pic>
      <p:pic>
        <p:nvPicPr>
          <p:cNvPr id="3" name="Google Shape;98;p16">
            <a:extLst>
              <a:ext uri="{FF2B5EF4-FFF2-40B4-BE49-F238E27FC236}">
                <a16:creationId xmlns:a16="http://schemas.microsoft.com/office/drawing/2014/main" id="{24B53A90-D006-B7AD-4766-F0C6D8B612E2}"/>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4774325" y="2270816"/>
            <a:ext cx="1744101" cy="820608"/>
          </a:xfrm>
          <a:prstGeom prst="rect">
            <a:avLst/>
          </a:prstGeom>
          <a:noFill/>
          <a:ln>
            <a:noFill/>
          </a:ln>
        </p:spPr>
      </p:pic>
      <p:pic>
        <p:nvPicPr>
          <p:cNvPr id="4" name="Google Shape;101;p16">
            <a:extLst>
              <a:ext uri="{FF2B5EF4-FFF2-40B4-BE49-F238E27FC236}">
                <a16:creationId xmlns:a16="http://schemas.microsoft.com/office/drawing/2014/main" id="{789C319D-9D40-3EA2-EF68-AEEAAFCF68B7}"/>
              </a:ext>
            </a:extLst>
          </p:cNvPr>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rot="5400000">
            <a:off x="6593074" y="2565715"/>
            <a:ext cx="1751877" cy="824876"/>
          </a:xfrm>
          <a:prstGeom prst="rect">
            <a:avLst/>
          </a:prstGeom>
          <a:noFill/>
          <a:ln>
            <a:noFill/>
          </a:ln>
        </p:spPr>
      </p:pic>
      <p:pic>
        <p:nvPicPr>
          <p:cNvPr id="5" name="Picture 4">
            <a:extLst>
              <a:ext uri="{FF2B5EF4-FFF2-40B4-BE49-F238E27FC236}">
                <a16:creationId xmlns:a16="http://schemas.microsoft.com/office/drawing/2014/main" id="{44890B4B-B0F5-28BA-22E5-F5C0BC1A48D4}"/>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521358" y="341425"/>
            <a:ext cx="1409653" cy="711525"/>
          </a:xfrm>
          <a:prstGeom prst="rect">
            <a:avLst/>
          </a:prstGeom>
        </p:spPr>
      </p:pic>
    </p:spTree>
    <p:extLst>
      <p:ext uri="{BB962C8B-B14F-4D97-AF65-F5344CB8AC3E}">
        <p14:creationId xmlns:p14="http://schemas.microsoft.com/office/powerpoint/2010/main" val="213432859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118">
          <a:extLst>
            <a:ext uri="{FF2B5EF4-FFF2-40B4-BE49-F238E27FC236}">
              <a16:creationId xmlns:a16="http://schemas.microsoft.com/office/drawing/2014/main" id="{0A6895F8-081F-7137-00D2-003C39950175}"/>
            </a:ext>
          </a:extLst>
        </p:cNvPr>
        <p:cNvGrpSpPr/>
        <p:nvPr/>
      </p:nvGrpSpPr>
      <p:grpSpPr>
        <a:xfrm>
          <a:off x="0" y="0"/>
          <a:ext cx="0" cy="0"/>
          <a:chOff x="0" y="0"/>
          <a:chExt cx="0" cy="0"/>
        </a:xfrm>
      </p:grpSpPr>
      <p:sp>
        <p:nvSpPr>
          <p:cNvPr id="120" name="Google Shape;120;p18">
            <a:extLst>
              <a:ext uri="{FF2B5EF4-FFF2-40B4-BE49-F238E27FC236}">
                <a16:creationId xmlns:a16="http://schemas.microsoft.com/office/drawing/2014/main" id="{F8709607-1E98-88BA-D340-40657E12E427}"/>
              </a:ext>
            </a:extLst>
          </p:cNvPr>
          <p:cNvSpPr txBox="1">
            <a:spLocks noGrp="1"/>
          </p:cNvSpPr>
          <p:nvPr>
            <p:ph type="body" idx="1"/>
          </p:nvPr>
        </p:nvSpPr>
        <p:spPr>
          <a:xfrm>
            <a:off x="299674" y="1015326"/>
            <a:ext cx="5475187" cy="4128174"/>
          </a:xfrm>
          <a:prstGeom prst="rect">
            <a:avLst/>
          </a:prstGeom>
        </p:spPr>
        <p:txBody>
          <a:bodyPr spcFirstLastPara="1" wrap="square" lIns="91425" tIns="91425" rIns="91425" bIns="91425" anchor="t" anchorCtr="0">
            <a:noAutofit/>
          </a:bodyPr>
          <a:lstStyle/>
          <a:p>
            <a:pPr marL="0" lvl="0" indent="0" algn="l" rtl="0">
              <a:lnSpc>
                <a:spcPct val="120000"/>
              </a:lnSpc>
              <a:spcBef>
                <a:spcPts val="0"/>
              </a:spcBef>
              <a:buNone/>
            </a:pPr>
            <a:r>
              <a:rPr lang="en" sz="1100" b="1">
                <a:solidFill>
                  <a:schemeClr val="tx1"/>
                </a:solidFill>
                <a:latin typeface="Montserrat" pitchFamily="2" charset="77"/>
                <a:cs typeface="Arial" panose="020B0604020202020204" pitchFamily="34" charset="0"/>
              </a:rPr>
              <a:t>What is it?</a:t>
            </a:r>
          </a:p>
          <a:p>
            <a:pPr marL="0" indent="0">
              <a:lnSpc>
                <a:spcPct val="120000"/>
              </a:lnSpc>
              <a:buNone/>
            </a:pPr>
            <a:r>
              <a:rPr lang="en" sz="1100">
                <a:solidFill>
                  <a:schemeClr val="tx1"/>
                </a:solidFill>
                <a:latin typeface="Montserrat" pitchFamily="2" charset="77"/>
                <a:cs typeface="Arial" panose="020B0604020202020204" pitchFamily="34" charset="0"/>
              </a:rPr>
              <a:t>Information sharing between services for early intervention with families.</a:t>
            </a:r>
          </a:p>
          <a:p>
            <a:pPr marL="0" indent="0">
              <a:lnSpc>
                <a:spcPct val="120000"/>
              </a:lnSpc>
              <a:buNone/>
            </a:pPr>
            <a:endParaRPr lang="en" sz="1100">
              <a:solidFill>
                <a:schemeClr val="tx1"/>
              </a:solidFill>
              <a:latin typeface="Montserrat" pitchFamily="2" charset="77"/>
              <a:cs typeface="Arial" panose="020B0604020202020204" pitchFamily="34" charset="0"/>
            </a:endParaRPr>
          </a:p>
          <a:p>
            <a:pPr marL="0" lvl="0" indent="0" algn="l" rtl="0">
              <a:lnSpc>
                <a:spcPct val="120000"/>
              </a:lnSpc>
              <a:spcBef>
                <a:spcPts val="0"/>
              </a:spcBef>
              <a:buNone/>
            </a:pPr>
            <a:r>
              <a:rPr lang="en" sz="1100" b="1">
                <a:solidFill>
                  <a:schemeClr val="tx1"/>
                </a:solidFill>
                <a:latin typeface="Montserrat" pitchFamily="2" charset="77"/>
                <a:cs typeface="Arial" panose="020B0604020202020204" pitchFamily="34" charset="0"/>
              </a:rPr>
              <a:t>Why is it being done?</a:t>
            </a:r>
          </a:p>
          <a:p>
            <a:pPr marL="0" indent="0">
              <a:lnSpc>
                <a:spcPct val="120000"/>
              </a:lnSpc>
              <a:buNone/>
            </a:pPr>
            <a:r>
              <a:rPr lang="en" sz="1100">
                <a:solidFill>
                  <a:schemeClr val="tx1"/>
                </a:solidFill>
                <a:latin typeface="Montserrat" pitchFamily="2" charset="77"/>
                <a:cs typeface="Arial" panose="020B0604020202020204" pitchFamily="34" charset="0"/>
              </a:rPr>
              <a:t>Information sharing between practitioners could avoid issues becoming worse. Sharing the right data between practitioners improves communication and quick decision making to keep children and families safe.</a:t>
            </a:r>
          </a:p>
          <a:p>
            <a:pPr marL="0" indent="0">
              <a:lnSpc>
                <a:spcPct val="120000"/>
              </a:lnSpc>
              <a:buNone/>
            </a:pPr>
            <a:endParaRPr lang="en" sz="1100">
              <a:solidFill>
                <a:schemeClr val="tx1"/>
              </a:solidFill>
              <a:latin typeface="Montserrat" pitchFamily="2" charset="77"/>
              <a:cs typeface="Arial" panose="020B0604020202020204" pitchFamily="34" charset="0"/>
            </a:endParaRPr>
          </a:p>
          <a:p>
            <a:pPr marL="0" lvl="0" indent="0" algn="l" rtl="0">
              <a:lnSpc>
                <a:spcPct val="120000"/>
              </a:lnSpc>
              <a:spcBef>
                <a:spcPts val="0"/>
              </a:spcBef>
              <a:buNone/>
            </a:pPr>
            <a:r>
              <a:rPr lang="en" sz="1100" b="1">
                <a:solidFill>
                  <a:schemeClr val="tx1"/>
                </a:solidFill>
                <a:latin typeface="Montserrat" pitchFamily="2" charset="77"/>
                <a:cs typeface="Arial" panose="020B0604020202020204" pitchFamily="34" charset="0"/>
              </a:rPr>
              <a:t>What kind of project is it?</a:t>
            </a:r>
          </a:p>
          <a:p>
            <a:pPr marL="0" indent="0">
              <a:lnSpc>
                <a:spcPct val="120000"/>
              </a:lnSpc>
              <a:buNone/>
            </a:pPr>
            <a:r>
              <a:rPr lang="en" sz="1100">
                <a:solidFill>
                  <a:schemeClr val="tx1"/>
                </a:solidFill>
                <a:latin typeface="Montserrat" pitchFamily="2" charset="77"/>
                <a:cs typeface="Arial" panose="020B0604020202020204" pitchFamily="34" charset="0"/>
              </a:rPr>
              <a:t>Secure essential data sharing between partner organisations</a:t>
            </a:r>
          </a:p>
          <a:p>
            <a:pPr marL="0" indent="0">
              <a:lnSpc>
                <a:spcPct val="120000"/>
              </a:lnSpc>
              <a:buNone/>
            </a:pPr>
            <a:endParaRPr lang="en" sz="1100" b="1">
              <a:solidFill>
                <a:schemeClr val="tx1"/>
              </a:solidFill>
              <a:latin typeface="Montserrat" pitchFamily="2" charset="77"/>
              <a:cs typeface="Arial" panose="020B0604020202020204" pitchFamily="34" charset="0"/>
            </a:endParaRPr>
          </a:p>
          <a:p>
            <a:pPr marL="0" indent="0">
              <a:lnSpc>
                <a:spcPct val="120000"/>
              </a:lnSpc>
              <a:buNone/>
            </a:pPr>
            <a:r>
              <a:rPr lang="en" sz="1100" b="1">
                <a:solidFill>
                  <a:schemeClr val="tx1"/>
                </a:solidFill>
                <a:latin typeface="Montserrat" pitchFamily="2" charset="77"/>
                <a:cs typeface="Arial" panose="020B0604020202020204" pitchFamily="34" charset="0"/>
              </a:rPr>
              <a:t>How will it work? </a:t>
            </a:r>
          </a:p>
          <a:p>
            <a:pPr marL="0" indent="0">
              <a:lnSpc>
                <a:spcPct val="120000"/>
              </a:lnSpc>
              <a:buNone/>
            </a:pPr>
            <a:r>
              <a:rPr lang="en" sz="1100">
                <a:solidFill>
                  <a:schemeClr val="tx1"/>
                </a:solidFill>
                <a:latin typeface="Montserrat" pitchFamily="2" charset="77"/>
                <a:cs typeface="Arial" panose="020B0604020202020204" pitchFamily="34" charset="0"/>
              </a:rPr>
              <a:t>Sharing relevant essential data in a safe and secure environment between practitioners working together with families (NHS and Council). Data is processed, analysed and presented on a single dashboard to support practitioners oversight of a child and family.</a:t>
            </a:r>
          </a:p>
          <a:p>
            <a:pPr marL="0" indent="0">
              <a:spcAft>
                <a:spcPts val="1200"/>
              </a:spcAft>
              <a:buNone/>
            </a:pPr>
            <a:endParaRPr lang="en" sz="200" b="1">
              <a:latin typeface="Montserrat" pitchFamily="2" charset="77"/>
            </a:endParaRPr>
          </a:p>
        </p:txBody>
      </p:sp>
      <p:pic>
        <p:nvPicPr>
          <p:cNvPr id="121" name="Google Shape;121;p18">
            <a:extLst>
              <a:ext uri="{FF2B5EF4-FFF2-40B4-BE49-F238E27FC236}">
                <a16:creationId xmlns:a16="http://schemas.microsoft.com/office/drawing/2014/main" id="{D80A51CE-A404-F3E8-CFF7-018A3BE2284E}"/>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flipH="1">
            <a:off x="5954371" y="4638375"/>
            <a:ext cx="1072825" cy="505125"/>
          </a:xfrm>
          <a:prstGeom prst="rect">
            <a:avLst/>
          </a:prstGeom>
          <a:noFill/>
          <a:ln>
            <a:noFill/>
          </a:ln>
        </p:spPr>
      </p:pic>
      <p:pic>
        <p:nvPicPr>
          <p:cNvPr id="123" name="Google Shape;123;p18">
            <a:extLst>
              <a:ext uri="{FF2B5EF4-FFF2-40B4-BE49-F238E27FC236}">
                <a16:creationId xmlns:a16="http://schemas.microsoft.com/office/drawing/2014/main" id="{F93E0A5C-D403-D313-5420-89CD8E62746A}"/>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flipH="1">
            <a:off x="7493377" y="3937991"/>
            <a:ext cx="1072832" cy="505125"/>
          </a:xfrm>
          <a:prstGeom prst="rect">
            <a:avLst/>
          </a:prstGeom>
          <a:noFill/>
          <a:ln>
            <a:noFill/>
          </a:ln>
        </p:spPr>
      </p:pic>
      <p:pic>
        <p:nvPicPr>
          <p:cNvPr id="124" name="Google Shape;124;p18">
            <a:extLst>
              <a:ext uri="{FF2B5EF4-FFF2-40B4-BE49-F238E27FC236}">
                <a16:creationId xmlns:a16="http://schemas.microsoft.com/office/drawing/2014/main" id="{3C16E052-3FEF-E165-52BE-C37AF908E559}"/>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6654624" y="4322330"/>
            <a:ext cx="1744100" cy="821170"/>
          </a:xfrm>
          <a:prstGeom prst="rect">
            <a:avLst/>
          </a:prstGeom>
          <a:noFill/>
          <a:ln>
            <a:noFill/>
          </a:ln>
        </p:spPr>
      </p:pic>
      <p:sp>
        <p:nvSpPr>
          <p:cNvPr id="125" name="Google Shape;125;p18">
            <a:extLst>
              <a:ext uri="{FF2B5EF4-FFF2-40B4-BE49-F238E27FC236}">
                <a16:creationId xmlns:a16="http://schemas.microsoft.com/office/drawing/2014/main" id="{4EB359C8-9892-D330-5EA2-0671F0CD76AE}"/>
              </a:ext>
            </a:extLst>
          </p:cNvPr>
          <p:cNvSpPr txBox="1">
            <a:spLocks noGrp="1"/>
          </p:cNvSpPr>
          <p:nvPr>
            <p:ph type="body" idx="2"/>
          </p:nvPr>
        </p:nvSpPr>
        <p:spPr>
          <a:xfrm>
            <a:off x="5659120" y="1595694"/>
            <a:ext cx="3134549" cy="3416400"/>
          </a:xfrm>
          <a:prstGeom prst="rect">
            <a:avLst/>
          </a:prstGeom>
        </p:spPr>
        <p:txBody>
          <a:bodyPr spcFirstLastPara="1" wrap="square" lIns="91425" tIns="91425" rIns="91425" bIns="91425" anchor="t" anchorCtr="0">
            <a:normAutofit/>
          </a:bodyPr>
          <a:lstStyle/>
          <a:p>
            <a:pPr marL="139700" indent="0">
              <a:lnSpc>
                <a:spcPct val="100000"/>
              </a:lnSpc>
              <a:buClr>
                <a:schemeClr val="tx1"/>
              </a:buClr>
              <a:buNone/>
            </a:pPr>
            <a:r>
              <a:rPr lang="en" sz="1200" b="1">
                <a:solidFill>
                  <a:schemeClr val="tx1"/>
                </a:solidFill>
                <a:latin typeface="Montserrat" pitchFamily="2" charset="77"/>
                <a:cs typeface="Arial" panose="020B0604020202020204" pitchFamily="34" charset="0"/>
              </a:rPr>
              <a:t>What kind of data goes in?</a:t>
            </a:r>
          </a:p>
          <a:p>
            <a:pPr>
              <a:lnSpc>
                <a:spcPct val="100000"/>
              </a:lnSpc>
              <a:buClr>
                <a:schemeClr val="tx1"/>
              </a:buClr>
            </a:pPr>
            <a:r>
              <a:rPr lang="en" sz="1200">
                <a:solidFill>
                  <a:schemeClr val="tx1"/>
                </a:solidFill>
                <a:latin typeface="Montserrat" pitchFamily="2" charset="77"/>
                <a:cs typeface="Arial" panose="020B0604020202020204" pitchFamily="34" charset="0"/>
              </a:rPr>
              <a:t>Basic demographic information</a:t>
            </a:r>
          </a:p>
          <a:p>
            <a:pPr>
              <a:lnSpc>
                <a:spcPct val="100000"/>
              </a:lnSpc>
              <a:buClr>
                <a:schemeClr val="tx1"/>
              </a:buClr>
            </a:pPr>
            <a:r>
              <a:rPr lang="en" sz="1200">
                <a:solidFill>
                  <a:schemeClr val="tx1"/>
                </a:solidFill>
                <a:latin typeface="Montserrat" pitchFamily="2" charset="77"/>
                <a:cs typeface="Arial" panose="020B0604020202020204" pitchFamily="34" charset="0"/>
              </a:rPr>
              <a:t>Services child is accessing, where appropriate</a:t>
            </a:r>
          </a:p>
          <a:p>
            <a:pPr>
              <a:lnSpc>
                <a:spcPct val="100000"/>
              </a:lnSpc>
              <a:buClr>
                <a:schemeClr val="tx1"/>
              </a:buClr>
            </a:pPr>
            <a:r>
              <a:rPr lang="en" sz="1200">
                <a:solidFill>
                  <a:schemeClr val="tx1"/>
                </a:solidFill>
                <a:latin typeface="Montserrat" pitchFamily="2" charset="77"/>
                <a:cs typeface="Arial" panose="020B0604020202020204" pitchFamily="34" charset="0"/>
              </a:rPr>
              <a:t>Safeguarding and safety information.</a:t>
            </a:r>
          </a:p>
        </p:txBody>
      </p:sp>
      <p:pic>
        <p:nvPicPr>
          <p:cNvPr id="126" name="Google Shape;126;p18">
            <a:extLst>
              <a:ext uri="{FF2B5EF4-FFF2-40B4-BE49-F238E27FC236}">
                <a16:creationId xmlns:a16="http://schemas.microsoft.com/office/drawing/2014/main" id="{A04910F1-9CA7-3667-3F06-F3E2D1686E31}"/>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399993">
            <a:off x="7861641" y="3861143"/>
            <a:ext cx="1744105" cy="820608"/>
          </a:xfrm>
          <a:prstGeom prst="rect">
            <a:avLst/>
          </a:prstGeom>
          <a:noFill/>
          <a:ln>
            <a:noFill/>
          </a:ln>
        </p:spPr>
      </p:pic>
      <p:sp>
        <p:nvSpPr>
          <p:cNvPr id="119" name="Google Shape;119;p18">
            <a:extLst>
              <a:ext uri="{FF2B5EF4-FFF2-40B4-BE49-F238E27FC236}">
                <a16:creationId xmlns:a16="http://schemas.microsoft.com/office/drawing/2014/main" id="{FEBFCF10-6F5F-51A4-E44E-E99E41A0830C}"/>
              </a:ext>
            </a:extLst>
          </p:cNvPr>
          <p:cNvSpPr txBox="1">
            <a:spLocks noGrp="1"/>
          </p:cNvSpPr>
          <p:nvPr>
            <p:ph type="title"/>
          </p:nvPr>
        </p:nvSpPr>
        <p:spPr>
          <a:xfrm>
            <a:off x="271538" y="321039"/>
            <a:ext cx="5606473" cy="572700"/>
          </a:xfrm>
          <a:prstGeom prst="rect">
            <a:avLst/>
          </a:prstGeom>
          <a:solidFill>
            <a:schemeClr val="accent1">
              <a:lumMod val="20000"/>
              <a:lumOff val="80000"/>
            </a:schemeClr>
          </a:solidFill>
        </p:spPr>
        <p:txBody>
          <a:bodyPr spcFirstLastPara="1" wrap="square" lIns="91425" tIns="91425" rIns="91425" bIns="91425" anchor="t" anchorCtr="0">
            <a:normAutofit/>
          </a:bodyPr>
          <a:lstStyle/>
          <a:p>
            <a:r>
              <a:rPr lang="en" sz="1800">
                <a:solidFill>
                  <a:schemeClr val="tx1"/>
                </a:solidFill>
                <a:latin typeface="Arial" panose="020B0604020202020204" pitchFamily="34" charset="0"/>
                <a:cs typeface="Arial" panose="020B0604020202020204" pitchFamily="34" charset="0"/>
              </a:rPr>
              <a:t>Children and Young People’s Information Sharing</a:t>
            </a:r>
            <a:endParaRPr lang="en-US" sz="1800">
              <a:solidFill>
                <a:schemeClr val="tx1"/>
              </a:solidFill>
              <a:latin typeface="Arial" panose="020B0604020202020204" pitchFamily="34" charset="0"/>
              <a:cs typeface="Arial" panose="020B0604020202020204" pitchFamily="34" charset="0"/>
            </a:endParaRPr>
          </a:p>
        </p:txBody>
      </p:sp>
      <p:pic>
        <p:nvPicPr>
          <p:cNvPr id="3" name="Picture 2" descr="A blue and white logo&#10;&#10;AI-generated content may be incorrect.">
            <a:extLst>
              <a:ext uri="{FF2B5EF4-FFF2-40B4-BE49-F238E27FC236}">
                <a16:creationId xmlns:a16="http://schemas.microsoft.com/office/drawing/2014/main" id="{2349A204-9447-BBFF-5431-6A9466F44852}"/>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199294" y="188063"/>
            <a:ext cx="1673168" cy="838653"/>
          </a:xfrm>
          <a:prstGeom prst="rect">
            <a:avLst/>
          </a:prstGeom>
        </p:spPr>
      </p:pic>
    </p:spTree>
    <p:extLst>
      <p:ext uri="{BB962C8B-B14F-4D97-AF65-F5344CB8AC3E}">
        <p14:creationId xmlns:p14="http://schemas.microsoft.com/office/powerpoint/2010/main" val="190456409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118">
          <a:extLst>
            <a:ext uri="{FF2B5EF4-FFF2-40B4-BE49-F238E27FC236}">
              <a16:creationId xmlns:a16="http://schemas.microsoft.com/office/drawing/2014/main" id="{0A6895F8-081F-7137-00D2-003C39950175}"/>
            </a:ext>
          </a:extLst>
        </p:cNvPr>
        <p:cNvGrpSpPr/>
        <p:nvPr/>
      </p:nvGrpSpPr>
      <p:grpSpPr>
        <a:xfrm>
          <a:off x="0" y="0"/>
          <a:ext cx="0" cy="0"/>
          <a:chOff x="0" y="0"/>
          <a:chExt cx="0" cy="0"/>
        </a:xfrm>
      </p:grpSpPr>
      <p:sp>
        <p:nvSpPr>
          <p:cNvPr id="119" name="Google Shape;119;p18">
            <a:extLst>
              <a:ext uri="{FF2B5EF4-FFF2-40B4-BE49-F238E27FC236}">
                <a16:creationId xmlns:a16="http://schemas.microsoft.com/office/drawing/2014/main" id="{FEBFCF10-6F5F-51A4-E44E-E99E41A0830C}"/>
              </a:ext>
            </a:extLst>
          </p:cNvPr>
          <p:cNvSpPr txBox="1">
            <a:spLocks noGrp="1"/>
          </p:cNvSpPr>
          <p:nvPr>
            <p:ph type="title"/>
          </p:nvPr>
        </p:nvSpPr>
        <p:spPr>
          <a:xfrm>
            <a:off x="311700" y="445025"/>
            <a:ext cx="604846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sz="2800" b="1">
                <a:solidFill>
                  <a:srgbClr val="002060"/>
                </a:solidFill>
              </a:rPr>
              <a:t>Safe &amp; Well Risk Reduction </a:t>
            </a:r>
            <a:r>
              <a:rPr lang="en" sz="2800" b="1" err="1">
                <a:solidFill>
                  <a:srgbClr val="002060"/>
                </a:solidFill>
              </a:rPr>
              <a:t>Programme</a:t>
            </a:r>
            <a:endParaRPr/>
          </a:p>
        </p:txBody>
      </p:sp>
      <p:sp>
        <p:nvSpPr>
          <p:cNvPr id="120" name="Google Shape;120;p18">
            <a:extLst>
              <a:ext uri="{FF2B5EF4-FFF2-40B4-BE49-F238E27FC236}">
                <a16:creationId xmlns:a16="http://schemas.microsoft.com/office/drawing/2014/main" id="{F8709607-1E98-88BA-D340-40657E12E427}"/>
              </a:ext>
            </a:extLst>
          </p:cNvPr>
          <p:cNvSpPr txBox="1">
            <a:spLocks noGrp="1"/>
          </p:cNvSpPr>
          <p:nvPr>
            <p:ph type="body" idx="1"/>
          </p:nvPr>
        </p:nvSpPr>
        <p:spPr>
          <a:xfrm>
            <a:off x="311700" y="1338663"/>
            <a:ext cx="3999900" cy="3230212"/>
          </a:xfrm>
          <a:prstGeom prst="rect">
            <a:avLst/>
          </a:prstGeom>
        </p:spPr>
        <p:txBody>
          <a:bodyPr spcFirstLastPara="1" wrap="square" lIns="91425" tIns="91425" rIns="91425" bIns="91425" anchor="t" anchorCtr="0">
            <a:normAutofit fontScale="85000" lnSpcReduction="10000"/>
          </a:bodyPr>
          <a:lstStyle/>
          <a:p>
            <a:pPr marL="0" lvl="0" indent="0" algn="l" rtl="0">
              <a:spcBef>
                <a:spcPts val="0"/>
              </a:spcBef>
              <a:spcAft>
                <a:spcPts val="1200"/>
              </a:spcAft>
              <a:buNone/>
            </a:pPr>
            <a:r>
              <a:rPr lang="en" b="1"/>
              <a:t>What is it? </a:t>
            </a:r>
          </a:p>
          <a:p>
            <a:pPr marL="0" lvl="0" indent="0" algn="l" rtl="0">
              <a:spcBef>
                <a:spcPts val="0"/>
              </a:spcBef>
              <a:spcAft>
                <a:spcPts val="1200"/>
              </a:spcAft>
              <a:buNone/>
            </a:pPr>
            <a:r>
              <a:rPr lang="en"/>
              <a:t>Risk stratifying households to target Safe &amp; Well checks by the fire service</a:t>
            </a:r>
          </a:p>
          <a:p>
            <a:pPr marL="0" lvl="0" indent="0" algn="l" rtl="0">
              <a:spcBef>
                <a:spcPts val="0"/>
              </a:spcBef>
              <a:spcAft>
                <a:spcPts val="1200"/>
              </a:spcAft>
              <a:buNone/>
            </a:pPr>
            <a:r>
              <a:rPr lang="en" b="1"/>
              <a:t>Why is it being done? </a:t>
            </a:r>
          </a:p>
          <a:p>
            <a:pPr marL="0" lvl="0" indent="0" algn="l" rtl="0">
              <a:spcBef>
                <a:spcPts val="0"/>
              </a:spcBef>
              <a:spcAft>
                <a:spcPts val="1200"/>
              </a:spcAft>
              <a:buNone/>
            </a:pPr>
            <a:r>
              <a:rPr lang="en"/>
              <a:t>To target fire prevention resources at households with the greatest fire risk or greatest risk of casualty if there’s an accidental fire </a:t>
            </a:r>
          </a:p>
          <a:p>
            <a:pPr marL="0" lvl="0" indent="0" algn="l" rtl="0">
              <a:spcBef>
                <a:spcPts val="0"/>
              </a:spcBef>
              <a:spcAft>
                <a:spcPts val="1200"/>
              </a:spcAft>
              <a:buNone/>
            </a:pPr>
            <a:r>
              <a:rPr lang="en" b="1"/>
              <a:t>What kind of project is it?</a:t>
            </a:r>
          </a:p>
          <a:p>
            <a:pPr marL="0" lvl="0" indent="0" algn="l" rtl="0">
              <a:spcBef>
                <a:spcPts val="0"/>
              </a:spcBef>
              <a:spcAft>
                <a:spcPts val="1200"/>
              </a:spcAft>
              <a:buNone/>
            </a:pPr>
            <a:r>
              <a:rPr lang="en">
                <a:solidFill>
                  <a:schemeClr val="tx1"/>
                </a:solidFill>
              </a:rPr>
              <a:t>Uses GP data to identify people with health and lifestyle risk factors that increase their fire risk – algor</a:t>
            </a:r>
            <a:r>
              <a:rPr lang="en-GB" err="1">
                <a:solidFill>
                  <a:schemeClr val="tx1"/>
                </a:solidFill>
              </a:rPr>
              <a:t>i</a:t>
            </a:r>
            <a:r>
              <a:rPr lang="en" err="1">
                <a:solidFill>
                  <a:schemeClr val="tx1"/>
                </a:solidFill>
              </a:rPr>
              <a:t>thm</a:t>
            </a:r>
            <a:r>
              <a:rPr lang="en">
                <a:solidFill>
                  <a:schemeClr val="tx1"/>
                </a:solidFill>
              </a:rPr>
              <a:t> that calculates a risk score.</a:t>
            </a:r>
          </a:p>
        </p:txBody>
      </p:sp>
      <p:pic>
        <p:nvPicPr>
          <p:cNvPr id="121" name="Google Shape;121;p18">
            <a:extLst>
              <a:ext uri="{FF2B5EF4-FFF2-40B4-BE49-F238E27FC236}">
                <a16:creationId xmlns:a16="http://schemas.microsoft.com/office/drawing/2014/main" id="{D80A51CE-A404-F3E8-CFF7-018A3BE2284E}"/>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flipH="1">
            <a:off x="3576800" y="4430308"/>
            <a:ext cx="1072825" cy="505125"/>
          </a:xfrm>
          <a:prstGeom prst="rect">
            <a:avLst/>
          </a:prstGeom>
          <a:noFill/>
          <a:ln>
            <a:noFill/>
          </a:ln>
        </p:spPr>
      </p:pic>
      <p:pic>
        <p:nvPicPr>
          <p:cNvPr id="122" name="Google Shape;122;p18">
            <a:extLst>
              <a:ext uri="{FF2B5EF4-FFF2-40B4-BE49-F238E27FC236}">
                <a16:creationId xmlns:a16="http://schemas.microsoft.com/office/drawing/2014/main" id="{26FC1515-1D4E-082E-B02E-DF51349E5A06}"/>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5197412" y="124087"/>
            <a:ext cx="1357001" cy="638925"/>
          </a:xfrm>
          <a:prstGeom prst="rect">
            <a:avLst/>
          </a:prstGeom>
          <a:noFill/>
          <a:ln>
            <a:noFill/>
          </a:ln>
        </p:spPr>
      </p:pic>
      <p:pic>
        <p:nvPicPr>
          <p:cNvPr id="123" name="Google Shape;123;p18">
            <a:extLst>
              <a:ext uri="{FF2B5EF4-FFF2-40B4-BE49-F238E27FC236}">
                <a16:creationId xmlns:a16="http://schemas.microsoft.com/office/drawing/2014/main" id="{F93E0A5C-D403-D313-5420-89CD8E62746A}"/>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flipH="1">
            <a:off x="6554415" y="257877"/>
            <a:ext cx="1072832" cy="505125"/>
          </a:xfrm>
          <a:prstGeom prst="rect">
            <a:avLst/>
          </a:prstGeom>
          <a:noFill/>
          <a:ln>
            <a:noFill/>
          </a:ln>
        </p:spPr>
      </p:pic>
      <p:pic>
        <p:nvPicPr>
          <p:cNvPr id="124" name="Google Shape;124;p18">
            <a:extLst>
              <a:ext uri="{FF2B5EF4-FFF2-40B4-BE49-F238E27FC236}">
                <a16:creationId xmlns:a16="http://schemas.microsoft.com/office/drawing/2014/main" id="{3C16E052-3FEF-E165-52BE-C37AF908E559}"/>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4017200" y="4215700"/>
            <a:ext cx="1744100" cy="821170"/>
          </a:xfrm>
          <a:prstGeom prst="rect">
            <a:avLst/>
          </a:prstGeom>
          <a:noFill/>
          <a:ln>
            <a:noFill/>
          </a:ln>
        </p:spPr>
      </p:pic>
      <p:sp>
        <p:nvSpPr>
          <p:cNvPr id="125" name="Google Shape;125;p18">
            <a:extLst>
              <a:ext uri="{FF2B5EF4-FFF2-40B4-BE49-F238E27FC236}">
                <a16:creationId xmlns:a16="http://schemas.microsoft.com/office/drawing/2014/main" id="{4EB359C8-9892-D330-5EA2-0671F0CD76AE}"/>
              </a:ext>
            </a:extLst>
          </p:cNvPr>
          <p:cNvSpPr txBox="1">
            <a:spLocks noGrp="1"/>
          </p:cNvSpPr>
          <p:nvPr>
            <p:ph type="body" idx="2"/>
          </p:nvPr>
        </p:nvSpPr>
        <p:spPr>
          <a:xfrm>
            <a:off x="4457498" y="1282075"/>
            <a:ext cx="3999900" cy="3416400"/>
          </a:xfrm>
          <a:prstGeom prst="rect">
            <a:avLst/>
          </a:prstGeom>
        </p:spPr>
        <p:txBody>
          <a:bodyPr spcFirstLastPara="1" wrap="square" lIns="91425" tIns="91425" rIns="91425" bIns="91425" anchor="t" anchorCtr="0">
            <a:normAutofit fontScale="70000" lnSpcReduction="20000"/>
          </a:bodyPr>
          <a:lstStyle/>
          <a:p>
            <a:pPr marL="0" lvl="0" indent="0" algn="l" rtl="0">
              <a:spcBef>
                <a:spcPts val="0"/>
              </a:spcBef>
              <a:spcAft>
                <a:spcPts val="1200"/>
              </a:spcAft>
              <a:buNone/>
            </a:pPr>
            <a:r>
              <a:rPr lang="en" b="1"/>
              <a:t>How will it work?</a:t>
            </a:r>
          </a:p>
          <a:p>
            <a:pPr marL="0" lvl="0" indent="0" algn="l" rtl="0">
              <a:spcBef>
                <a:spcPts val="0"/>
              </a:spcBef>
              <a:spcAft>
                <a:spcPts val="1200"/>
              </a:spcAft>
              <a:buNone/>
            </a:pPr>
            <a:r>
              <a:rPr lang="en"/>
              <a:t>A list of health and lifestyle factors have been identified by the fire service e.g. smoking, age, mobility, frailty that put someone at risk. A score out of 100 is generated using a person’s GP data. The fire services receives a unique property reference number and a score on a dashboard (the score is based on the highest scoring individual registered at the property - but the fire service don’t know who this is). The UPRN and score can then be used to </a:t>
            </a:r>
            <a:r>
              <a:rPr lang="en" err="1"/>
              <a:t>prioritise</a:t>
            </a:r>
            <a:r>
              <a:rPr lang="en"/>
              <a:t> visits. No specific health information is shared between services. </a:t>
            </a:r>
            <a:r>
              <a:rPr lang="en-GB"/>
              <a:t>For example, </a:t>
            </a:r>
            <a:r>
              <a:rPr lang="en"/>
              <a:t>service doesn’t rec</a:t>
            </a:r>
            <a:r>
              <a:rPr lang="en-GB" err="1"/>
              <a:t>ie</a:t>
            </a:r>
            <a:r>
              <a:rPr lang="en" err="1"/>
              <a:t>ve</a:t>
            </a:r>
            <a:r>
              <a:rPr lang="en"/>
              <a:t> a name or information about diagnosis/medicines. </a:t>
            </a:r>
          </a:p>
          <a:p>
            <a:pPr marL="139700" indent="0">
              <a:lnSpc>
                <a:spcPct val="200000"/>
              </a:lnSpc>
              <a:buClr>
                <a:srgbClr val="FF9797"/>
              </a:buClr>
              <a:buNone/>
            </a:pPr>
            <a:r>
              <a:rPr lang="en"/>
              <a:t>What kind of data goes in?</a:t>
            </a:r>
          </a:p>
          <a:p>
            <a:pPr marL="457200" lvl="0" indent="-317500" algn="l" rtl="0">
              <a:lnSpc>
                <a:spcPct val="120000"/>
              </a:lnSpc>
              <a:spcBef>
                <a:spcPts val="0"/>
              </a:spcBef>
              <a:spcAft>
                <a:spcPts val="0"/>
              </a:spcAft>
              <a:buClr>
                <a:srgbClr val="FF9797"/>
              </a:buClr>
              <a:buSzPts val="1400"/>
              <a:buChar char="●"/>
            </a:pPr>
            <a:r>
              <a:rPr lang="en-GB"/>
              <a:t>Health Records from the GP</a:t>
            </a:r>
            <a:endParaRPr/>
          </a:p>
          <a:p>
            <a:pPr marL="457200" lvl="0" indent="-317500" algn="l" rtl="0">
              <a:lnSpc>
                <a:spcPct val="120000"/>
              </a:lnSpc>
              <a:spcBef>
                <a:spcPts val="0"/>
              </a:spcBef>
              <a:spcAft>
                <a:spcPts val="0"/>
              </a:spcAft>
              <a:buClr>
                <a:srgbClr val="FF9797"/>
              </a:buClr>
              <a:buSzPts val="1400"/>
              <a:buChar char="●"/>
            </a:pPr>
            <a:r>
              <a:rPr lang="en-GB"/>
              <a:t>Deprivation Data</a:t>
            </a:r>
            <a:endParaRPr/>
          </a:p>
          <a:p>
            <a:pPr marL="457200" lvl="0" indent="-317500" algn="l" rtl="0">
              <a:lnSpc>
                <a:spcPct val="120000"/>
              </a:lnSpc>
              <a:spcBef>
                <a:spcPts val="0"/>
              </a:spcBef>
              <a:spcAft>
                <a:spcPts val="0"/>
              </a:spcAft>
              <a:buClr>
                <a:srgbClr val="FF9797"/>
              </a:buClr>
              <a:buSzPts val="1400"/>
              <a:buChar char="●"/>
            </a:pPr>
            <a:r>
              <a:rPr lang="en-GB"/>
              <a:t>Geographical information</a:t>
            </a:r>
            <a:endParaRPr/>
          </a:p>
        </p:txBody>
      </p:sp>
      <p:pic>
        <p:nvPicPr>
          <p:cNvPr id="126" name="Google Shape;126;p18">
            <a:extLst>
              <a:ext uri="{FF2B5EF4-FFF2-40B4-BE49-F238E27FC236}">
                <a16:creationId xmlns:a16="http://schemas.microsoft.com/office/drawing/2014/main" id="{A04910F1-9CA7-3667-3F06-F3E2D1686E31}"/>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rot="5399993">
            <a:off x="7861649" y="461742"/>
            <a:ext cx="1744105" cy="820608"/>
          </a:xfrm>
          <a:prstGeom prst="rect">
            <a:avLst/>
          </a:prstGeom>
          <a:noFill/>
          <a:ln>
            <a:noFill/>
          </a:ln>
        </p:spPr>
      </p:pic>
      <p:sp>
        <p:nvSpPr>
          <p:cNvPr id="127" name="Google Shape;127;p18">
            <a:extLst>
              <a:ext uri="{FF2B5EF4-FFF2-40B4-BE49-F238E27FC236}">
                <a16:creationId xmlns:a16="http://schemas.microsoft.com/office/drawing/2014/main" id="{504F9C40-D4AE-F942-E709-7FAD39B36BC6}"/>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76</a:t>
            </a:fld>
            <a:endParaRPr/>
          </a:p>
        </p:txBody>
      </p:sp>
    </p:spTree>
    <p:extLst>
      <p:ext uri="{BB962C8B-B14F-4D97-AF65-F5344CB8AC3E}">
        <p14:creationId xmlns:p14="http://schemas.microsoft.com/office/powerpoint/2010/main" val="133073904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118">
          <a:extLst>
            <a:ext uri="{FF2B5EF4-FFF2-40B4-BE49-F238E27FC236}">
              <a16:creationId xmlns:a16="http://schemas.microsoft.com/office/drawing/2014/main" id="{F0F6DD05-A568-A2C3-5F24-B904464E0DE1}"/>
            </a:ext>
          </a:extLst>
        </p:cNvPr>
        <p:cNvGrpSpPr/>
        <p:nvPr/>
      </p:nvGrpSpPr>
      <p:grpSpPr>
        <a:xfrm>
          <a:off x="0" y="0"/>
          <a:ext cx="0" cy="0"/>
          <a:chOff x="0" y="0"/>
          <a:chExt cx="0" cy="0"/>
        </a:xfrm>
      </p:grpSpPr>
      <p:sp>
        <p:nvSpPr>
          <p:cNvPr id="119" name="Google Shape;119;p18">
            <a:extLst>
              <a:ext uri="{FF2B5EF4-FFF2-40B4-BE49-F238E27FC236}">
                <a16:creationId xmlns:a16="http://schemas.microsoft.com/office/drawing/2014/main" id="{70FE8D33-ADE6-448B-6677-6A973774C0E1}"/>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indent="0">
              <a:spcAft>
                <a:spcPts val="1200"/>
              </a:spcAft>
              <a:buNone/>
            </a:pPr>
            <a:r>
              <a:rPr lang="en" sz="2800" b="1">
                <a:solidFill>
                  <a:srgbClr val="002060"/>
                </a:solidFill>
                <a:latin typeface="Montserrat" pitchFamily="2" charset="77"/>
              </a:rPr>
              <a:t>Mental Health Avatar</a:t>
            </a:r>
          </a:p>
        </p:txBody>
      </p:sp>
      <p:sp>
        <p:nvSpPr>
          <p:cNvPr id="120" name="Google Shape;120;p18">
            <a:extLst>
              <a:ext uri="{FF2B5EF4-FFF2-40B4-BE49-F238E27FC236}">
                <a16:creationId xmlns:a16="http://schemas.microsoft.com/office/drawing/2014/main" id="{1C66C178-BA98-380A-A805-FE47B33835D6}"/>
              </a:ext>
            </a:extLst>
          </p:cNvPr>
          <p:cNvSpPr txBox="1">
            <a:spLocks noGrp="1"/>
          </p:cNvSpPr>
          <p:nvPr>
            <p:ph type="body" idx="1"/>
          </p:nvPr>
        </p:nvSpPr>
        <p:spPr>
          <a:xfrm>
            <a:off x="342180" y="948992"/>
            <a:ext cx="4208992" cy="3782958"/>
          </a:xfrm>
          <a:prstGeom prst="rect">
            <a:avLst/>
          </a:prstGeom>
        </p:spPr>
        <p:txBody>
          <a:bodyPr spcFirstLastPara="1" wrap="square" lIns="91425" tIns="91425" rIns="91425" bIns="91425" anchor="t" anchorCtr="0">
            <a:noAutofit/>
          </a:bodyPr>
          <a:lstStyle/>
          <a:p>
            <a:pPr marL="0" lvl="0" indent="0" algn="l" rtl="0">
              <a:spcBef>
                <a:spcPts val="0"/>
              </a:spcBef>
              <a:spcAft>
                <a:spcPts val="1200"/>
              </a:spcAft>
              <a:buNone/>
            </a:pPr>
            <a:r>
              <a:rPr lang="en" sz="1200" b="1">
                <a:latin typeface="Montserrat" pitchFamily="2" charset="77"/>
              </a:rPr>
              <a:t>What is it?</a:t>
            </a:r>
          </a:p>
          <a:p>
            <a:pPr marL="0" lvl="0" indent="0" algn="l" rtl="0">
              <a:spcBef>
                <a:spcPts val="0"/>
              </a:spcBef>
              <a:spcAft>
                <a:spcPts val="1200"/>
              </a:spcAft>
              <a:buNone/>
            </a:pPr>
            <a:r>
              <a:rPr lang="en-GB" sz="1200">
                <a:latin typeface="Montserrat" pitchFamily="2" charset="77"/>
              </a:rPr>
              <a:t>A data platform where patients are represented as Health Avatars. These interactive ‘digital selves’ will bring multiple kinds of data together. </a:t>
            </a:r>
            <a:endParaRPr lang="en" sz="1200">
              <a:latin typeface="Montserrat" pitchFamily="2" charset="77"/>
            </a:endParaRPr>
          </a:p>
          <a:p>
            <a:pPr marL="0" lvl="0" indent="0" algn="l" rtl="0">
              <a:spcBef>
                <a:spcPts val="0"/>
              </a:spcBef>
              <a:spcAft>
                <a:spcPts val="1200"/>
              </a:spcAft>
              <a:buNone/>
            </a:pPr>
            <a:r>
              <a:rPr lang="en" sz="1200" b="1">
                <a:latin typeface="Montserrat" pitchFamily="2" charset="77"/>
              </a:rPr>
              <a:t>Why is it being done?</a:t>
            </a:r>
          </a:p>
          <a:p>
            <a:pPr marL="0" lvl="0" indent="0" algn="l" rtl="0">
              <a:spcBef>
                <a:spcPts val="0"/>
              </a:spcBef>
              <a:spcAft>
                <a:spcPts val="1200"/>
              </a:spcAft>
              <a:buNone/>
            </a:pPr>
            <a:r>
              <a:rPr lang="en-GB" sz="1200">
                <a:solidFill>
                  <a:srgbClr val="000000"/>
                </a:solidFill>
                <a:effectLst/>
                <a:latin typeface="Montserrat" pitchFamily="2" charset="77"/>
              </a:rPr>
              <a:t>Understanding complex medical conditions, such as mental ill health, requires large amounts of detailed data. To unpick this complexity, we need to combine many kinds of data like test results, images, and text. We also need to include patient’s direct and daily experience of their symptoms. Currently, these data are scattered across the NHS in forms that are not research ready. A mental health avatar will bring these data together and help patients </a:t>
            </a:r>
            <a:r>
              <a:rPr lang="en-GB" sz="1200">
                <a:solidFill>
                  <a:srgbClr val="000000"/>
                </a:solidFill>
                <a:latin typeface="Montserrat" pitchFamily="2" charset="77"/>
              </a:rPr>
              <a:t>provide more relevant data.	</a:t>
            </a:r>
            <a:endParaRPr lang="en" sz="1200" b="1">
              <a:latin typeface="Montserrat" pitchFamily="2" charset="77"/>
            </a:endParaRPr>
          </a:p>
          <a:p>
            <a:pPr marL="0" lvl="0" indent="0" algn="l" rtl="0">
              <a:spcBef>
                <a:spcPts val="0"/>
              </a:spcBef>
              <a:spcAft>
                <a:spcPts val="1200"/>
              </a:spcAft>
              <a:buNone/>
            </a:pPr>
            <a:endParaRPr lang="en" sz="1200" b="1">
              <a:latin typeface="Montserrat" pitchFamily="2" charset="77"/>
            </a:endParaRPr>
          </a:p>
          <a:p>
            <a:pPr marL="0" lvl="0" indent="0" algn="l" rtl="0">
              <a:spcBef>
                <a:spcPts val="0"/>
              </a:spcBef>
              <a:spcAft>
                <a:spcPts val="1200"/>
              </a:spcAft>
              <a:buNone/>
            </a:pPr>
            <a:endParaRPr lang="en" sz="1200" b="1">
              <a:latin typeface="Montserrat" pitchFamily="2" charset="77"/>
            </a:endParaRPr>
          </a:p>
        </p:txBody>
      </p:sp>
      <p:pic>
        <p:nvPicPr>
          <p:cNvPr id="122" name="Google Shape;122;p18">
            <a:extLst>
              <a:ext uri="{FF2B5EF4-FFF2-40B4-BE49-F238E27FC236}">
                <a16:creationId xmlns:a16="http://schemas.microsoft.com/office/drawing/2014/main" id="{0EE1F2DF-5064-8519-FCF0-FF30F404F31C}"/>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5197412" y="124087"/>
            <a:ext cx="1357001" cy="638925"/>
          </a:xfrm>
          <a:prstGeom prst="rect">
            <a:avLst/>
          </a:prstGeom>
          <a:noFill/>
          <a:ln>
            <a:noFill/>
          </a:ln>
        </p:spPr>
      </p:pic>
      <p:pic>
        <p:nvPicPr>
          <p:cNvPr id="123" name="Google Shape;123;p18">
            <a:extLst>
              <a:ext uri="{FF2B5EF4-FFF2-40B4-BE49-F238E27FC236}">
                <a16:creationId xmlns:a16="http://schemas.microsoft.com/office/drawing/2014/main" id="{0F1D1E9F-6D36-A4CB-A4F8-F1555131D9CE}"/>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6554415" y="257877"/>
            <a:ext cx="1072832" cy="505125"/>
          </a:xfrm>
          <a:prstGeom prst="rect">
            <a:avLst/>
          </a:prstGeom>
          <a:noFill/>
          <a:ln>
            <a:noFill/>
          </a:ln>
        </p:spPr>
      </p:pic>
      <p:sp>
        <p:nvSpPr>
          <p:cNvPr id="125" name="Google Shape;125;p18">
            <a:extLst>
              <a:ext uri="{FF2B5EF4-FFF2-40B4-BE49-F238E27FC236}">
                <a16:creationId xmlns:a16="http://schemas.microsoft.com/office/drawing/2014/main" id="{00EC6A15-743B-D368-D046-955447BFF98F}"/>
              </a:ext>
            </a:extLst>
          </p:cNvPr>
          <p:cNvSpPr txBox="1">
            <a:spLocks noGrp="1"/>
          </p:cNvSpPr>
          <p:nvPr>
            <p:ph type="body" idx="2"/>
          </p:nvPr>
        </p:nvSpPr>
        <p:spPr>
          <a:xfrm>
            <a:off x="4554463" y="1083940"/>
            <a:ext cx="3999900" cy="3416400"/>
          </a:xfrm>
          <a:prstGeom prst="rect">
            <a:avLst/>
          </a:prstGeom>
        </p:spPr>
        <p:txBody>
          <a:bodyPr spcFirstLastPara="1" wrap="square" lIns="91425" tIns="91425" rIns="91425" bIns="91425" anchor="t" anchorCtr="0">
            <a:noAutofit/>
          </a:bodyPr>
          <a:lstStyle/>
          <a:p>
            <a:pPr marL="139700" indent="0">
              <a:lnSpc>
                <a:spcPct val="110000"/>
              </a:lnSpc>
              <a:buClr>
                <a:srgbClr val="FF9797"/>
              </a:buClr>
              <a:buNone/>
            </a:pPr>
            <a:r>
              <a:rPr lang="en" sz="1200" b="1">
                <a:latin typeface="Montserrat" pitchFamily="2" charset="77"/>
              </a:rPr>
              <a:t>What kind of project is it and how </a:t>
            </a:r>
          </a:p>
          <a:p>
            <a:pPr marL="139700" indent="0">
              <a:lnSpc>
                <a:spcPct val="110000"/>
              </a:lnSpc>
              <a:buClr>
                <a:srgbClr val="FF9797"/>
              </a:buClr>
              <a:buNone/>
            </a:pPr>
            <a:r>
              <a:rPr lang="en" sz="1200" b="1">
                <a:latin typeface="Montserrat" pitchFamily="2" charset="77"/>
              </a:rPr>
              <a:t>will it work?</a:t>
            </a:r>
          </a:p>
          <a:p>
            <a:pPr marL="139700" indent="0">
              <a:lnSpc>
                <a:spcPct val="110000"/>
              </a:lnSpc>
              <a:buClr>
                <a:srgbClr val="FF9797"/>
              </a:buClr>
              <a:buNone/>
            </a:pPr>
            <a:endParaRPr lang="en" sz="1200">
              <a:latin typeface="Montserrat" pitchFamily="2" charset="77"/>
            </a:endParaRPr>
          </a:p>
          <a:p>
            <a:pPr marL="139700" indent="0">
              <a:lnSpc>
                <a:spcPct val="110000"/>
              </a:lnSpc>
              <a:buClr>
                <a:srgbClr val="FF9797"/>
              </a:buClr>
              <a:buNone/>
            </a:pPr>
            <a:r>
              <a:rPr lang="en" sz="1200">
                <a:latin typeface="Montserrat" pitchFamily="2" charset="77"/>
              </a:rPr>
              <a:t>This project will create a data </a:t>
            </a:r>
          </a:p>
          <a:p>
            <a:pPr marL="139700" indent="0">
              <a:lnSpc>
                <a:spcPct val="110000"/>
              </a:lnSpc>
              <a:buClr>
                <a:srgbClr val="FF9797"/>
              </a:buClr>
              <a:buNone/>
            </a:pPr>
            <a:r>
              <a:rPr lang="en" sz="1200">
                <a:latin typeface="Montserrat"/>
              </a:rPr>
              <a:t>platform that links all of this data together. This will make it easier for researchers will use this data to develop machine learning algorithms for patient care.</a:t>
            </a:r>
          </a:p>
          <a:p>
            <a:pPr marL="139700" indent="0">
              <a:lnSpc>
                <a:spcPct val="200000"/>
              </a:lnSpc>
              <a:buClr>
                <a:srgbClr val="FF9797"/>
              </a:buClr>
              <a:buNone/>
            </a:pPr>
            <a:r>
              <a:rPr lang="en" sz="1200" b="1"/>
              <a:t>What kind of data goes in?</a:t>
            </a:r>
          </a:p>
          <a:p>
            <a:pPr marL="457200" lvl="0" indent="-317500" algn="l" rtl="0">
              <a:lnSpc>
                <a:spcPct val="200000"/>
              </a:lnSpc>
              <a:spcBef>
                <a:spcPts val="0"/>
              </a:spcBef>
              <a:spcAft>
                <a:spcPts val="0"/>
              </a:spcAft>
              <a:buClr>
                <a:srgbClr val="FF9797"/>
              </a:buClr>
              <a:buSzPts val="1400"/>
              <a:buChar char="●"/>
            </a:pPr>
            <a:r>
              <a:rPr lang="en-GB" sz="1200"/>
              <a:t>Patient reports</a:t>
            </a:r>
            <a:endParaRPr sz="1200"/>
          </a:p>
          <a:p>
            <a:pPr marL="457200" lvl="0" indent="-317500" algn="l" rtl="0">
              <a:lnSpc>
                <a:spcPct val="120000"/>
              </a:lnSpc>
              <a:spcBef>
                <a:spcPts val="0"/>
              </a:spcBef>
              <a:spcAft>
                <a:spcPts val="0"/>
              </a:spcAft>
              <a:buClr>
                <a:srgbClr val="FF9797"/>
              </a:buClr>
              <a:buSzPts val="1400"/>
              <a:buChar char="●"/>
            </a:pPr>
            <a:r>
              <a:rPr lang="en-GB" sz="1200"/>
              <a:t>Electronic health records</a:t>
            </a:r>
          </a:p>
          <a:p>
            <a:pPr lvl="1" indent="-317500">
              <a:lnSpc>
                <a:spcPct val="120000"/>
              </a:lnSpc>
              <a:buClr>
                <a:srgbClr val="FF9797"/>
              </a:buClr>
              <a:buSzPts val="1400"/>
              <a:buChar char="●"/>
            </a:pPr>
            <a:r>
              <a:rPr lang="en-GB"/>
              <a:t>Mental health records</a:t>
            </a:r>
          </a:p>
          <a:p>
            <a:pPr lvl="1" indent="-317500">
              <a:lnSpc>
                <a:spcPct val="120000"/>
              </a:lnSpc>
              <a:buClr>
                <a:srgbClr val="FF9797"/>
              </a:buClr>
              <a:buSzPts val="1400"/>
              <a:buChar char="●"/>
            </a:pPr>
            <a:r>
              <a:rPr lang="en-GB"/>
              <a:t>Hospital records</a:t>
            </a:r>
          </a:p>
          <a:p>
            <a:pPr lvl="1" indent="-317500">
              <a:lnSpc>
                <a:spcPct val="120000"/>
              </a:lnSpc>
              <a:buClr>
                <a:srgbClr val="FF9797"/>
              </a:buClr>
              <a:buSzPts val="1400"/>
              <a:buChar char="●"/>
            </a:pPr>
            <a:r>
              <a:rPr lang="en-GB"/>
              <a:t>GP records</a:t>
            </a:r>
            <a:endParaRPr/>
          </a:p>
          <a:p>
            <a:pPr marL="457200" lvl="0" indent="-317500" algn="l" rtl="0">
              <a:lnSpc>
                <a:spcPct val="100000"/>
              </a:lnSpc>
              <a:spcBef>
                <a:spcPts val="0"/>
              </a:spcBef>
              <a:spcAft>
                <a:spcPts val="0"/>
              </a:spcAft>
              <a:buClr>
                <a:srgbClr val="FF9797"/>
              </a:buClr>
              <a:buSzPts val="1400"/>
              <a:buChar char="●"/>
            </a:pPr>
            <a:r>
              <a:rPr lang="en-GB" sz="1200"/>
              <a:t>Data from ‘wearable’ technologies like smart watches and mobile phones</a:t>
            </a:r>
            <a:endParaRPr sz="1200"/>
          </a:p>
        </p:txBody>
      </p:sp>
      <p:pic>
        <p:nvPicPr>
          <p:cNvPr id="126" name="Google Shape;126;p18">
            <a:extLst>
              <a:ext uri="{FF2B5EF4-FFF2-40B4-BE49-F238E27FC236}">
                <a16:creationId xmlns:a16="http://schemas.microsoft.com/office/drawing/2014/main" id="{2194323E-5488-1D59-5E9A-E518A54B2B3C}"/>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399993">
            <a:off x="7861649" y="461742"/>
            <a:ext cx="1744105" cy="820608"/>
          </a:xfrm>
          <a:prstGeom prst="rect">
            <a:avLst/>
          </a:prstGeom>
          <a:noFill/>
          <a:ln>
            <a:noFill/>
          </a:ln>
        </p:spPr>
      </p:pic>
      <p:sp>
        <p:nvSpPr>
          <p:cNvPr id="127" name="Google Shape;127;p18">
            <a:extLst>
              <a:ext uri="{FF2B5EF4-FFF2-40B4-BE49-F238E27FC236}">
                <a16:creationId xmlns:a16="http://schemas.microsoft.com/office/drawing/2014/main" id="{7B2F96E4-BB08-0446-CCD5-714F677A8EC6}"/>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77</a:t>
            </a:fld>
            <a:endParaRPr/>
          </a:p>
        </p:txBody>
      </p:sp>
    </p:spTree>
    <p:extLst>
      <p:ext uri="{BB962C8B-B14F-4D97-AF65-F5344CB8AC3E}">
        <p14:creationId xmlns:p14="http://schemas.microsoft.com/office/powerpoint/2010/main" val="417577430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118">
          <a:extLst>
            <a:ext uri="{FF2B5EF4-FFF2-40B4-BE49-F238E27FC236}">
              <a16:creationId xmlns:a16="http://schemas.microsoft.com/office/drawing/2014/main" id="{0A6895F8-081F-7137-00D2-003C39950175}"/>
            </a:ext>
          </a:extLst>
        </p:cNvPr>
        <p:cNvGrpSpPr/>
        <p:nvPr/>
      </p:nvGrpSpPr>
      <p:grpSpPr>
        <a:xfrm>
          <a:off x="0" y="0"/>
          <a:ext cx="0" cy="0"/>
          <a:chOff x="0" y="0"/>
          <a:chExt cx="0" cy="0"/>
        </a:xfrm>
      </p:grpSpPr>
      <p:sp>
        <p:nvSpPr>
          <p:cNvPr id="119" name="Google Shape;119;p18">
            <a:extLst>
              <a:ext uri="{FF2B5EF4-FFF2-40B4-BE49-F238E27FC236}">
                <a16:creationId xmlns:a16="http://schemas.microsoft.com/office/drawing/2014/main" id="{FEBFCF10-6F5F-51A4-E44E-E99E41A0830C}"/>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indent="0">
              <a:spcAft>
                <a:spcPts val="1200"/>
              </a:spcAft>
              <a:buNone/>
            </a:pPr>
            <a:r>
              <a:rPr lang="en" b="1"/>
              <a:t>North Liverpool Prototype</a:t>
            </a:r>
          </a:p>
        </p:txBody>
      </p:sp>
      <p:sp>
        <p:nvSpPr>
          <p:cNvPr id="120" name="Google Shape;120;p18">
            <a:extLst>
              <a:ext uri="{FF2B5EF4-FFF2-40B4-BE49-F238E27FC236}">
                <a16:creationId xmlns:a16="http://schemas.microsoft.com/office/drawing/2014/main" id="{F8709607-1E98-88BA-D340-40657E12E427}"/>
              </a:ext>
            </a:extLst>
          </p:cNvPr>
          <p:cNvSpPr txBox="1">
            <a:spLocks noGrp="1"/>
          </p:cNvSpPr>
          <p:nvPr>
            <p:ph type="body" idx="1"/>
          </p:nvPr>
        </p:nvSpPr>
        <p:spPr>
          <a:xfrm>
            <a:off x="311700" y="1017725"/>
            <a:ext cx="3819725" cy="3917708"/>
          </a:xfrm>
          <a:prstGeom prst="rect">
            <a:avLst/>
          </a:prstGeom>
        </p:spPr>
        <p:txBody>
          <a:bodyPr spcFirstLastPara="1" wrap="square" lIns="91425" tIns="91425" rIns="91425" bIns="91425" anchor="t" anchorCtr="0">
            <a:normAutofit fontScale="92500" lnSpcReduction="20000"/>
          </a:bodyPr>
          <a:lstStyle/>
          <a:p>
            <a:pPr marL="0" lvl="0" indent="0" algn="l" rtl="0">
              <a:spcBef>
                <a:spcPts val="0"/>
              </a:spcBef>
              <a:spcAft>
                <a:spcPts val="1200"/>
              </a:spcAft>
              <a:buNone/>
            </a:pPr>
            <a:r>
              <a:rPr lang="en" b="1"/>
              <a:t>Why is it being done?</a:t>
            </a:r>
          </a:p>
          <a:p>
            <a:pPr marL="0" lvl="0" indent="0" algn="l" rtl="0">
              <a:spcBef>
                <a:spcPts val="0"/>
              </a:spcBef>
              <a:spcAft>
                <a:spcPts val="1200"/>
              </a:spcAft>
              <a:buNone/>
            </a:pPr>
            <a:r>
              <a:rPr lang="en"/>
              <a:t>Recommendation from Strategic Futures panel to ‘</a:t>
            </a:r>
            <a:r>
              <a:rPr lang="en" i="1"/>
              <a:t>demonstrate what can be achieved by reimagining the delivery of services along neighbourhood focussed multi agency lines’. </a:t>
            </a:r>
          </a:p>
          <a:p>
            <a:pPr marL="0" lvl="0" indent="0" algn="l" rtl="0">
              <a:spcBef>
                <a:spcPts val="0"/>
              </a:spcBef>
              <a:spcAft>
                <a:spcPts val="1200"/>
              </a:spcAft>
              <a:buNone/>
            </a:pPr>
            <a:r>
              <a:rPr lang="en" i="1"/>
              <a:t>Topic was persistent school absence. </a:t>
            </a:r>
            <a:endParaRPr lang="en"/>
          </a:p>
          <a:p>
            <a:pPr marL="0" lvl="0" indent="0" algn="l" rtl="0">
              <a:spcBef>
                <a:spcPts val="0"/>
              </a:spcBef>
              <a:spcAft>
                <a:spcPts val="1200"/>
              </a:spcAft>
              <a:buNone/>
            </a:pPr>
            <a:r>
              <a:rPr lang="en" b="1"/>
              <a:t>What kind of project is it?</a:t>
            </a:r>
          </a:p>
          <a:p>
            <a:pPr marL="0" lvl="0" indent="0" algn="l" rtl="0">
              <a:spcBef>
                <a:spcPts val="0"/>
              </a:spcBef>
              <a:spcAft>
                <a:spcPts val="1200"/>
              </a:spcAft>
              <a:buNone/>
            </a:pPr>
            <a:r>
              <a:rPr lang="en">
                <a:solidFill>
                  <a:schemeClr val="tx1"/>
                </a:solidFill>
              </a:rPr>
              <a:t>Testing use of methodology to inform future models of reform.</a:t>
            </a:r>
          </a:p>
          <a:p>
            <a:pPr marL="0" lvl="0" indent="0" algn="l" rtl="0">
              <a:spcBef>
                <a:spcPts val="0"/>
              </a:spcBef>
              <a:spcAft>
                <a:spcPts val="1200"/>
              </a:spcAft>
              <a:buNone/>
            </a:pPr>
            <a:r>
              <a:rPr lang="en"/>
              <a:t>Root cause analysis looking at existing data and wider community and targetted engagment to test assumptions and findings.</a:t>
            </a:r>
          </a:p>
        </p:txBody>
      </p:sp>
      <p:pic>
        <p:nvPicPr>
          <p:cNvPr id="121" name="Google Shape;121;p18">
            <a:extLst>
              <a:ext uri="{FF2B5EF4-FFF2-40B4-BE49-F238E27FC236}">
                <a16:creationId xmlns:a16="http://schemas.microsoft.com/office/drawing/2014/main" id="{D80A51CE-A404-F3E8-CFF7-018A3BE2284E}"/>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flipH="1">
            <a:off x="3576800" y="4430308"/>
            <a:ext cx="1072825" cy="505125"/>
          </a:xfrm>
          <a:prstGeom prst="rect">
            <a:avLst/>
          </a:prstGeom>
          <a:noFill/>
          <a:ln>
            <a:noFill/>
          </a:ln>
        </p:spPr>
      </p:pic>
      <p:pic>
        <p:nvPicPr>
          <p:cNvPr id="122" name="Google Shape;122;p18">
            <a:extLst>
              <a:ext uri="{FF2B5EF4-FFF2-40B4-BE49-F238E27FC236}">
                <a16:creationId xmlns:a16="http://schemas.microsoft.com/office/drawing/2014/main" id="{26FC1515-1D4E-082E-B02E-DF51349E5A06}"/>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5197412" y="124087"/>
            <a:ext cx="1357001" cy="638925"/>
          </a:xfrm>
          <a:prstGeom prst="rect">
            <a:avLst/>
          </a:prstGeom>
          <a:noFill/>
          <a:ln>
            <a:noFill/>
          </a:ln>
        </p:spPr>
      </p:pic>
      <p:pic>
        <p:nvPicPr>
          <p:cNvPr id="123" name="Google Shape;123;p18">
            <a:extLst>
              <a:ext uri="{FF2B5EF4-FFF2-40B4-BE49-F238E27FC236}">
                <a16:creationId xmlns:a16="http://schemas.microsoft.com/office/drawing/2014/main" id="{F93E0A5C-D403-D313-5420-89CD8E62746A}"/>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flipH="1">
            <a:off x="6554415" y="257877"/>
            <a:ext cx="1072832" cy="505125"/>
          </a:xfrm>
          <a:prstGeom prst="rect">
            <a:avLst/>
          </a:prstGeom>
          <a:noFill/>
          <a:ln>
            <a:noFill/>
          </a:ln>
        </p:spPr>
      </p:pic>
      <p:sp>
        <p:nvSpPr>
          <p:cNvPr id="125" name="Google Shape;125;p18">
            <a:extLst>
              <a:ext uri="{FF2B5EF4-FFF2-40B4-BE49-F238E27FC236}">
                <a16:creationId xmlns:a16="http://schemas.microsoft.com/office/drawing/2014/main" id="{4EB359C8-9892-D330-5EA2-0671F0CD76AE}"/>
              </a:ext>
            </a:extLst>
          </p:cNvPr>
          <p:cNvSpPr txBox="1">
            <a:spLocks noGrp="1"/>
          </p:cNvSpPr>
          <p:nvPr>
            <p:ph type="body" idx="2"/>
          </p:nvPr>
        </p:nvSpPr>
        <p:spPr>
          <a:xfrm>
            <a:off x="4832400" y="896792"/>
            <a:ext cx="3620720" cy="3672083"/>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1200"/>
              </a:spcAft>
              <a:buNone/>
            </a:pPr>
            <a:r>
              <a:rPr lang="en" b="1"/>
              <a:t>How will it work?</a:t>
            </a:r>
          </a:p>
          <a:p>
            <a:pPr marL="0" lvl="0" indent="0" algn="l" rtl="0">
              <a:spcBef>
                <a:spcPts val="0"/>
              </a:spcBef>
              <a:spcAft>
                <a:spcPts val="1200"/>
              </a:spcAft>
              <a:buNone/>
            </a:pPr>
            <a:r>
              <a:rPr lang="en"/>
              <a:t>Diagnostic phase now completed and final report ready to be circulated. The lessons learned from the diagnostic will inform a broader public service reform model for Liverpool, enabling more of this type work into the future. </a:t>
            </a:r>
          </a:p>
          <a:p>
            <a:pPr marL="0" lvl="0" indent="0" algn="l" rtl="0">
              <a:spcBef>
                <a:spcPts val="0"/>
              </a:spcBef>
              <a:spcAft>
                <a:spcPts val="1200"/>
              </a:spcAft>
              <a:buNone/>
            </a:pPr>
            <a:r>
              <a:rPr lang="en" b="1"/>
              <a:t>What kind of data goes in?</a:t>
            </a:r>
          </a:p>
          <a:p>
            <a:pPr marL="457200" lvl="0" indent="-317500" algn="l" rtl="0">
              <a:lnSpc>
                <a:spcPct val="120000"/>
              </a:lnSpc>
              <a:spcBef>
                <a:spcPts val="0"/>
              </a:spcBef>
              <a:spcAft>
                <a:spcPts val="0"/>
              </a:spcAft>
              <a:buClr>
                <a:srgbClr val="FF9797"/>
              </a:buClr>
              <a:buSzPts val="1400"/>
              <a:buChar char="●"/>
            </a:pPr>
            <a:r>
              <a:rPr lang="en"/>
              <a:t>Early Help data set from Sentinel</a:t>
            </a:r>
            <a:endParaRPr/>
          </a:p>
          <a:p>
            <a:pPr marL="457200" lvl="0" indent="-317500" algn="l" rtl="0">
              <a:lnSpc>
                <a:spcPct val="120000"/>
              </a:lnSpc>
              <a:spcBef>
                <a:spcPts val="0"/>
              </a:spcBef>
              <a:spcAft>
                <a:spcPts val="0"/>
              </a:spcAft>
              <a:buClr>
                <a:srgbClr val="FF9797"/>
              </a:buClr>
              <a:buSzPts val="1400"/>
              <a:buChar char="●"/>
            </a:pPr>
            <a:r>
              <a:rPr lang="en"/>
              <a:t>LCC school absence data and DfE supporting families data </a:t>
            </a:r>
            <a:r>
              <a:rPr lang="en" sz="1000"/>
              <a:t>(latter not used due to very low match)</a:t>
            </a:r>
            <a:endParaRPr sz="1000"/>
          </a:p>
          <a:p>
            <a:pPr marL="457200" lvl="0" indent="-317500" algn="l" rtl="0">
              <a:lnSpc>
                <a:spcPct val="120000"/>
              </a:lnSpc>
              <a:spcBef>
                <a:spcPts val="0"/>
              </a:spcBef>
              <a:spcAft>
                <a:spcPts val="0"/>
              </a:spcAft>
              <a:buClr>
                <a:srgbClr val="FF9797"/>
              </a:buClr>
              <a:buSzPts val="1400"/>
              <a:buChar char="●"/>
            </a:pPr>
            <a:r>
              <a:rPr lang="en"/>
              <a:t>Contextual Housing data held by Local Housing associations</a:t>
            </a:r>
            <a:endParaRPr/>
          </a:p>
          <a:p>
            <a:pPr marL="457200" lvl="0" indent="-317500" algn="l" rtl="0">
              <a:lnSpc>
                <a:spcPct val="120000"/>
              </a:lnSpc>
              <a:spcBef>
                <a:spcPts val="0"/>
              </a:spcBef>
              <a:spcAft>
                <a:spcPts val="0"/>
              </a:spcAft>
              <a:buClr>
                <a:srgbClr val="FF9797"/>
              </a:buClr>
              <a:buSzPts val="1400"/>
              <a:buChar char="●"/>
            </a:pPr>
            <a:r>
              <a:rPr lang="en"/>
              <a:t>Index of multiple deprivation</a:t>
            </a:r>
          </a:p>
          <a:p>
            <a:pPr marL="457200" lvl="0" indent="-317500" algn="l" rtl="0">
              <a:lnSpc>
                <a:spcPct val="120000"/>
              </a:lnSpc>
              <a:spcBef>
                <a:spcPts val="0"/>
              </a:spcBef>
              <a:spcAft>
                <a:spcPts val="0"/>
              </a:spcAft>
              <a:buClr>
                <a:srgbClr val="FF9797"/>
              </a:buClr>
              <a:buSzPts val="1400"/>
              <a:buChar char="●"/>
            </a:pPr>
            <a:r>
              <a:rPr lang="en" i="1"/>
              <a:t>Work ongoing to match patient level data from Health. </a:t>
            </a:r>
          </a:p>
          <a:p>
            <a:pPr marL="457200" lvl="0" indent="-317500" algn="l" rtl="0">
              <a:lnSpc>
                <a:spcPct val="200000"/>
              </a:lnSpc>
              <a:spcBef>
                <a:spcPts val="0"/>
              </a:spcBef>
              <a:spcAft>
                <a:spcPts val="0"/>
              </a:spcAft>
              <a:buClr>
                <a:srgbClr val="FF9797"/>
              </a:buClr>
              <a:buSzPts val="1400"/>
              <a:buChar char="●"/>
            </a:pPr>
            <a:endParaRPr/>
          </a:p>
        </p:txBody>
      </p:sp>
      <p:pic>
        <p:nvPicPr>
          <p:cNvPr id="126" name="Google Shape;126;p18">
            <a:extLst>
              <a:ext uri="{FF2B5EF4-FFF2-40B4-BE49-F238E27FC236}">
                <a16:creationId xmlns:a16="http://schemas.microsoft.com/office/drawing/2014/main" id="{A04910F1-9CA7-3667-3F06-F3E2D1686E31}"/>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399993">
            <a:off x="7861649" y="461742"/>
            <a:ext cx="1744105" cy="820608"/>
          </a:xfrm>
          <a:prstGeom prst="rect">
            <a:avLst/>
          </a:prstGeom>
          <a:noFill/>
          <a:ln>
            <a:noFill/>
          </a:ln>
        </p:spPr>
      </p:pic>
      <p:sp>
        <p:nvSpPr>
          <p:cNvPr id="127" name="Google Shape;127;p18">
            <a:extLst>
              <a:ext uri="{FF2B5EF4-FFF2-40B4-BE49-F238E27FC236}">
                <a16:creationId xmlns:a16="http://schemas.microsoft.com/office/drawing/2014/main" id="{504F9C40-D4AE-F942-E709-7FAD39B36BC6}"/>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78</a:t>
            </a:fld>
            <a:endParaRPr/>
          </a:p>
        </p:txBody>
      </p:sp>
    </p:spTree>
    <p:extLst>
      <p:ext uri="{BB962C8B-B14F-4D97-AF65-F5344CB8AC3E}">
        <p14:creationId xmlns:p14="http://schemas.microsoft.com/office/powerpoint/2010/main" val="258369133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C77209A7-C230-C511-286D-E12F237638D5}"/>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ADC229D9-2C9B-EA80-FA4A-C501B73C144F}"/>
              </a:ext>
            </a:extLst>
          </p:cNvPr>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Hopes and Fears</a:t>
            </a:r>
            <a:endParaRPr/>
          </a:p>
        </p:txBody>
      </p:sp>
      <p:pic>
        <p:nvPicPr>
          <p:cNvPr id="99" name="Google Shape;99;p16">
            <a:extLst>
              <a:ext uri="{FF2B5EF4-FFF2-40B4-BE49-F238E27FC236}">
                <a16:creationId xmlns:a16="http://schemas.microsoft.com/office/drawing/2014/main" id="{1B7E3C6E-01E7-F916-D358-1C637AEF027A}"/>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FF92D9B8-D59D-3F37-0A9F-11C5FB4968E0}"/>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sp>
        <p:nvSpPr>
          <p:cNvPr id="102" name="Google Shape;102;p16">
            <a:extLst>
              <a:ext uri="{FF2B5EF4-FFF2-40B4-BE49-F238E27FC236}">
                <a16:creationId xmlns:a16="http://schemas.microsoft.com/office/drawing/2014/main" id="{759516EE-19F3-699B-78AC-375751728DBE}"/>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79</a:t>
            </a:fld>
            <a:endParaRPr/>
          </a:p>
        </p:txBody>
      </p:sp>
      <p:pic>
        <p:nvPicPr>
          <p:cNvPr id="2" name="Google Shape;97;p16">
            <a:extLst>
              <a:ext uri="{FF2B5EF4-FFF2-40B4-BE49-F238E27FC236}">
                <a16:creationId xmlns:a16="http://schemas.microsoft.com/office/drawing/2014/main" id="{AD40177D-8F26-8707-6A89-4CD7696E07F7}"/>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4817330" y="1150975"/>
            <a:ext cx="3401963" cy="1601751"/>
          </a:xfrm>
          <a:prstGeom prst="rect">
            <a:avLst/>
          </a:prstGeom>
          <a:noFill/>
          <a:ln>
            <a:noFill/>
          </a:ln>
        </p:spPr>
      </p:pic>
      <p:pic>
        <p:nvPicPr>
          <p:cNvPr id="3" name="Google Shape;98;p16">
            <a:extLst>
              <a:ext uri="{FF2B5EF4-FFF2-40B4-BE49-F238E27FC236}">
                <a16:creationId xmlns:a16="http://schemas.microsoft.com/office/drawing/2014/main" id="{55D28DA3-1E15-396B-997B-AF04D5361BEB}"/>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4774325" y="2270816"/>
            <a:ext cx="1744101" cy="820608"/>
          </a:xfrm>
          <a:prstGeom prst="rect">
            <a:avLst/>
          </a:prstGeom>
          <a:noFill/>
          <a:ln>
            <a:noFill/>
          </a:ln>
        </p:spPr>
      </p:pic>
      <p:pic>
        <p:nvPicPr>
          <p:cNvPr id="4" name="Google Shape;101;p16">
            <a:extLst>
              <a:ext uri="{FF2B5EF4-FFF2-40B4-BE49-F238E27FC236}">
                <a16:creationId xmlns:a16="http://schemas.microsoft.com/office/drawing/2014/main" id="{F7F9337D-6D2B-8F68-7B97-B338A6A766E2}"/>
              </a:ext>
            </a:extLst>
          </p:cNvPr>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rot="5400000">
            <a:off x="6593074" y="2565715"/>
            <a:ext cx="1751877" cy="824876"/>
          </a:xfrm>
          <a:prstGeom prst="rect">
            <a:avLst/>
          </a:prstGeom>
          <a:noFill/>
          <a:ln>
            <a:noFill/>
          </a:ln>
        </p:spPr>
      </p:pic>
      <p:pic>
        <p:nvPicPr>
          <p:cNvPr id="5" name="Picture 4">
            <a:extLst>
              <a:ext uri="{FF2B5EF4-FFF2-40B4-BE49-F238E27FC236}">
                <a16:creationId xmlns:a16="http://schemas.microsoft.com/office/drawing/2014/main" id="{C44E9BC1-F244-CD83-BF5D-B503C49EF5D1}"/>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521358" y="341425"/>
            <a:ext cx="1409653" cy="711525"/>
          </a:xfrm>
          <a:prstGeom prst="rect">
            <a:avLst/>
          </a:prstGeom>
        </p:spPr>
      </p:pic>
    </p:spTree>
    <p:extLst>
      <p:ext uri="{BB962C8B-B14F-4D97-AF65-F5344CB8AC3E}">
        <p14:creationId xmlns:p14="http://schemas.microsoft.com/office/powerpoint/2010/main" val="2519672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FDE8B4D1-583D-943D-DCC3-68A840CE2A1E}"/>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DC2BB1D6-412F-B8C4-8CDF-2C055CEF9EC7}"/>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Our question to you</a:t>
            </a:r>
            <a:endParaRPr/>
          </a:p>
        </p:txBody>
      </p:sp>
      <p:sp>
        <p:nvSpPr>
          <p:cNvPr id="108" name="Google Shape;108;p17">
            <a:extLst>
              <a:ext uri="{FF2B5EF4-FFF2-40B4-BE49-F238E27FC236}">
                <a16:creationId xmlns:a16="http://schemas.microsoft.com/office/drawing/2014/main" id="{2BDE910E-8B4D-41BC-C23F-CA1FF7FD8A76}"/>
              </a:ext>
            </a:extLst>
          </p:cNvPr>
          <p:cNvSpPr txBox="1">
            <a:spLocks noGrp="1"/>
          </p:cNvSpPr>
          <p:nvPr>
            <p:ph type="body" idx="1"/>
          </p:nvPr>
        </p:nvSpPr>
        <p:spPr>
          <a:xfrm>
            <a:off x="474132" y="1152475"/>
            <a:ext cx="7721601" cy="1801200"/>
          </a:xfrm>
          <a:prstGeom prst="rect">
            <a:avLst/>
          </a:prstGeom>
        </p:spPr>
        <p:txBody>
          <a:bodyPr spcFirstLastPara="1" wrap="square" lIns="91425" tIns="91425" rIns="91425" bIns="91425" anchor="t" anchorCtr="0">
            <a:normAutofit lnSpcReduction="10000"/>
          </a:bodyPr>
          <a:lstStyle/>
          <a:p>
            <a:pPr marL="0" lvl="0" indent="0">
              <a:lnSpc>
                <a:spcPct val="115000"/>
              </a:lnSpc>
              <a:buNone/>
            </a:pPr>
            <a:r>
              <a:rPr lang="en-GB" sz="2000" b="1"/>
              <a:t>“What does trustworthy and beneficial data and AI innovation look like for the Liverpool City Region?”</a:t>
            </a:r>
          </a:p>
          <a:p>
            <a:pPr marL="342900" lvl="0" indent="-342900">
              <a:lnSpc>
                <a:spcPct val="115000"/>
              </a:lnSpc>
              <a:spcAft>
                <a:spcPts val="800"/>
              </a:spcAft>
              <a:buFont typeface="Symbol" pitchFamily="2" charset="2"/>
              <a:buChar char=""/>
            </a:pPr>
            <a:r>
              <a:rPr lang="en-GB"/>
              <a:t>“How should residents, policymakers, and experts work together to ensure the Liverpool City Region makes trustworthy and beneficial data innovation a reality?”</a:t>
            </a:r>
          </a:p>
          <a:p>
            <a:pPr marL="342900" lvl="0" indent="-342900">
              <a:lnSpc>
                <a:spcPct val="115000"/>
              </a:lnSpc>
              <a:spcAft>
                <a:spcPts val="800"/>
              </a:spcAft>
              <a:buFont typeface="Symbol" pitchFamily="2" charset="2"/>
              <a:buChar char=""/>
            </a:pPr>
            <a:endParaRPr lang="en-GB"/>
          </a:p>
          <a:p>
            <a:pPr marL="342900" lvl="0" indent="-342900">
              <a:lnSpc>
                <a:spcPct val="115000"/>
              </a:lnSpc>
              <a:spcAft>
                <a:spcPts val="800"/>
              </a:spcAft>
              <a:buFont typeface="Symbol" pitchFamily="2" charset="2"/>
              <a:buChar char=""/>
            </a:pPr>
            <a:endParaRPr lang="en-GB"/>
          </a:p>
        </p:txBody>
      </p:sp>
      <p:pic>
        <p:nvPicPr>
          <p:cNvPr id="109" name="Google Shape;109;p17">
            <a:extLst>
              <a:ext uri="{FF2B5EF4-FFF2-40B4-BE49-F238E27FC236}">
                <a16:creationId xmlns:a16="http://schemas.microsoft.com/office/drawing/2014/main" id="{B5435AC9-AB30-EDFA-C87B-5B8B32208BFA}"/>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6EFB5735-F41F-E2EB-5AE5-4B89BDD97387}"/>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0F1D2871-A90C-C1A0-F393-C1BD8AA24209}"/>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911FCFA2-F257-2F7D-A123-377FCE99122E}"/>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446354F4-2DFA-9A2B-BB62-7FBB9925B0FD}"/>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AC2291FE-BA37-C71A-46D6-8DF13EC5831D}"/>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8</a:t>
            </a:fld>
            <a:endParaRPr/>
          </a:p>
        </p:txBody>
      </p:sp>
    </p:spTree>
    <p:extLst>
      <p:ext uri="{BB962C8B-B14F-4D97-AF65-F5344CB8AC3E}">
        <p14:creationId xmlns:p14="http://schemas.microsoft.com/office/powerpoint/2010/main" val="279120062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08A33FCE-8703-5A2E-AD32-298C59375962}"/>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76D79670-7FD5-CBC6-110A-0234D8FFF053}"/>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Reminders</a:t>
            </a:r>
            <a:endParaRPr/>
          </a:p>
        </p:txBody>
      </p:sp>
      <p:sp>
        <p:nvSpPr>
          <p:cNvPr id="108" name="Google Shape;108;p17">
            <a:extLst>
              <a:ext uri="{FF2B5EF4-FFF2-40B4-BE49-F238E27FC236}">
                <a16:creationId xmlns:a16="http://schemas.microsoft.com/office/drawing/2014/main" id="{22F7C817-378D-AF50-19AA-6866A76DC51D}"/>
              </a:ext>
            </a:extLst>
          </p:cNvPr>
          <p:cNvSpPr txBox="1">
            <a:spLocks noGrp="1"/>
          </p:cNvSpPr>
          <p:nvPr>
            <p:ph type="body" idx="1"/>
          </p:nvPr>
        </p:nvSpPr>
        <p:spPr>
          <a:xfrm>
            <a:off x="311700" y="1152475"/>
            <a:ext cx="8520600" cy="1801200"/>
          </a:xfrm>
          <a:prstGeom prst="rect">
            <a:avLst/>
          </a:prstGeom>
        </p:spPr>
        <p:txBody>
          <a:bodyPr spcFirstLastPara="1" wrap="square" lIns="91425" tIns="91425" rIns="91425" bIns="91425" anchor="t" anchorCtr="0">
            <a:normAutofit/>
          </a:bodyPr>
          <a:lstStyle/>
          <a:p>
            <a:pPr marL="342900" lvl="0" indent="-342900" algn="l" rtl="0">
              <a:spcBef>
                <a:spcPts val="0"/>
              </a:spcBef>
              <a:spcAft>
                <a:spcPts val="1200"/>
              </a:spcAft>
              <a:buFont typeface="+mj-lt"/>
              <a:buAutoNum type="arabicPeriod"/>
            </a:pPr>
            <a:r>
              <a:rPr lang="en" sz="2000">
                <a:latin typeface="Montserrat Medium"/>
                <a:ea typeface="Montserrat Medium"/>
                <a:cs typeface="Montserrat Medium"/>
                <a:sym typeface="Montserrat Medium"/>
              </a:rPr>
              <a:t>Payment</a:t>
            </a:r>
          </a:p>
          <a:p>
            <a:pPr marL="342900" lvl="0" indent="-342900" algn="l" rtl="0">
              <a:spcBef>
                <a:spcPts val="0"/>
              </a:spcBef>
              <a:spcAft>
                <a:spcPts val="1200"/>
              </a:spcAft>
              <a:buFont typeface="+mj-lt"/>
              <a:buAutoNum type="arabicPeriod"/>
            </a:pPr>
            <a:r>
              <a:rPr lang="en" sz="2000">
                <a:latin typeface="Montserrat Medium"/>
                <a:ea typeface="Montserrat Medium"/>
                <a:cs typeface="Montserrat Medium"/>
                <a:sym typeface="Montserrat Medium"/>
              </a:rPr>
              <a:t>Debrief</a:t>
            </a:r>
          </a:p>
          <a:p>
            <a:pPr marL="342900" lvl="0" indent="-342900" algn="l" rtl="0">
              <a:spcBef>
                <a:spcPts val="0"/>
              </a:spcBef>
              <a:spcAft>
                <a:spcPts val="1200"/>
              </a:spcAft>
              <a:buFont typeface="+mj-lt"/>
              <a:buAutoNum type="arabicPeriod"/>
            </a:pPr>
            <a:r>
              <a:rPr lang="en" sz="2000">
                <a:solidFill>
                  <a:schemeClr val="bg1"/>
                </a:solidFill>
                <a:highlight>
                  <a:srgbClr val="000000"/>
                </a:highlight>
                <a:latin typeface="Montserrat Medium"/>
                <a:ea typeface="Montserrat Medium"/>
                <a:cs typeface="Montserrat Medium"/>
                <a:sym typeface="Montserrat Medium"/>
              </a:rPr>
              <a:t>Tomorrow starts promptly at 10 am</a:t>
            </a:r>
          </a:p>
        </p:txBody>
      </p:sp>
      <p:pic>
        <p:nvPicPr>
          <p:cNvPr id="109" name="Google Shape;109;p17">
            <a:extLst>
              <a:ext uri="{FF2B5EF4-FFF2-40B4-BE49-F238E27FC236}">
                <a16:creationId xmlns:a16="http://schemas.microsoft.com/office/drawing/2014/main" id="{A7B09582-6089-9458-BCA9-94C008ACF983}"/>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40A35D3F-D00A-CC33-6079-763AEE9319DA}"/>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15A80755-7DCD-A638-B2BD-DD70E6AAB63C}"/>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14A10FCB-6E88-23F3-428D-03C20569870C}"/>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41162AC3-13E8-1A80-E9F7-1571F1A2F9C3}"/>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2AB6736F-F71A-12A9-5196-A513292316CD}"/>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80</a:t>
            </a:fld>
            <a:endParaRPr/>
          </a:p>
        </p:txBody>
      </p:sp>
    </p:spTree>
    <p:extLst>
      <p:ext uri="{BB962C8B-B14F-4D97-AF65-F5344CB8AC3E}">
        <p14:creationId xmlns:p14="http://schemas.microsoft.com/office/powerpoint/2010/main" val="178694169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49EF00-97AB-14A2-8CFC-70C9FC587D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97F5BA-5A0B-0033-4382-64F070518EBE}"/>
              </a:ext>
            </a:extLst>
          </p:cNvPr>
          <p:cNvSpPr>
            <a:spLocks noGrp="1"/>
          </p:cNvSpPr>
          <p:nvPr>
            <p:ph type="ctrTitle"/>
          </p:nvPr>
        </p:nvSpPr>
        <p:spPr/>
        <p:txBody>
          <a:bodyPr/>
          <a:lstStyle/>
          <a:p>
            <a:r>
              <a:rPr lang="en-US"/>
              <a:t>Close</a:t>
            </a:r>
          </a:p>
        </p:txBody>
      </p:sp>
      <p:sp>
        <p:nvSpPr>
          <p:cNvPr id="3" name="Slide Number Placeholder 2">
            <a:extLst>
              <a:ext uri="{FF2B5EF4-FFF2-40B4-BE49-F238E27FC236}">
                <a16:creationId xmlns:a16="http://schemas.microsoft.com/office/drawing/2014/main" id="{29A9B33B-3D42-6E5E-4BEA-0DBF53DE23A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81</a:t>
            </a:fld>
            <a:endParaRPr lang="en"/>
          </a:p>
        </p:txBody>
      </p:sp>
      <p:pic>
        <p:nvPicPr>
          <p:cNvPr id="4" name="Google Shape;71;p14">
            <a:extLst>
              <a:ext uri="{FF2B5EF4-FFF2-40B4-BE49-F238E27FC236}">
                <a16:creationId xmlns:a16="http://schemas.microsoft.com/office/drawing/2014/main" id="{3487EDA5-EBD6-3352-D82E-EF2D26818A8D}"/>
              </a:ext>
            </a:extLst>
          </p:cNvPr>
          <p:cNvPicPr preferRelativeResize="0"/>
          <p:nvPr/>
        </p:nvPicPr>
        <p:blipFill>
          <a:blip r:embed="rId2"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5" name="Picture 4">
            <a:extLst>
              <a:ext uri="{FF2B5EF4-FFF2-40B4-BE49-F238E27FC236}">
                <a16:creationId xmlns:a16="http://schemas.microsoft.com/office/drawing/2014/main" id="{112CD768-2458-3748-B95B-FE08D497FB6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7876" y="324825"/>
            <a:ext cx="1094975" cy="552690"/>
          </a:xfrm>
          <a:prstGeom prst="rect">
            <a:avLst/>
          </a:prstGeom>
        </p:spPr>
      </p:pic>
    </p:spTree>
    <p:extLst>
      <p:ext uri="{BB962C8B-B14F-4D97-AF65-F5344CB8AC3E}">
        <p14:creationId xmlns:p14="http://schemas.microsoft.com/office/powerpoint/2010/main" val="359753892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21FE9004-6566-3D17-5417-B61020317BFA}"/>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E142C3C8-28B4-EDBD-45E9-CBA2DAAE893A}"/>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What Artificial Intelligence?</a:t>
            </a:r>
            <a:endParaRPr/>
          </a:p>
        </p:txBody>
      </p:sp>
      <p:sp>
        <p:nvSpPr>
          <p:cNvPr id="108" name="Google Shape;108;p17">
            <a:extLst>
              <a:ext uri="{FF2B5EF4-FFF2-40B4-BE49-F238E27FC236}">
                <a16:creationId xmlns:a16="http://schemas.microsoft.com/office/drawing/2014/main" id="{00C79433-D54E-DE5C-40B2-814485268B40}"/>
              </a:ext>
            </a:extLst>
          </p:cNvPr>
          <p:cNvSpPr txBox="1">
            <a:spLocks noGrp="1"/>
          </p:cNvSpPr>
          <p:nvPr>
            <p:ph type="body" idx="1"/>
          </p:nvPr>
        </p:nvSpPr>
        <p:spPr>
          <a:xfrm>
            <a:off x="311700" y="1152475"/>
            <a:ext cx="7917900" cy="1801200"/>
          </a:xfrm>
          <a:prstGeom prst="rect">
            <a:avLst/>
          </a:prstGeom>
        </p:spPr>
        <p:txBody>
          <a:bodyPr spcFirstLastPara="1" wrap="square" lIns="91425" tIns="91425" rIns="91425" bIns="91425" anchor="t" anchorCtr="0">
            <a:normAutofit fontScale="92500" lnSpcReduction="20000"/>
          </a:bodyPr>
          <a:lstStyle/>
          <a:p>
            <a:pPr algn="l"/>
            <a:r>
              <a:rPr lang="en-GB" sz="2800" b="0" i="0">
                <a:solidFill>
                  <a:srgbClr val="27406F"/>
                </a:solidFill>
                <a:effectLst/>
                <a:latin typeface="Mont Regular"/>
              </a:rPr>
              <a:t>Artificial Intelligence is the use of </a:t>
            </a:r>
            <a:r>
              <a:rPr lang="en-GB" sz="2800" b="0" i="0" u="sng">
                <a:solidFill>
                  <a:srgbClr val="08B2BE"/>
                </a:solidFill>
                <a:effectLst/>
                <a:latin typeface="Mont Regular"/>
                <a:hlinkClick r:id="rId3"/>
              </a:rPr>
              <a:t>computers to create technology that thinks like humans. </a:t>
            </a:r>
            <a:r>
              <a:rPr lang="en-GB" sz="2800" b="0" i="0">
                <a:solidFill>
                  <a:srgbClr val="27406F"/>
                </a:solidFill>
                <a:effectLst/>
                <a:latin typeface="Mont Regular"/>
              </a:rPr>
              <a:t>That can mean creating tech that can </a:t>
            </a:r>
            <a:r>
              <a:rPr lang="en-GB" sz="2800" b="0" i="0" u="sng">
                <a:solidFill>
                  <a:srgbClr val="08B2BE"/>
                </a:solidFill>
                <a:effectLst/>
                <a:latin typeface="Mont Regular"/>
                <a:hlinkClick r:id="rId4"/>
              </a:rPr>
              <a:t>understand, explain, and create things using data</a:t>
            </a:r>
            <a:r>
              <a:rPr lang="en-GB" sz="2800" b="0" i="0">
                <a:solidFill>
                  <a:srgbClr val="27406F"/>
                </a:solidFill>
                <a:effectLst/>
                <a:latin typeface="Mont Regular"/>
              </a:rPr>
              <a:t>.</a:t>
            </a:r>
          </a:p>
          <a:p>
            <a:pPr marL="127000" indent="0" algn="l">
              <a:buNone/>
            </a:pPr>
            <a:endParaRPr lang="en-GB" sz="2800" b="0" i="0">
              <a:solidFill>
                <a:srgbClr val="27406F"/>
              </a:solidFill>
              <a:effectLst/>
              <a:latin typeface="Mont Regular"/>
            </a:endParaRPr>
          </a:p>
        </p:txBody>
      </p:sp>
      <p:pic>
        <p:nvPicPr>
          <p:cNvPr id="109" name="Google Shape;109;p17">
            <a:extLst>
              <a:ext uri="{FF2B5EF4-FFF2-40B4-BE49-F238E27FC236}">
                <a16:creationId xmlns:a16="http://schemas.microsoft.com/office/drawing/2014/main" id="{C825AC7A-077E-B77B-9D57-DDC2D67D62C4}"/>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A93A86B8-45A7-0ABF-737C-2D5D9319CA8E}"/>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A4A20B21-34EB-D2BB-D445-5FE00C7200F4}"/>
              </a:ext>
            </a:extLst>
          </p:cNvPr>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07E00624-5478-2C1F-85DC-261872AEA55C}"/>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36C80AE3-0933-2B73-5C3E-B36B8E249CD7}"/>
              </a:ext>
            </a:extLst>
          </p:cNvPr>
          <p:cNvPicPr preferRelativeResize="0"/>
          <p:nvPr/>
        </p:nvPicPr>
        <p:blipFill>
          <a:blip r:embed="rId8" cstate="email">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3C4AAC09-7A9F-2D93-32B5-48C81470F729}"/>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82</a:t>
            </a:fld>
            <a:endParaRPr/>
          </a:p>
        </p:txBody>
      </p:sp>
    </p:spTree>
    <p:extLst>
      <p:ext uri="{BB962C8B-B14F-4D97-AF65-F5344CB8AC3E}">
        <p14:creationId xmlns:p14="http://schemas.microsoft.com/office/powerpoint/2010/main" val="31638410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76284A2E-C870-617F-7B89-07A7CF7E9829}"/>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87C6F108-87C1-05A5-72C0-04F2FACC5997}"/>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Civic data and AI focus</a:t>
            </a:r>
            <a:endParaRPr/>
          </a:p>
        </p:txBody>
      </p:sp>
      <p:pic>
        <p:nvPicPr>
          <p:cNvPr id="109" name="Google Shape;109;p17">
            <a:extLst>
              <a:ext uri="{FF2B5EF4-FFF2-40B4-BE49-F238E27FC236}">
                <a16:creationId xmlns:a16="http://schemas.microsoft.com/office/drawing/2014/main" id="{7FE07084-FAD1-8228-1CA5-E695AE6F74EB}"/>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588519F5-3591-5887-927F-34ACAD78906E}"/>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EF7AF684-A02C-0C7B-CB37-C48FD53C6C53}"/>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95C5DCC1-A9A4-5D65-0563-1B3065BAEA4F}"/>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84771208-C6AB-ADD0-55FD-6D7ED3A2D80A}"/>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6FAE066F-052F-08F8-5D89-F6AA8CE8322B}"/>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9</a:t>
            </a:fld>
            <a:endParaRPr/>
          </a:p>
        </p:txBody>
      </p:sp>
      <p:pic>
        <p:nvPicPr>
          <p:cNvPr id="2" name="Picture 1">
            <a:extLst>
              <a:ext uri="{FF2B5EF4-FFF2-40B4-BE49-F238E27FC236}">
                <a16:creationId xmlns:a16="http://schemas.microsoft.com/office/drawing/2014/main" id="{245A473B-1EF3-AA28-EDC0-CB73752389AC}"/>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4491784" y="1416405"/>
            <a:ext cx="3763206" cy="2677290"/>
          </a:xfrm>
          <a:prstGeom prst="rect">
            <a:avLst/>
          </a:prstGeom>
          <a:effectLst>
            <a:outerShdw blurRad="50800" dist="38100" dir="2700000" algn="tl" rotWithShape="0">
              <a:prstClr val="black">
                <a:alpha val="40000"/>
              </a:prstClr>
            </a:outerShdw>
          </a:effectLst>
        </p:spPr>
      </p:pic>
      <p:pic>
        <p:nvPicPr>
          <p:cNvPr id="4" name="Picture 3" descr="A white board with sticky notes on it&#10;&#10;AI-generated content may be incorrect.">
            <a:extLst>
              <a:ext uri="{FF2B5EF4-FFF2-40B4-BE49-F238E27FC236}">
                <a16:creationId xmlns:a16="http://schemas.microsoft.com/office/drawing/2014/main" id="{FACC012C-9F90-9042-862A-4CA77375391C}"/>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62000" y="1416405"/>
            <a:ext cx="3588551" cy="269141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90273614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1.2|2.8|12|3.2|1.9|2.7"/>
</p:tagLst>
</file>

<file path=ppt/tags/tag10.xml><?xml version="1.0" encoding="utf-8"?>
<p:tagLst xmlns:a="http://schemas.openxmlformats.org/drawingml/2006/main" xmlns:r="http://schemas.openxmlformats.org/officeDocument/2006/relationships" xmlns:p="http://schemas.openxmlformats.org/presentationml/2006/main">
  <p:tag name="TIMING" val="|1.2|2.8|12|3.2|1.9|2.7"/>
</p:tagLst>
</file>

<file path=ppt/tags/tag11.xml><?xml version="1.0" encoding="utf-8"?>
<p:tagLst xmlns:a="http://schemas.openxmlformats.org/drawingml/2006/main" xmlns:r="http://schemas.openxmlformats.org/officeDocument/2006/relationships" xmlns:p="http://schemas.openxmlformats.org/presentationml/2006/main">
  <p:tag name="TIMING" val="|1.2|2.8|12|3.2|1.9|2.7"/>
</p:tagLst>
</file>

<file path=ppt/tags/tag12.xml><?xml version="1.0" encoding="utf-8"?>
<p:tagLst xmlns:a="http://schemas.openxmlformats.org/drawingml/2006/main" xmlns:r="http://schemas.openxmlformats.org/officeDocument/2006/relationships" xmlns:p="http://schemas.openxmlformats.org/presentationml/2006/main">
  <p:tag name="TIMING" val="|1.2|2.8|12|3.2|1.9|2.7"/>
</p:tagLst>
</file>

<file path=ppt/tags/tag13.xml><?xml version="1.0" encoding="utf-8"?>
<p:tagLst xmlns:a="http://schemas.openxmlformats.org/drawingml/2006/main" xmlns:r="http://schemas.openxmlformats.org/officeDocument/2006/relationships" xmlns:p="http://schemas.openxmlformats.org/presentationml/2006/main">
  <p:tag name="TIMING" val="|1.2|2.8|12|3.2|1.9|2.7"/>
</p:tagLst>
</file>

<file path=ppt/tags/tag14.xml><?xml version="1.0" encoding="utf-8"?>
<p:tagLst xmlns:a="http://schemas.openxmlformats.org/drawingml/2006/main" xmlns:r="http://schemas.openxmlformats.org/officeDocument/2006/relationships" xmlns:p="http://schemas.openxmlformats.org/presentationml/2006/main">
  <p:tag name="TIMING" val="|1.2|2.8|12|3.2|1.9|2.7"/>
</p:tagLst>
</file>

<file path=ppt/tags/tag15.xml><?xml version="1.0" encoding="utf-8"?>
<p:tagLst xmlns:a="http://schemas.openxmlformats.org/drawingml/2006/main" xmlns:r="http://schemas.openxmlformats.org/officeDocument/2006/relationships" xmlns:p="http://schemas.openxmlformats.org/presentationml/2006/main">
  <p:tag name="TIMING" val="|1.2|2.8|12|3.2|1.9|2.7"/>
</p:tagLst>
</file>

<file path=ppt/tags/tag16.xml><?xml version="1.0" encoding="utf-8"?>
<p:tagLst xmlns:a="http://schemas.openxmlformats.org/drawingml/2006/main" xmlns:r="http://schemas.openxmlformats.org/officeDocument/2006/relationships" xmlns:p="http://schemas.openxmlformats.org/presentationml/2006/main">
  <p:tag name="TIMING" val="|1.2|2.8|12|3.2|1.9|2.7"/>
</p:tagLst>
</file>

<file path=ppt/tags/tag17.xml><?xml version="1.0" encoding="utf-8"?>
<p:tagLst xmlns:a="http://schemas.openxmlformats.org/drawingml/2006/main" xmlns:r="http://schemas.openxmlformats.org/officeDocument/2006/relationships" xmlns:p="http://schemas.openxmlformats.org/presentationml/2006/main">
  <p:tag name="TIMING" val="|1.2|2.8|12|3.2|1.9|2.7"/>
</p:tagLst>
</file>

<file path=ppt/tags/tag18.xml><?xml version="1.0" encoding="utf-8"?>
<p:tagLst xmlns:a="http://schemas.openxmlformats.org/drawingml/2006/main" xmlns:r="http://schemas.openxmlformats.org/officeDocument/2006/relationships" xmlns:p="http://schemas.openxmlformats.org/presentationml/2006/main">
  <p:tag name="TIMING" val="|1.2|2.8|12|3.2|1.9|2.7"/>
</p:tagLst>
</file>

<file path=ppt/tags/tag19.xml><?xml version="1.0" encoding="utf-8"?>
<p:tagLst xmlns:a="http://schemas.openxmlformats.org/drawingml/2006/main" xmlns:r="http://schemas.openxmlformats.org/officeDocument/2006/relationships" xmlns:p="http://schemas.openxmlformats.org/presentationml/2006/main">
  <p:tag name="TIMING" val="|1.2|2.8|12|3.2|1.9|2.7"/>
</p:tagLst>
</file>

<file path=ppt/tags/tag2.xml><?xml version="1.0" encoding="utf-8"?>
<p:tagLst xmlns:a="http://schemas.openxmlformats.org/drawingml/2006/main" xmlns:r="http://schemas.openxmlformats.org/officeDocument/2006/relationships" xmlns:p="http://schemas.openxmlformats.org/presentationml/2006/main">
  <p:tag name="TIMING" val="|1.2|2.8|12|3.2|1.9|2.7"/>
</p:tagLst>
</file>

<file path=ppt/tags/tag20.xml><?xml version="1.0" encoding="utf-8"?>
<p:tagLst xmlns:a="http://schemas.openxmlformats.org/drawingml/2006/main" xmlns:r="http://schemas.openxmlformats.org/officeDocument/2006/relationships" xmlns:p="http://schemas.openxmlformats.org/presentationml/2006/main">
  <p:tag name="TIMING" val="|1.2|2.8|12|3.2|1.9|2.7"/>
</p:tagLst>
</file>

<file path=ppt/tags/tag21.xml><?xml version="1.0" encoding="utf-8"?>
<p:tagLst xmlns:a="http://schemas.openxmlformats.org/drawingml/2006/main" xmlns:r="http://schemas.openxmlformats.org/officeDocument/2006/relationships" xmlns:p="http://schemas.openxmlformats.org/presentationml/2006/main">
  <p:tag name="TIMING" val="|1.2|2.8|12|3.2|1.9|2.7"/>
</p:tagLst>
</file>

<file path=ppt/tags/tag22.xml><?xml version="1.0" encoding="utf-8"?>
<p:tagLst xmlns:a="http://schemas.openxmlformats.org/drawingml/2006/main" xmlns:r="http://schemas.openxmlformats.org/officeDocument/2006/relationships" xmlns:p="http://schemas.openxmlformats.org/presentationml/2006/main">
  <p:tag name="TIMING" val="|1.2|2.8|12|3.2|1.9|2.7"/>
</p:tagLst>
</file>

<file path=ppt/tags/tag23.xml><?xml version="1.0" encoding="utf-8"?>
<p:tagLst xmlns:a="http://schemas.openxmlformats.org/drawingml/2006/main" xmlns:r="http://schemas.openxmlformats.org/officeDocument/2006/relationships" xmlns:p="http://schemas.openxmlformats.org/presentationml/2006/main">
  <p:tag name="TIMING" val="|1.2|2.8|12|3.2|1.9|2.7"/>
</p:tagLst>
</file>

<file path=ppt/tags/tag3.xml><?xml version="1.0" encoding="utf-8"?>
<p:tagLst xmlns:a="http://schemas.openxmlformats.org/drawingml/2006/main" xmlns:r="http://schemas.openxmlformats.org/officeDocument/2006/relationships" xmlns:p="http://schemas.openxmlformats.org/presentationml/2006/main">
  <p:tag name="TIMING" val="|1.2|2.8|12|3.2|1.9|2.7"/>
</p:tagLst>
</file>

<file path=ppt/tags/tag4.xml><?xml version="1.0" encoding="utf-8"?>
<p:tagLst xmlns:a="http://schemas.openxmlformats.org/drawingml/2006/main" xmlns:r="http://schemas.openxmlformats.org/officeDocument/2006/relationships" xmlns:p="http://schemas.openxmlformats.org/presentationml/2006/main">
  <p:tag name="TIMING" val="|1.2|2.8|12|3.2|1.9|2.7"/>
</p:tagLst>
</file>

<file path=ppt/tags/tag5.xml><?xml version="1.0" encoding="utf-8"?>
<p:tagLst xmlns:a="http://schemas.openxmlformats.org/drawingml/2006/main" xmlns:r="http://schemas.openxmlformats.org/officeDocument/2006/relationships" xmlns:p="http://schemas.openxmlformats.org/presentationml/2006/main">
  <p:tag name="TIMING" val="|1.2|2.8|12|3.2|1.9|2.7"/>
</p:tagLst>
</file>

<file path=ppt/tags/tag6.xml><?xml version="1.0" encoding="utf-8"?>
<p:tagLst xmlns:a="http://schemas.openxmlformats.org/drawingml/2006/main" xmlns:r="http://schemas.openxmlformats.org/officeDocument/2006/relationships" xmlns:p="http://schemas.openxmlformats.org/presentationml/2006/main">
  <p:tag name="TIMING" val="|1.2|2.8|12|3.2|1.9|2.7"/>
</p:tagLst>
</file>

<file path=ppt/tags/tag7.xml><?xml version="1.0" encoding="utf-8"?>
<p:tagLst xmlns:a="http://schemas.openxmlformats.org/drawingml/2006/main" xmlns:r="http://schemas.openxmlformats.org/officeDocument/2006/relationships" xmlns:p="http://schemas.openxmlformats.org/presentationml/2006/main">
  <p:tag name="TIMING" val="|1.2|2.8|12|3.2|1.9|2.7"/>
</p:tagLst>
</file>

<file path=ppt/tags/tag8.xml><?xml version="1.0" encoding="utf-8"?>
<p:tagLst xmlns:a="http://schemas.openxmlformats.org/drawingml/2006/main" xmlns:r="http://schemas.openxmlformats.org/officeDocument/2006/relationships" xmlns:p="http://schemas.openxmlformats.org/presentationml/2006/main">
  <p:tag name="TIMING" val="|1.2|2.8|12|3.2|1.9|2.7"/>
</p:tagLst>
</file>

<file path=ppt/tags/tag9.xml><?xml version="1.0" encoding="utf-8"?>
<p:tagLst xmlns:a="http://schemas.openxmlformats.org/drawingml/2006/main" xmlns:r="http://schemas.openxmlformats.org/officeDocument/2006/relationships" xmlns:p="http://schemas.openxmlformats.org/presentationml/2006/main">
  <p:tag name="TIMING" val="|1.2|2.8|12|3.2|1.9|2.7"/>
</p:tagLst>
</file>

<file path=ppt/theme/theme1.xml><?xml version="1.0" encoding="utf-8"?>
<a:theme xmlns:a="http://schemas.openxmlformats.org/drawingml/2006/main" name="CDC - Presentation Template">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3.xml><?xml version="1.0" encoding="utf-8"?>
<a:theme xmlns:a="http://schemas.openxmlformats.org/drawingml/2006/main" name="1_Office Theme">
  <a:themeElements>
    <a:clrScheme name="Liverpool">
      <a:dk1>
        <a:srgbClr val="242E5D"/>
      </a:dk1>
      <a:lt1>
        <a:srgbClr val="FFFFFF"/>
      </a:lt1>
      <a:dk2>
        <a:srgbClr val="242E5D"/>
      </a:dk2>
      <a:lt2>
        <a:srgbClr val="E8E8E8"/>
      </a:lt2>
      <a:accent1>
        <a:srgbClr val="242E5D"/>
      </a:accent1>
      <a:accent2>
        <a:srgbClr val="2E3A75"/>
      </a:accent2>
      <a:accent3>
        <a:srgbClr val="38478E"/>
      </a:accent3>
      <a:accent4>
        <a:srgbClr val="4253A8"/>
      </a:accent4>
      <a:accent5>
        <a:srgbClr val="4D60C1"/>
      </a:accent5>
      <a:accent6>
        <a:srgbClr val="576DDB"/>
      </a:accent6>
      <a:hlink>
        <a:srgbClr val="6179F4"/>
      </a:hlink>
      <a:folHlink>
        <a:srgbClr val="FF9200"/>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2_C&amp;M ICS Office Theme">
  <a:themeElements>
    <a:clrScheme name="DiA Theme">
      <a:dk1>
        <a:srgbClr val="000000"/>
      </a:dk1>
      <a:lt1>
        <a:srgbClr val="FFFFFF"/>
      </a:lt1>
      <a:dk2>
        <a:srgbClr val="000000"/>
      </a:dk2>
      <a:lt2>
        <a:srgbClr val="EEEEEE"/>
      </a:lt2>
      <a:accent1>
        <a:srgbClr val="000066"/>
      </a:accent1>
      <a:accent2>
        <a:srgbClr val="18CCD8"/>
      </a:accent2>
      <a:accent3>
        <a:srgbClr val="7030A0"/>
      </a:accent3>
      <a:accent4>
        <a:srgbClr val="990000"/>
      </a:accent4>
      <a:accent5>
        <a:srgbClr val="FF9933"/>
      </a:accent5>
      <a:accent6>
        <a:srgbClr val="009900"/>
      </a:accent6>
      <a:hlink>
        <a:srgbClr val="0097A7"/>
      </a:hlink>
      <a:folHlink>
        <a:srgbClr val="002060"/>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amp;M ICS Office Theme" id="{DD6294F7-B353-4022-97AA-1F6E7DE5A5C9}" vid="{8FC13FB7-2CEC-41B2-ACFE-8D313FD11E67}"/>
    </a:ext>
  </a:extLst>
</a:theme>
</file>

<file path=ppt/theme/theme5.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afc9d382-737c-4b13-aa20-f7f2008b060a" xsi:nil="true"/>
    <lcf76f155ced4ddcb4097134ff3c332f xmlns="56a78b52-95d7-4ab8-8b6a-475ca5191ab9">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0EC557A61CA7F409A6FA69762BD4D41" ma:contentTypeVersion="18" ma:contentTypeDescription="Create a new document." ma:contentTypeScope="" ma:versionID="4ac1252a85b8b61fa8338eb6c5bb119d">
  <xsd:schema xmlns:xsd="http://www.w3.org/2001/XMLSchema" xmlns:xs="http://www.w3.org/2001/XMLSchema" xmlns:p="http://schemas.microsoft.com/office/2006/metadata/properties" xmlns:ns2="56a78b52-95d7-4ab8-8b6a-475ca5191ab9" xmlns:ns3="afc9d382-737c-4b13-aa20-f7f2008b060a" targetNamespace="http://schemas.microsoft.com/office/2006/metadata/properties" ma:root="true" ma:fieldsID="c4748dfba2be884182110adf2f04db2b" ns2:_="" ns3:_="">
    <xsd:import namespace="56a78b52-95d7-4ab8-8b6a-475ca5191ab9"/>
    <xsd:import namespace="afc9d382-737c-4b13-aa20-f7f2008b060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a78b52-95d7-4ab8-8b6a-475ca5191a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fd38f81-9561-40ce-98eb-cd713668d4d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fc9d382-737c-4b13-aa20-f7f2008b060a"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b0332077-bd96-4a99-a29d-f00b18a3f989}" ma:internalName="TaxCatchAll" ma:showField="CatchAllData" ma:web="afc9d382-737c-4b13-aa20-f7f2008b060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DC14120-4213-4507-9BAD-53CAFFB93264}">
  <ds:schemaRefs>
    <ds:schemaRef ds:uri="http://purl.org/dc/elements/1.1/"/>
    <ds:schemaRef ds:uri="http://schemas.openxmlformats.org/package/2006/metadata/core-properties"/>
    <ds:schemaRef ds:uri="http://purl.org/dc/terms/"/>
    <ds:schemaRef ds:uri="http://www.w3.org/XML/1998/namespace"/>
    <ds:schemaRef ds:uri="http://schemas.microsoft.com/office/2006/documentManagement/types"/>
    <ds:schemaRef ds:uri="http://schemas.microsoft.com/office/infopath/2007/PartnerControls"/>
    <ds:schemaRef ds:uri="http://schemas.microsoft.com/office/2006/metadata/properties"/>
    <ds:schemaRef ds:uri="http://purl.org/dc/dcmitype/"/>
    <ds:schemaRef ds:uri="56a78b52-95d7-4ab8-8b6a-475ca5191ab9"/>
    <ds:schemaRef ds:uri="afc9d382-737c-4b13-aa20-f7f2008b060a"/>
  </ds:schemaRefs>
</ds:datastoreItem>
</file>

<file path=customXml/itemProps2.xml><?xml version="1.0" encoding="utf-8"?>
<ds:datastoreItem xmlns:ds="http://schemas.openxmlformats.org/officeDocument/2006/customXml" ds:itemID="{4D74484B-644B-4F08-B787-4C8D35B4319A}">
  <ds:schemaRefs>
    <ds:schemaRef ds:uri="http://schemas.microsoft.com/sharepoint/v3/contenttype/forms"/>
  </ds:schemaRefs>
</ds:datastoreItem>
</file>

<file path=customXml/itemProps3.xml><?xml version="1.0" encoding="utf-8"?>
<ds:datastoreItem xmlns:ds="http://schemas.openxmlformats.org/officeDocument/2006/customXml" ds:itemID="{641C4ABF-ACEF-485F-8E17-3A0D95A5C95A}">
  <ds:schemaRefs>
    <ds:schemaRef ds:uri="56a78b52-95d7-4ab8-8b6a-475ca5191ab9"/>
    <ds:schemaRef ds:uri="afc9d382-737c-4b13-aa20-f7f2008b060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6288</Words>
  <Application>Microsoft Macintosh PowerPoint</Application>
  <PresentationFormat>On-screen Show (16:9)</PresentationFormat>
  <Paragraphs>710</Paragraphs>
  <Slides>82</Slides>
  <Notes>72</Notes>
  <HiddenSlides>0</HiddenSlides>
  <MMClips>1</MMClips>
  <ScaleCrop>false</ScaleCrop>
  <HeadingPairs>
    <vt:vector size="6" baseType="variant">
      <vt:variant>
        <vt:lpstr>Fonts Used</vt:lpstr>
      </vt:variant>
      <vt:variant>
        <vt:i4>18</vt:i4>
      </vt:variant>
      <vt:variant>
        <vt:lpstr>Theme</vt:lpstr>
      </vt:variant>
      <vt:variant>
        <vt:i4>4</vt:i4>
      </vt:variant>
      <vt:variant>
        <vt:lpstr>Slide Titles</vt:lpstr>
      </vt:variant>
      <vt:variant>
        <vt:i4>82</vt:i4>
      </vt:variant>
    </vt:vector>
  </HeadingPairs>
  <TitlesOfParts>
    <vt:vector size="104" baseType="lpstr">
      <vt:lpstr>Montserrat</vt:lpstr>
      <vt:lpstr>Arial</vt:lpstr>
      <vt:lpstr>Helvetica Neue Thin</vt:lpstr>
      <vt:lpstr>Avenir Next LT Pro</vt:lpstr>
      <vt:lpstr>Symbol</vt:lpstr>
      <vt:lpstr>Franklin Gothic</vt:lpstr>
      <vt:lpstr>Franklin Gothic </vt:lpstr>
      <vt:lpstr>Calibri</vt:lpstr>
      <vt:lpstr>Aptos Display</vt:lpstr>
      <vt:lpstr>Wingdings</vt:lpstr>
      <vt:lpstr>Mont Regular</vt:lpstr>
      <vt:lpstr>Helvetica</vt:lpstr>
      <vt:lpstr>Helvetica Neue</vt:lpstr>
      <vt:lpstr>Franklin Gothic Book</vt:lpstr>
      <vt:lpstr>Montserrat Medium</vt:lpstr>
      <vt:lpstr>Franklin Gothic Medium</vt:lpstr>
      <vt:lpstr>Calibri Light</vt:lpstr>
      <vt:lpstr>Aptos</vt:lpstr>
      <vt:lpstr>CDC - Presentation Template</vt:lpstr>
      <vt:lpstr>Office Theme</vt:lpstr>
      <vt:lpstr>1_Office Theme</vt:lpstr>
      <vt:lpstr>2_C&amp;M ICS Office Theme</vt:lpstr>
      <vt:lpstr>Liverpool City Region Residents’ Assembly on Data and AI Innovation</vt:lpstr>
      <vt:lpstr>Morning</vt:lpstr>
      <vt:lpstr>Housekeeping</vt:lpstr>
      <vt:lpstr>People in the room</vt:lpstr>
      <vt:lpstr>Welcome</vt:lpstr>
      <vt:lpstr>The Assembly Process</vt:lpstr>
      <vt:lpstr>Vision</vt:lpstr>
      <vt:lpstr>Our question to you</vt:lpstr>
      <vt:lpstr>Civic data and AI focus</vt:lpstr>
      <vt:lpstr>Overview of Assembly experience</vt:lpstr>
      <vt:lpstr>Ways of working</vt:lpstr>
      <vt:lpstr>Residents Assembly Code of Conduct</vt:lpstr>
      <vt:lpstr>Residents Assembly Code of Conduct</vt:lpstr>
      <vt:lpstr>Welcome from the  University of Liverpool Professor  Iain Buchan</vt:lpstr>
      <vt:lpstr>Table  Introductions</vt:lpstr>
      <vt:lpstr>What is data?</vt:lpstr>
      <vt:lpstr>Data  exploration</vt:lpstr>
      <vt:lpstr>What is data?</vt:lpstr>
      <vt:lpstr>Kinds of Data</vt:lpstr>
      <vt:lpstr>The quality of water where you live</vt:lpstr>
      <vt:lpstr>GP records about your healthcare appointments</vt:lpstr>
      <vt:lpstr>Energy and gas smart meter readings</vt:lpstr>
      <vt:lpstr>Presentation from the  Liverpool City Region  Combined Authority Rob Tabb</vt:lpstr>
      <vt:lpstr> Liverpool City Region Residents’ Assembly on Data and Artificial Intelligence  </vt:lpstr>
      <vt:lpstr>What is the Liverpool City Region Combined Authority?</vt:lpstr>
      <vt:lpstr>Introducing the Mayor of the Liverpool City Region</vt:lpstr>
      <vt:lpstr>The Power of Six</vt:lpstr>
      <vt:lpstr>What powers do the Metro Mayor and Combined Authority have?</vt:lpstr>
      <vt:lpstr>How does the Combined Authority deliver?</vt:lpstr>
      <vt:lpstr>Meaningful engagement with communities</vt:lpstr>
      <vt:lpstr>LCR is becoming a hub for AI innovation </vt:lpstr>
      <vt:lpstr>Why is AI important to the Liverpool City Region economy?  </vt:lpstr>
      <vt:lpstr>PowerPoint Presentation</vt:lpstr>
      <vt:lpstr>Why do we need OPSI now?</vt:lpstr>
      <vt:lpstr>PowerPoint Presentation</vt:lpstr>
      <vt:lpstr>PowerPoint Presentation</vt:lpstr>
      <vt:lpstr>Questions to consider?</vt:lpstr>
      <vt:lpstr>Lunch</vt:lpstr>
      <vt:lpstr>Presentation from the  NHS Cheshire &amp; Merseyside Jim Hughes and  Andrea Astbury</vt:lpstr>
      <vt:lpstr>Data Into Action </vt:lpstr>
      <vt:lpstr>What is Data Into Action?</vt:lpstr>
      <vt:lpstr>PowerPoint Presentation</vt:lpstr>
      <vt:lpstr>PowerPoint Presentation</vt:lpstr>
      <vt:lpstr>Telehealth</vt:lpstr>
      <vt:lpstr>Complex Households – Population Groups (Segmentation)</vt:lpstr>
      <vt:lpstr>PowerPoint Presentation</vt:lpstr>
      <vt:lpstr>What is Artificial  Intelligence (AI)?</vt:lpstr>
      <vt:lpstr>Presentation from Dr Samuel Ball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Break – 15 min</vt:lpstr>
      <vt:lpstr>Data and AI Knowledge Safari</vt:lpstr>
      <vt:lpstr>Children and Young People’s Information Sharing</vt:lpstr>
      <vt:lpstr>Safe &amp; Well Risk Reduction Programme</vt:lpstr>
      <vt:lpstr>Mental Health Avatar</vt:lpstr>
      <vt:lpstr>North Liverpool Prototype</vt:lpstr>
      <vt:lpstr>Hopes and Fears</vt:lpstr>
      <vt:lpstr>Reminders</vt:lpstr>
      <vt:lpstr>Close</vt:lpstr>
      <vt:lpstr>What Artificial Intelligence?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Civic Data  Cooperative</dc:title>
  <cp:lastModifiedBy>Rempel, Emily</cp:lastModifiedBy>
  <cp:revision>2</cp:revision>
  <dcterms:modified xsi:type="dcterms:W3CDTF">2025-06-26T12:33:15Z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0x010100F0EC557A61CA7F409A6FA69762BD4D41</vt:lpwstr>
  </property>
  <property fmtid="{D5CDD505-2E9C-101B-9397-08002B2CF9AE}" pid="3" name="MediaServiceImageTags">
    <vt:lpwstr/>
  </property>
</Properties>
</file>