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44"/>
  </p:notesMasterIdLst>
  <p:sldIdLst>
    <p:sldId id="256" r:id="rId5"/>
    <p:sldId id="2076137784" r:id="rId6"/>
    <p:sldId id="2076137806" r:id="rId7"/>
    <p:sldId id="279" r:id="rId8"/>
    <p:sldId id="2076137729" r:id="rId9"/>
    <p:sldId id="2076137793" r:id="rId10"/>
    <p:sldId id="2076137813" r:id="rId11"/>
    <p:sldId id="2076137735" r:id="rId12"/>
    <p:sldId id="2076137741" r:id="rId13"/>
    <p:sldId id="2076137683" r:id="rId14"/>
    <p:sldId id="2076137814" r:id="rId15"/>
    <p:sldId id="2076137738" r:id="rId16"/>
    <p:sldId id="2076137767" r:id="rId17"/>
    <p:sldId id="2076137812" r:id="rId18"/>
    <p:sldId id="2076137782" r:id="rId19"/>
    <p:sldId id="2076137765" r:id="rId20"/>
    <p:sldId id="277" r:id="rId21"/>
    <p:sldId id="2076137807" r:id="rId22"/>
    <p:sldId id="2076137800" r:id="rId23"/>
    <p:sldId id="2076137803" r:id="rId24"/>
    <p:sldId id="2076137787" r:id="rId25"/>
    <p:sldId id="2076137805" r:id="rId26"/>
    <p:sldId id="2076137791" r:id="rId27"/>
    <p:sldId id="2076137809" r:id="rId28"/>
    <p:sldId id="2076137796" r:id="rId29"/>
    <p:sldId id="2076137797" r:id="rId30"/>
    <p:sldId id="2076137795" r:id="rId31"/>
    <p:sldId id="2076137794" r:id="rId32"/>
    <p:sldId id="2076137815" r:id="rId33"/>
    <p:sldId id="2076137810" r:id="rId34"/>
    <p:sldId id="2076137790" r:id="rId35"/>
    <p:sldId id="2076137789" r:id="rId36"/>
    <p:sldId id="2076137801" r:id="rId37"/>
    <p:sldId id="2076137799" r:id="rId38"/>
    <p:sldId id="2076137811" r:id="rId39"/>
    <p:sldId id="2076137770" r:id="rId40"/>
    <p:sldId id="2076137785" r:id="rId41"/>
    <p:sldId id="2076137786" r:id="rId42"/>
    <p:sldId id="2076137804" r:id="rId43"/>
  </p:sldIdLst>
  <p:sldSz cx="9144000" cy="5143500" type="screen16x9"/>
  <p:notesSz cx="6858000" cy="9144000"/>
  <p:embeddedFontLst>
    <p:embeddedFont>
      <p:font typeface="Montserrat" pitchFamily="2" charset="77"/>
      <p:regular r:id="rId45"/>
      <p:bold r:id="rId46"/>
      <p:italic r:id="rId47"/>
      <p:boldItalic r:id="rId48"/>
    </p:embeddedFont>
    <p:embeddedFont>
      <p:font typeface="Montserrat Medium" panose="020F0502020204030204" pitchFamily="34" charset="0"/>
      <p:regular r:id="rId49"/>
      <p: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43"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DC4EA8-4737-EC47-8628-65CC8F71A8AA}" v="141" dt="2025-03-07T06:40:49.8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p:restoredTop sz="94718"/>
  </p:normalViewPr>
  <p:slideViewPr>
    <p:cSldViewPr snapToGrid="0">
      <p:cViewPr varScale="1">
        <p:scale>
          <a:sx n="142" d="100"/>
          <a:sy n="142" d="100"/>
        </p:scale>
        <p:origin x="192" y="296"/>
      </p:cViewPr>
      <p:guideLst>
        <p:guide orient="horz" pos="1643"/>
        <p:guide pos="290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3.fntdata"/><Relationship Id="rId50" Type="http://schemas.openxmlformats.org/officeDocument/2006/relationships/font" Target="fonts/font6.fntdata"/><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1.fntdata"/><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4.fntdata"/><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2.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5.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ed, Grace" userId="S::gracer@liverpool.ac.uk::91410e7e-3406-4cbd-a876-4f395c3c206b" providerId="AD" clId="Web-{1E57F662-A379-4BCC-928E-FC0349BE30F0}"/>
    <pc:docChg chg="modSld">
      <pc:chgData name="Reed, Grace" userId="S::gracer@liverpool.ac.uk::91410e7e-3406-4cbd-a876-4f395c3c206b" providerId="AD" clId="Web-{1E57F662-A379-4BCC-928E-FC0349BE30F0}" dt="2025-02-25T11:26:33.700" v="7" actId="20577"/>
      <pc:docMkLst>
        <pc:docMk/>
      </pc:docMkLst>
      <pc:sldChg chg="modSp">
        <pc:chgData name="Reed, Grace" userId="S::gracer@liverpool.ac.uk::91410e7e-3406-4cbd-a876-4f395c3c206b" providerId="AD" clId="Web-{1E57F662-A379-4BCC-928E-FC0349BE30F0}" dt="2025-02-25T11:26:33.700" v="7" actId="20577"/>
        <pc:sldMkLst>
          <pc:docMk/>
          <pc:sldMk cId="1607237104" sldId="2076137785"/>
        </pc:sldMkLst>
        <pc:spChg chg="mod">
          <ac:chgData name="Reed, Grace" userId="S::gracer@liverpool.ac.uk::91410e7e-3406-4cbd-a876-4f395c3c206b" providerId="AD" clId="Web-{1E57F662-A379-4BCC-928E-FC0349BE30F0}" dt="2025-02-25T11:26:33.700" v="7" actId="20577"/>
          <ac:spMkLst>
            <pc:docMk/>
            <pc:sldMk cId="1607237104" sldId="2076137785"/>
            <ac:spMk id="3" creationId="{FBABCB62-2278-17AB-96EF-931B571BBF32}"/>
          </ac:spMkLst>
        </pc:spChg>
      </pc:sldChg>
    </pc:docChg>
  </pc:docChgLst>
  <pc:docChgLst>
    <pc:chgData name="Rempel, Emily" userId="70c147da-5018-4edc-a236-eb97b57260f6" providerId="ADAL" clId="{DBDC4EA8-4737-EC47-8628-65CC8F71A8AA}"/>
    <pc:docChg chg="undo custSel addSld delSld modSld sldOrd">
      <pc:chgData name="Rempel, Emily" userId="70c147da-5018-4edc-a236-eb97b57260f6" providerId="ADAL" clId="{DBDC4EA8-4737-EC47-8628-65CC8F71A8AA}" dt="2025-03-07T06:41:19.976" v="6520" actId="2696"/>
      <pc:docMkLst>
        <pc:docMk/>
      </pc:docMkLst>
      <pc:sldChg chg="addSp delSp modSp mod modNotesTx">
        <pc:chgData name="Rempel, Emily" userId="70c147da-5018-4edc-a236-eb97b57260f6" providerId="ADAL" clId="{DBDC4EA8-4737-EC47-8628-65CC8F71A8AA}" dt="2025-02-17T11:00:10.793" v="5660" actId="20577"/>
        <pc:sldMkLst>
          <pc:docMk/>
          <pc:sldMk cId="0" sldId="256"/>
        </pc:sldMkLst>
        <pc:spChg chg="add">
          <ac:chgData name="Rempel, Emily" userId="70c147da-5018-4edc-a236-eb97b57260f6" providerId="ADAL" clId="{DBDC4EA8-4737-EC47-8628-65CC8F71A8AA}" dt="2025-02-14T10:13:15.721" v="5290"/>
          <ac:spMkLst>
            <pc:docMk/>
            <pc:sldMk cId="0" sldId="256"/>
            <ac:spMk id="2" creationId="{45A3D12C-59E4-64F3-4334-E84383DD4540}"/>
          </ac:spMkLst>
        </pc:spChg>
        <pc:spChg chg="mod">
          <ac:chgData name="Rempel, Emily" userId="70c147da-5018-4edc-a236-eb97b57260f6" providerId="ADAL" clId="{DBDC4EA8-4737-EC47-8628-65CC8F71A8AA}" dt="2025-02-14T10:15:27.195" v="5336" actId="20577"/>
          <ac:spMkLst>
            <pc:docMk/>
            <pc:sldMk cId="0" sldId="256"/>
            <ac:spMk id="69" creationId="{00000000-0000-0000-0000-000000000000}"/>
          </ac:spMkLst>
        </pc:spChg>
        <pc:picChg chg="add mod">
          <ac:chgData name="Rempel, Emily" userId="70c147da-5018-4edc-a236-eb97b57260f6" providerId="ADAL" clId="{DBDC4EA8-4737-EC47-8628-65CC8F71A8AA}" dt="2025-02-14T10:15:40.351" v="5338" actId="14100"/>
          <ac:picMkLst>
            <pc:docMk/>
            <pc:sldMk cId="0" sldId="256"/>
            <ac:picMk id="4" creationId="{92D4720D-5B80-408D-9A64-F56821E9EF1B}"/>
          </ac:picMkLst>
        </pc:picChg>
      </pc:sldChg>
      <pc:sldChg chg="delSp modSp mod ord modNotesTx">
        <pc:chgData name="Rempel, Emily" userId="70c147da-5018-4edc-a236-eb97b57260f6" providerId="ADAL" clId="{DBDC4EA8-4737-EC47-8628-65CC8F71A8AA}" dt="2025-02-13T16:27:32.896" v="2188" actId="27636"/>
        <pc:sldMkLst>
          <pc:docMk/>
          <pc:sldMk cId="3145076651" sldId="277"/>
        </pc:sldMkLst>
        <pc:spChg chg="mod">
          <ac:chgData name="Rempel, Emily" userId="70c147da-5018-4edc-a236-eb97b57260f6" providerId="ADAL" clId="{DBDC4EA8-4737-EC47-8628-65CC8F71A8AA}" dt="2025-02-13T16:27:32.896" v="2188" actId="27636"/>
          <ac:spMkLst>
            <pc:docMk/>
            <pc:sldMk cId="3145076651" sldId="277"/>
            <ac:spMk id="108" creationId="{97756BE6-4710-0920-3951-1CD0219BAB83}"/>
          </ac:spMkLst>
        </pc:spChg>
      </pc:sldChg>
      <pc:sldChg chg="modSp mod">
        <pc:chgData name="Rempel, Emily" userId="70c147da-5018-4edc-a236-eb97b57260f6" providerId="ADAL" clId="{DBDC4EA8-4737-EC47-8628-65CC8F71A8AA}" dt="2025-02-17T11:00:41.682" v="5674" actId="20577"/>
        <pc:sldMkLst>
          <pc:docMk/>
          <pc:sldMk cId="3763967668" sldId="279"/>
        </pc:sldMkLst>
        <pc:spChg chg="mod">
          <ac:chgData name="Rempel, Emily" userId="70c147da-5018-4edc-a236-eb97b57260f6" providerId="ADAL" clId="{DBDC4EA8-4737-EC47-8628-65CC8F71A8AA}" dt="2025-02-17T11:00:41.682" v="5674" actId="20577"/>
          <ac:spMkLst>
            <pc:docMk/>
            <pc:sldMk cId="3763967668" sldId="279"/>
            <ac:spMk id="108" creationId="{C9876D1D-046A-EA2B-6010-9FFB0D02C04E}"/>
          </ac:spMkLst>
        </pc:spChg>
      </pc:sldChg>
      <pc:sldChg chg="del">
        <pc:chgData name="Rempel, Emily" userId="70c147da-5018-4edc-a236-eb97b57260f6" providerId="ADAL" clId="{DBDC4EA8-4737-EC47-8628-65CC8F71A8AA}" dt="2025-02-13T17:12:37.376" v="3865" actId="2696"/>
        <pc:sldMkLst>
          <pc:docMk/>
          <pc:sldMk cId="2782431581" sldId="2076137693"/>
        </pc:sldMkLst>
      </pc:sldChg>
      <pc:sldChg chg="ord">
        <pc:chgData name="Rempel, Emily" userId="70c147da-5018-4edc-a236-eb97b57260f6" providerId="ADAL" clId="{DBDC4EA8-4737-EC47-8628-65CC8F71A8AA}" dt="2025-02-25T10:43:54.124" v="6398" actId="20578"/>
        <pc:sldMkLst>
          <pc:docMk/>
          <pc:sldMk cId="2643379244" sldId="2076137729"/>
        </pc:sldMkLst>
      </pc:sldChg>
      <pc:sldChg chg="modSp mod ord">
        <pc:chgData name="Rempel, Emily" userId="70c147da-5018-4edc-a236-eb97b57260f6" providerId="ADAL" clId="{DBDC4EA8-4737-EC47-8628-65CC8F71A8AA}" dt="2025-02-13T16:07:52.225" v="750" actId="20577"/>
        <pc:sldMkLst>
          <pc:docMk/>
          <pc:sldMk cId="2027160184" sldId="2076137735"/>
        </pc:sldMkLst>
        <pc:spChg chg="mod">
          <ac:chgData name="Rempel, Emily" userId="70c147da-5018-4edc-a236-eb97b57260f6" providerId="ADAL" clId="{DBDC4EA8-4737-EC47-8628-65CC8F71A8AA}" dt="2025-02-13T16:07:35.123" v="741" actId="20577"/>
          <ac:spMkLst>
            <pc:docMk/>
            <pc:sldMk cId="2027160184" sldId="2076137735"/>
            <ac:spMk id="107" creationId="{E1AF03EC-C95D-A856-0C8F-B95CCECB3636}"/>
          </ac:spMkLst>
        </pc:spChg>
        <pc:spChg chg="mod">
          <ac:chgData name="Rempel, Emily" userId="70c147da-5018-4edc-a236-eb97b57260f6" providerId="ADAL" clId="{DBDC4EA8-4737-EC47-8628-65CC8F71A8AA}" dt="2025-02-13T16:07:52.225" v="750" actId="20577"/>
          <ac:spMkLst>
            <pc:docMk/>
            <pc:sldMk cId="2027160184" sldId="2076137735"/>
            <ac:spMk id="108" creationId="{F60D3B11-C437-1434-2BC0-A07D95A92770}"/>
          </ac:spMkLst>
        </pc:spChg>
      </pc:sldChg>
      <pc:sldChg chg="modSp mod">
        <pc:chgData name="Rempel, Emily" userId="70c147da-5018-4edc-a236-eb97b57260f6" providerId="ADAL" clId="{DBDC4EA8-4737-EC47-8628-65CC8F71A8AA}" dt="2025-02-13T16:00:41.848" v="158" actId="1076"/>
        <pc:sldMkLst>
          <pc:docMk/>
          <pc:sldMk cId="223719634" sldId="2076137738"/>
        </pc:sldMkLst>
        <pc:spChg chg="mod">
          <ac:chgData name="Rempel, Emily" userId="70c147da-5018-4edc-a236-eb97b57260f6" providerId="ADAL" clId="{DBDC4EA8-4737-EC47-8628-65CC8F71A8AA}" dt="2025-02-13T15:49:37.038" v="50" actId="20577"/>
          <ac:spMkLst>
            <pc:docMk/>
            <pc:sldMk cId="223719634" sldId="2076137738"/>
            <ac:spMk id="96" creationId="{298F3B7A-4C28-5543-5790-046ACFCC4171}"/>
          </ac:spMkLst>
        </pc:spChg>
        <pc:picChg chg="mod">
          <ac:chgData name="Rempel, Emily" userId="70c147da-5018-4edc-a236-eb97b57260f6" providerId="ADAL" clId="{DBDC4EA8-4737-EC47-8628-65CC8F71A8AA}" dt="2025-02-13T16:00:41.848" v="158" actId="1076"/>
          <ac:picMkLst>
            <pc:docMk/>
            <pc:sldMk cId="223719634" sldId="2076137738"/>
            <ac:picMk id="97" creationId="{2ADD69E9-9B0F-AD8E-5742-6E97269C35B1}"/>
          </ac:picMkLst>
        </pc:picChg>
        <pc:picChg chg="mod">
          <ac:chgData name="Rempel, Emily" userId="70c147da-5018-4edc-a236-eb97b57260f6" providerId="ADAL" clId="{DBDC4EA8-4737-EC47-8628-65CC8F71A8AA}" dt="2025-02-13T16:00:41.848" v="158" actId="1076"/>
          <ac:picMkLst>
            <pc:docMk/>
            <pc:sldMk cId="223719634" sldId="2076137738"/>
            <ac:picMk id="98" creationId="{227AD402-69C9-B7A1-272B-0923757961D8}"/>
          </ac:picMkLst>
        </pc:picChg>
        <pc:picChg chg="mod">
          <ac:chgData name="Rempel, Emily" userId="70c147da-5018-4edc-a236-eb97b57260f6" providerId="ADAL" clId="{DBDC4EA8-4737-EC47-8628-65CC8F71A8AA}" dt="2025-02-13T16:00:41.848" v="158" actId="1076"/>
          <ac:picMkLst>
            <pc:docMk/>
            <pc:sldMk cId="223719634" sldId="2076137738"/>
            <ac:picMk id="101" creationId="{2A6B3421-D292-83A6-599A-0800A201A284}"/>
          </ac:picMkLst>
        </pc:picChg>
      </pc:sldChg>
      <pc:sldChg chg="addSp modSp add mod">
        <pc:chgData name="Rempel, Emily" userId="70c147da-5018-4edc-a236-eb97b57260f6" providerId="ADAL" clId="{DBDC4EA8-4737-EC47-8628-65CC8F71A8AA}" dt="2025-02-13T17:12:22.218" v="3864" actId="1076"/>
        <pc:sldMkLst>
          <pc:docMk/>
          <pc:sldMk cId="704502550" sldId="2076137741"/>
        </pc:sldMkLst>
        <pc:picChg chg="add mod">
          <ac:chgData name="Rempel, Emily" userId="70c147da-5018-4edc-a236-eb97b57260f6" providerId="ADAL" clId="{DBDC4EA8-4737-EC47-8628-65CC8F71A8AA}" dt="2025-02-13T17:12:22.218" v="3864" actId="1076"/>
          <ac:picMkLst>
            <pc:docMk/>
            <pc:sldMk cId="704502550" sldId="2076137741"/>
            <ac:picMk id="4" creationId="{B30FC3B4-A0DA-5D0F-7EA8-5657E2041CFD}"/>
          </ac:picMkLst>
        </pc:picChg>
        <pc:picChg chg="add mod">
          <ac:chgData name="Rempel, Emily" userId="70c147da-5018-4edc-a236-eb97b57260f6" providerId="ADAL" clId="{DBDC4EA8-4737-EC47-8628-65CC8F71A8AA}" dt="2025-02-13T17:12:14.967" v="3862" actId="1076"/>
          <ac:picMkLst>
            <pc:docMk/>
            <pc:sldMk cId="704502550" sldId="2076137741"/>
            <ac:picMk id="5" creationId="{397E2DEE-E901-55E6-9BF7-1F33B536F434}"/>
          </ac:picMkLst>
        </pc:picChg>
      </pc:sldChg>
      <pc:sldChg chg="modSp del mod">
        <pc:chgData name="Rempel, Emily" userId="70c147da-5018-4edc-a236-eb97b57260f6" providerId="ADAL" clId="{DBDC4EA8-4737-EC47-8628-65CC8F71A8AA}" dt="2025-02-13T17:11:51.848" v="3856" actId="2696"/>
        <pc:sldMkLst>
          <pc:docMk/>
          <pc:sldMk cId="4174444096" sldId="2076137741"/>
        </pc:sldMkLst>
      </pc:sldChg>
      <pc:sldChg chg="modSp del mod">
        <pc:chgData name="Rempel, Emily" userId="70c147da-5018-4edc-a236-eb97b57260f6" providerId="ADAL" clId="{DBDC4EA8-4737-EC47-8628-65CC8F71A8AA}" dt="2025-02-13T16:27:44.464" v="2189" actId="2696"/>
        <pc:sldMkLst>
          <pc:docMk/>
          <pc:sldMk cId="3151131475" sldId="2076137762"/>
        </pc:sldMkLst>
      </pc:sldChg>
      <pc:sldChg chg="modSp ord modNotesTx">
        <pc:chgData name="Rempel, Emily" userId="70c147da-5018-4edc-a236-eb97b57260f6" providerId="ADAL" clId="{DBDC4EA8-4737-EC47-8628-65CC8F71A8AA}" dt="2025-03-05T12:40:40.449" v="6505" actId="20577"/>
        <pc:sldMkLst>
          <pc:docMk/>
          <pc:sldMk cId="1326010685" sldId="2076137765"/>
        </pc:sldMkLst>
        <pc:graphicFrameChg chg="mod">
          <ac:chgData name="Rempel, Emily" userId="70c147da-5018-4edc-a236-eb97b57260f6" providerId="ADAL" clId="{DBDC4EA8-4737-EC47-8628-65CC8F71A8AA}" dt="2025-03-05T12:40:40.449" v="6505" actId="20577"/>
          <ac:graphicFrameMkLst>
            <pc:docMk/>
            <pc:sldMk cId="1326010685" sldId="2076137765"/>
            <ac:graphicFrameMk id="43" creationId="{422579E0-C843-9007-96B2-A85780C55BA7}"/>
          </ac:graphicFrameMkLst>
        </pc:graphicFrameChg>
      </pc:sldChg>
      <pc:sldChg chg="modSp mod ord">
        <pc:chgData name="Rempel, Emily" userId="70c147da-5018-4edc-a236-eb97b57260f6" providerId="ADAL" clId="{DBDC4EA8-4737-EC47-8628-65CC8F71A8AA}" dt="2025-02-14T10:05:49.249" v="5089" actId="20578"/>
        <pc:sldMkLst>
          <pc:docMk/>
          <pc:sldMk cId="724865908" sldId="2076137767"/>
        </pc:sldMkLst>
        <pc:spChg chg="mod">
          <ac:chgData name="Rempel, Emily" userId="70c147da-5018-4edc-a236-eb97b57260f6" providerId="ADAL" clId="{DBDC4EA8-4737-EC47-8628-65CC8F71A8AA}" dt="2025-02-13T15:49:22.820" v="34" actId="20577"/>
          <ac:spMkLst>
            <pc:docMk/>
            <pc:sldMk cId="724865908" sldId="2076137767"/>
            <ac:spMk id="5" creationId="{B874AD9F-31D2-D7ED-5449-E0C8A9BC0F85}"/>
          </ac:spMkLst>
        </pc:spChg>
        <pc:graphicFrameChg chg="mod">
          <ac:chgData name="Rempel, Emily" userId="70c147da-5018-4edc-a236-eb97b57260f6" providerId="ADAL" clId="{DBDC4EA8-4737-EC47-8628-65CC8F71A8AA}" dt="2025-02-13T16:25:15.791" v="2080" actId="20577"/>
          <ac:graphicFrameMkLst>
            <pc:docMk/>
            <pc:sldMk cId="724865908" sldId="2076137767"/>
            <ac:graphicFrameMk id="11" creationId="{F525F885-073D-6478-E4EB-A98C790A82EE}"/>
          </ac:graphicFrameMkLst>
        </pc:graphicFrameChg>
      </pc:sldChg>
      <pc:sldChg chg="modSp mod ord">
        <pc:chgData name="Rempel, Emily" userId="70c147da-5018-4edc-a236-eb97b57260f6" providerId="ADAL" clId="{DBDC4EA8-4737-EC47-8628-65CC8F71A8AA}" dt="2025-02-13T16:48:16.958" v="3156" actId="13926"/>
        <pc:sldMkLst>
          <pc:docMk/>
          <pc:sldMk cId="3035285833" sldId="2076137770"/>
        </pc:sldMkLst>
        <pc:spChg chg="mod">
          <ac:chgData name="Rempel, Emily" userId="70c147da-5018-4edc-a236-eb97b57260f6" providerId="ADAL" clId="{DBDC4EA8-4737-EC47-8628-65CC8F71A8AA}" dt="2025-02-13T16:48:16.958" v="3156" actId="13926"/>
          <ac:spMkLst>
            <pc:docMk/>
            <pc:sldMk cId="3035285833" sldId="2076137770"/>
            <ac:spMk id="2" creationId="{A582E129-5404-81A8-F34D-8459C030F5BE}"/>
          </ac:spMkLst>
        </pc:spChg>
        <pc:spChg chg="mod">
          <ac:chgData name="Rempel, Emily" userId="70c147da-5018-4edc-a236-eb97b57260f6" providerId="ADAL" clId="{DBDC4EA8-4737-EC47-8628-65CC8F71A8AA}" dt="2025-02-13T16:02:34.355" v="267" actId="20577"/>
          <ac:spMkLst>
            <pc:docMk/>
            <pc:sldMk cId="3035285833" sldId="2076137770"/>
            <ac:spMk id="5" creationId="{A921792F-2B20-B7C2-BB56-EAA36C060D58}"/>
          </ac:spMkLst>
        </pc:spChg>
      </pc:sldChg>
      <pc:sldChg chg="del">
        <pc:chgData name="Rempel, Emily" userId="70c147da-5018-4edc-a236-eb97b57260f6" providerId="ADAL" clId="{DBDC4EA8-4737-EC47-8628-65CC8F71A8AA}" dt="2025-02-13T15:49:10.562" v="26" actId="2696"/>
        <pc:sldMkLst>
          <pc:docMk/>
          <pc:sldMk cId="3390718268" sldId="2076137771"/>
        </pc:sldMkLst>
      </pc:sldChg>
      <pc:sldChg chg="del">
        <pc:chgData name="Rempel, Emily" userId="70c147da-5018-4edc-a236-eb97b57260f6" providerId="ADAL" clId="{DBDC4EA8-4737-EC47-8628-65CC8F71A8AA}" dt="2025-02-13T15:49:10.077" v="25" actId="2696"/>
        <pc:sldMkLst>
          <pc:docMk/>
          <pc:sldMk cId="3600894435" sldId="2076137779"/>
        </pc:sldMkLst>
      </pc:sldChg>
      <pc:sldChg chg="del">
        <pc:chgData name="Rempel, Emily" userId="70c147da-5018-4edc-a236-eb97b57260f6" providerId="ADAL" clId="{DBDC4EA8-4737-EC47-8628-65CC8F71A8AA}" dt="2025-02-13T15:49:08.492" v="23" actId="2696"/>
        <pc:sldMkLst>
          <pc:docMk/>
          <pc:sldMk cId="4024296574" sldId="2076137780"/>
        </pc:sldMkLst>
      </pc:sldChg>
      <pc:sldChg chg="del">
        <pc:chgData name="Rempel, Emily" userId="70c147da-5018-4edc-a236-eb97b57260f6" providerId="ADAL" clId="{DBDC4EA8-4737-EC47-8628-65CC8F71A8AA}" dt="2025-02-13T15:49:08.052" v="22" actId="2696"/>
        <pc:sldMkLst>
          <pc:docMk/>
          <pc:sldMk cId="262756309" sldId="2076137781"/>
        </pc:sldMkLst>
      </pc:sldChg>
      <pc:sldChg chg="del">
        <pc:chgData name="Rempel, Emily" userId="70c147da-5018-4edc-a236-eb97b57260f6" providerId="ADAL" clId="{DBDC4EA8-4737-EC47-8628-65CC8F71A8AA}" dt="2025-02-13T16:02:36.876" v="268" actId="2696"/>
        <pc:sldMkLst>
          <pc:docMk/>
          <pc:sldMk cId="546343603" sldId="2076137782"/>
        </pc:sldMkLst>
      </pc:sldChg>
      <pc:sldChg chg="modSp add mod">
        <pc:chgData name="Rempel, Emily" userId="70c147da-5018-4edc-a236-eb97b57260f6" providerId="ADAL" clId="{DBDC4EA8-4737-EC47-8628-65CC8F71A8AA}" dt="2025-02-13T17:24:02.340" v="4707" actId="20577"/>
        <pc:sldMkLst>
          <pc:docMk/>
          <pc:sldMk cId="2791200626" sldId="2076137782"/>
        </pc:sldMkLst>
        <pc:spChg chg="mod">
          <ac:chgData name="Rempel, Emily" userId="70c147da-5018-4edc-a236-eb97b57260f6" providerId="ADAL" clId="{DBDC4EA8-4737-EC47-8628-65CC8F71A8AA}" dt="2025-02-13T16:12:20.676" v="966" actId="20577"/>
          <ac:spMkLst>
            <pc:docMk/>
            <pc:sldMk cId="2791200626" sldId="2076137782"/>
            <ac:spMk id="107" creationId="{DC2BB1D6-412F-B8C4-8CDF-2C055CEF9EC7}"/>
          </ac:spMkLst>
        </pc:spChg>
        <pc:spChg chg="mod">
          <ac:chgData name="Rempel, Emily" userId="70c147da-5018-4edc-a236-eb97b57260f6" providerId="ADAL" clId="{DBDC4EA8-4737-EC47-8628-65CC8F71A8AA}" dt="2025-02-13T17:24:02.340" v="4707" actId="20577"/>
          <ac:spMkLst>
            <pc:docMk/>
            <pc:sldMk cId="2791200626" sldId="2076137782"/>
            <ac:spMk id="108" creationId="{2BDE910E-8B4D-41BC-C23F-CA1FF7FD8A76}"/>
          </ac:spMkLst>
        </pc:spChg>
      </pc:sldChg>
      <pc:sldChg chg="del">
        <pc:chgData name="Rempel, Emily" userId="70c147da-5018-4edc-a236-eb97b57260f6" providerId="ADAL" clId="{DBDC4EA8-4737-EC47-8628-65CC8F71A8AA}" dt="2025-02-13T15:49:09.423" v="24" actId="2696"/>
        <pc:sldMkLst>
          <pc:docMk/>
          <pc:sldMk cId="3882744162" sldId="2076137783"/>
        </pc:sldMkLst>
      </pc:sldChg>
      <pc:sldChg chg="modSp add mod ord modNotesTx">
        <pc:chgData name="Rempel, Emily" userId="70c147da-5018-4edc-a236-eb97b57260f6" providerId="ADAL" clId="{DBDC4EA8-4737-EC47-8628-65CC8F71A8AA}" dt="2025-02-13T17:07:23.869" v="3836" actId="113"/>
        <pc:sldMkLst>
          <pc:docMk/>
          <pc:sldMk cId="218672777" sldId="2076137784"/>
        </pc:sldMkLst>
        <pc:spChg chg="mod">
          <ac:chgData name="Rempel, Emily" userId="70c147da-5018-4edc-a236-eb97b57260f6" providerId="ADAL" clId="{DBDC4EA8-4737-EC47-8628-65CC8F71A8AA}" dt="2025-02-13T15:49:00.699" v="19" actId="20577"/>
          <ac:spMkLst>
            <pc:docMk/>
            <pc:sldMk cId="218672777" sldId="2076137784"/>
            <ac:spMk id="107" creationId="{646BB534-2118-FA2F-25D3-45DB5EB32DFB}"/>
          </ac:spMkLst>
        </pc:spChg>
        <pc:spChg chg="mod">
          <ac:chgData name="Rempel, Emily" userId="70c147da-5018-4edc-a236-eb97b57260f6" providerId="ADAL" clId="{DBDC4EA8-4737-EC47-8628-65CC8F71A8AA}" dt="2025-02-13T17:07:23.869" v="3836" actId="113"/>
          <ac:spMkLst>
            <pc:docMk/>
            <pc:sldMk cId="218672777" sldId="2076137784"/>
            <ac:spMk id="108" creationId="{113F4F3B-1AC2-7C7D-613F-F2F059C266D0}"/>
          </ac:spMkLst>
        </pc:spChg>
      </pc:sldChg>
      <pc:sldChg chg="modSp new del mod">
        <pc:chgData name="Rempel, Emily" userId="70c147da-5018-4edc-a236-eb97b57260f6" providerId="ADAL" clId="{DBDC4EA8-4737-EC47-8628-65CC8F71A8AA}" dt="2025-02-14T09:26:02.356" v="5072" actId="2696"/>
        <pc:sldMkLst>
          <pc:docMk/>
          <pc:sldMk cId="400647713" sldId="2076137785"/>
        </pc:sldMkLst>
      </pc:sldChg>
      <pc:sldChg chg="add">
        <pc:chgData name="Rempel, Emily" userId="70c147da-5018-4edc-a236-eb97b57260f6" providerId="ADAL" clId="{DBDC4EA8-4737-EC47-8628-65CC8F71A8AA}" dt="2025-02-14T09:26:07.632" v="5073"/>
        <pc:sldMkLst>
          <pc:docMk/>
          <pc:sldMk cId="1607237104" sldId="2076137785"/>
        </pc:sldMkLst>
      </pc:sldChg>
      <pc:sldChg chg="modSp add mod">
        <pc:chgData name="Rempel, Emily" userId="70c147da-5018-4edc-a236-eb97b57260f6" providerId="ADAL" clId="{DBDC4EA8-4737-EC47-8628-65CC8F71A8AA}" dt="2025-02-14T09:19:11.152" v="4958" actId="20577"/>
        <pc:sldMkLst>
          <pc:docMk/>
          <pc:sldMk cId="2294578744" sldId="2076137786"/>
        </pc:sldMkLst>
        <pc:spChg chg="mod">
          <ac:chgData name="Rempel, Emily" userId="70c147da-5018-4edc-a236-eb97b57260f6" providerId="ADAL" clId="{DBDC4EA8-4737-EC47-8628-65CC8F71A8AA}" dt="2025-02-13T16:48:22.404" v="3173" actId="20577"/>
          <ac:spMkLst>
            <pc:docMk/>
            <pc:sldMk cId="2294578744" sldId="2076137786"/>
            <ac:spMk id="2" creationId="{01305179-869F-06F9-A178-674370C1F239}"/>
          </ac:spMkLst>
        </pc:spChg>
        <pc:spChg chg="mod">
          <ac:chgData name="Rempel, Emily" userId="70c147da-5018-4edc-a236-eb97b57260f6" providerId="ADAL" clId="{DBDC4EA8-4737-EC47-8628-65CC8F71A8AA}" dt="2025-02-14T09:19:11.152" v="4958" actId="20577"/>
          <ac:spMkLst>
            <pc:docMk/>
            <pc:sldMk cId="2294578744" sldId="2076137786"/>
            <ac:spMk id="3" creationId="{41CE2EF7-986E-7326-1997-C3F780A90922}"/>
          </ac:spMkLst>
        </pc:spChg>
      </pc:sldChg>
      <pc:sldChg chg="modSp add mod">
        <pc:chgData name="Rempel, Emily" userId="70c147da-5018-4edc-a236-eb97b57260f6" providerId="ADAL" clId="{DBDC4EA8-4737-EC47-8628-65CC8F71A8AA}" dt="2025-02-14T09:24:15.163" v="5052" actId="2711"/>
        <pc:sldMkLst>
          <pc:docMk/>
          <pc:sldMk cId="1827340087" sldId="2076137787"/>
        </pc:sldMkLst>
        <pc:spChg chg="mod">
          <ac:chgData name="Rempel, Emily" userId="70c147da-5018-4edc-a236-eb97b57260f6" providerId="ADAL" clId="{DBDC4EA8-4737-EC47-8628-65CC8F71A8AA}" dt="2025-02-14T09:24:15.163" v="5052" actId="2711"/>
          <ac:spMkLst>
            <pc:docMk/>
            <pc:sldMk cId="1827340087" sldId="2076137787"/>
            <ac:spMk id="3" creationId="{49804B2D-A449-135B-D276-BF11414D8B21}"/>
          </ac:spMkLst>
        </pc:spChg>
      </pc:sldChg>
      <pc:sldChg chg="modSp add del mod">
        <pc:chgData name="Rempel, Emily" userId="70c147da-5018-4edc-a236-eb97b57260f6" providerId="ADAL" clId="{DBDC4EA8-4737-EC47-8628-65CC8F71A8AA}" dt="2025-02-13T17:13:41.084" v="3913" actId="2696"/>
        <pc:sldMkLst>
          <pc:docMk/>
          <pc:sldMk cId="1835305239" sldId="2076137787"/>
        </pc:sldMkLst>
      </pc:sldChg>
      <pc:sldChg chg="modSp add del mod">
        <pc:chgData name="Rempel, Emily" userId="70c147da-5018-4edc-a236-eb97b57260f6" providerId="ADAL" clId="{DBDC4EA8-4737-EC47-8628-65CC8F71A8AA}" dt="2025-02-13T16:05:27.283" v="353" actId="2696"/>
        <pc:sldMkLst>
          <pc:docMk/>
          <pc:sldMk cId="826468882" sldId="2076137788"/>
        </pc:sldMkLst>
      </pc:sldChg>
      <pc:sldChg chg="modSp add mod ord">
        <pc:chgData name="Rempel, Emily" userId="70c147da-5018-4edc-a236-eb97b57260f6" providerId="ADAL" clId="{DBDC4EA8-4737-EC47-8628-65CC8F71A8AA}" dt="2025-02-13T16:05:20.733" v="352" actId="20578"/>
        <pc:sldMkLst>
          <pc:docMk/>
          <pc:sldMk cId="2207935562" sldId="2076137789"/>
        </pc:sldMkLst>
        <pc:spChg chg="mod">
          <ac:chgData name="Rempel, Emily" userId="70c147da-5018-4edc-a236-eb97b57260f6" providerId="ADAL" clId="{DBDC4EA8-4737-EC47-8628-65CC8F71A8AA}" dt="2025-02-13T16:04:30.325" v="331"/>
          <ac:spMkLst>
            <pc:docMk/>
            <pc:sldMk cId="2207935562" sldId="2076137789"/>
            <ac:spMk id="2" creationId="{291F9D85-B6A7-832F-DEA2-FF712EA022CD}"/>
          </ac:spMkLst>
        </pc:spChg>
        <pc:spChg chg="mod">
          <ac:chgData name="Rempel, Emily" userId="70c147da-5018-4edc-a236-eb97b57260f6" providerId="ADAL" clId="{DBDC4EA8-4737-EC47-8628-65CC8F71A8AA}" dt="2025-02-13T16:05:18.129" v="351" actId="14100"/>
          <ac:spMkLst>
            <pc:docMk/>
            <pc:sldMk cId="2207935562" sldId="2076137789"/>
            <ac:spMk id="3" creationId="{9F80A1B7-926F-09FD-6305-D211CF022B64}"/>
          </ac:spMkLst>
        </pc:spChg>
      </pc:sldChg>
      <pc:sldChg chg="modSp add mod">
        <pc:chgData name="Rempel, Emily" userId="70c147da-5018-4edc-a236-eb97b57260f6" providerId="ADAL" clId="{DBDC4EA8-4737-EC47-8628-65CC8F71A8AA}" dt="2025-02-13T16:04:43.509" v="337" actId="403"/>
        <pc:sldMkLst>
          <pc:docMk/>
          <pc:sldMk cId="386316869" sldId="2076137790"/>
        </pc:sldMkLst>
        <pc:spChg chg="mod">
          <ac:chgData name="Rempel, Emily" userId="70c147da-5018-4edc-a236-eb97b57260f6" providerId="ADAL" clId="{DBDC4EA8-4737-EC47-8628-65CC8F71A8AA}" dt="2025-02-13T16:04:43.509" v="337" actId="403"/>
          <ac:spMkLst>
            <pc:docMk/>
            <pc:sldMk cId="386316869" sldId="2076137790"/>
            <ac:spMk id="3" creationId="{1D4E4050-F1A3-B84B-38E5-003B7ABDC4C3}"/>
          </ac:spMkLst>
        </pc:spChg>
      </pc:sldChg>
      <pc:sldChg chg="modSp add del mod">
        <pc:chgData name="Rempel, Emily" userId="70c147da-5018-4edc-a236-eb97b57260f6" providerId="ADAL" clId="{DBDC4EA8-4737-EC47-8628-65CC8F71A8AA}" dt="2025-02-13T17:15:43.834" v="4342" actId="2696"/>
        <pc:sldMkLst>
          <pc:docMk/>
          <pc:sldMk cId="824747141" sldId="2076137791"/>
        </pc:sldMkLst>
      </pc:sldChg>
      <pc:sldChg chg="modSp add mod">
        <pc:chgData name="Rempel, Emily" userId="70c147da-5018-4edc-a236-eb97b57260f6" providerId="ADAL" clId="{DBDC4EA8-4737-EC47-8628-65CC8F71A8AA}" dt="2025-02-17T11:10:59.535" v="5889" actId="21"/>
        <pc:sldMkLst>
          <pc:docMk/>
          <pc:sldMk cId="3950112677" sldId="2076137791"/>
        </pc:sldMkLst>
        <pc:spChg chg="mod">
          <ac:chgData name="Rempel, Emily" userId="70c147da-5018-4edc-a236-eb97b57260f6" providerId="ADAL" clId="{DBDC4EA8-4737-EC47-8628-65CC8F71A8AA}" dt="2025-02-17T11:10:59.535" v="5889" actId="21"/>
          <ac:spMkLst>
            <pc:docMk/>
            <pc:sldMk cId="3950112677" sldId="2076137791"/>
            <ac:spMk id="3" creationId="{19B794FA-4E51-4F0C-3DB2-D50C9C0520E3}"/>
          </ac:spMkLst>
        </pc:spChg>
      </pc:sldChg>
      <pc:sldChg chg="modSp add del mod">
        <pc:chgData name="Rempel, Emily" userId="70c147da-5018-4edc-a236-eb97b57260f6" providerId="ADAL" clId="{DBDC4EA8-4737-EC47-8628-65CC8F71A8AA}" dt="2025-02-13T17:18:43.001" v="4681" actId="2696"/>
        <pc:sldMkLst>
          <pc:docMk/>
          <pc:sldMk cId="3790973092" sldId="2076137792"/>
        </pc:sldMkLst>
      </pc:sldChg>
      <pc:sldChg chg="modSp add mod ord modNotesTx">
        <pc:chgData name="Rempel, Emily" userId="70c147da-5018-4edc-a236-eb97b57260f6" providerId="ADAL" clId="{DBDC4EA8-4737-EC47-8628-65CC8F71A8AA}" dt="2025-02-14T09:23:04.022" v="5050" actId="20577"/>
        <pc:sldMkLst>
          <pc:docMk/>
          <pc:sldMk cId="574013737" sldId="2076137793"/>
        </pc:sldMkLst>
        <pc:spChg chg="mod">
          <ac:chgData name="Rempel, Emily" userId="70c147da-5018-4edc-a236-eb97b57260f6" providerId="ADAL" clId="{DBDC4EA8-4737-EC47-8628-65CC8F71A8AA}" dt="2025-02-13T16:09:33.368" v="922" actId="20577"/>
          <ac:spMkLst>
            <pc:docMk/>
            <pc:sldMk cId="574013737" sldId="2076137793"/>
            <ac:spMk id="107" creationId="{469FBC78-0343-A051-576C-B94BC8AD3011}"/>
          </ac:spMkLst>
        </pc:spChg>
        <pc:spChg chg="mod">
          <ac:chgData name="Rempel, Emily" userId="70c147da-5018-4edc-a236-eb97b57260f6" providerId="ADAL" clId="{DBDC4EA8-4737-EC47-8628-65CC8F71A8AA}" dt="2025-02-13T17:23:33.117" v="4705" actId="20577"/>
          <ac:spMkLst>
            <pc:docMk/>
            <pc:sldMk cId="574013737" sldId="2076137793"/>
            <ac:spMk id="108" creationId="{31C6386F-CEB6-C233-22A8-341472B6547A}"/>
          </ac:spMkLst>
        </pc:spChg>
      </pc:sldChg>
      <pc:sldChg chg="modSp add mod">
        <pc:chgData name="Rempel, Emily" userId="70c147da-5018-4edc-a236-eb97b57260f6" providerId="ADAL" clId="{DBDC4EA8-4737-EC47-8628-65CC8F71A8AA}" dt="2025-02-18T16:11:31.352" v="6378" actId="20577"/>
        <pc:sldMkLst>
          <pc:docMk/>
          <pc:sldMk cId="1029166749" sldId="2076137794"/>
        </pc:sldMkLst>
        <pc:spChg chg="mod">
          <ac:chgData name="Rempel, Emily" userId="70c147da-5018-4edc-a236-eb97b57260f6" providerId="ADAL" clId="{DBDC4EA8-4737-EC47-8628-65CC8F71A8AA}" dt="2025-02-13T16:14:19.143" v="1206" actId="20577"/>
          <ac:spMkLst>
            <pc:docMk/>
            <pc:sldMk cId="1029166749" sldId="2076137794"/>
            <ac:spMk id="107" creationId="{9AC28214-4AE1-C9E6-FAF5-41FA9695980C}"/>
          </ac:spMkLst>
        </pc:spChg>
        <pc:spChg chg="mod">
          <ac:chgData name="Rempel, Emily" userId="70c147da-5018-4edc-a236-eb97b57260f6" providerId="ADAL" clId="{DBDC4EA8-4737-EC47-8628-65CC8F71A8AA}" dt="2025-02-18T16:11:31.352" v="6378" actId="20577"/>
          <ac:spMkLst>
            <pc:docMk/>
            <pc:sldMk cId="1029166749" sldId="2076137794"/>
            <ac:spMk id="108" creationId="{12D60607-FE13-5E75-2692-3D062E647020}"/>
          </ac:spMkLst>
        </pc:spChg>
      </pc:sldChg>
      <pc:sldChg chg="modSp add mod">
        <pc:chgData name="Rempel, Emily" userId="70c147da-5018-4edc-a236-eb97b57260f6" providerId="ADAL" clId="{DBDC4EA8-4737-EC47-8628-65CC8F71A8AA}" dt="2025-02-25T10:27:14.553" v="6396" actId="20577"/>
        <pc:sldMkLst>
          <pc:docMk/>
          <pc:sldMk cId="2172202148" sldId="2076137795"/>
        </pc:sldMkLst>
        <pc:spChg chg="mod">
          <ac:chgData name="Rempel, Emily" userId="70c147da-5018-4edc-a236-eb97b57260f6" providerId="ADAL" clId="{DBDC4EA8-4737-EC47-8628-65CC8F71A8AA}" dt="2025-02-25T10:27:14.553" v="6396" actId="20577"/>
          <ac:spMkLst>
            <pc:docMk/>
            <pc:sldMk cId="2172202148" sldId="2076137795"/>
            <ac:spMk id="108" creationId="{F1F4AEBA-03D1-8507-CC8C-4EC6A37C6B31}"/>
          </ac:spMkLst>
        </pc:spChg>
      </pc:sldChg>
      <pc:sldChg chg="add ord">
        <pc:chgData name="Rempel, Emily" userId="70c147da-5018-4edc-a236-eb97b57260f6" providerId="ADAL" clId="{DBDC4EA8-4737-EC47-8628-65CC8F71A8AA}" dt="2025-02-13T16:22:05.374" v="1975" actId="20578"/>
        <pc:sldMkLst>
          <pc:docMk/>
          <pc:sldMk cId="959255779" sldId="2076137796"/>
        </pc:sldMkLst>
      </pc:sldChg>
      <pc:sldChg chg="modSp add mod ord modNotesTx">
        <pc:chgData name="Rempel, Emily" userId="70c147da-5018-4edc-a236-eb97b57260f6" providerId="ADAL" clId="{DBDC4EA8-4737-EC47-8628-65CC8F71A8AA}" dt="2025-02-13T16:28:01.951" v="2196" actId="113"/>
        <pc:sldMkLst>
          <pc:docMk/>
          <pc:sldMk cId="1353378438" sldId="2076137797"/>
        </pc:sldMkLst>
        <pc:spChg chg="mod">
          <ac:chgData name="Rempel, Emily" userId="70c147da-5018-4edc-a236-eb97b57260f6" providerId="ADAL" clId="{DBDC4EA8-4737-EC47-8628-65CC8F71A8AA}" dt="2025-02-13T16:28:01.951" v="2196" actId="113"/>
          <ac:spMkLst>
            <pc:docMk/>
            <pc:sldMk cId="1353378438" sldId="2076137797"/>
            <ac:spMk id="108" creationId="{22296175-FF4C-AB79-B5DB-DA23EA2459ED}"/>
          </ac:spMkLst>
        </pc:spChg>
      </pc:sldChg>
      <pc:sldChg chg="modSp new del mod">
        <pc:chgData name="Rempel, Emily" userId="70c147da-5018-4edc-a236-eb97b57260f6" providerId="ADAL" clId="{DBDC4EA8-4737-EC47-8628-65CC8F71A8AA}" dt="2025-02-13T16:30:25.182" v="2510" actId="2696"/>
        <pc:sldMkLst>
          <pc:docMk/>
          <pc:sldMk cId="1342806560" sldId="2076137798"/>
        </pc:sldMkLst>
      </pc:sldChg>
      <pc:sldChg chg="modSp new mod ord">
        <pc:chgData name="Rempel, Emily" userId="70c147da-5018-4edc-a236-eb97b57260f6" providerId="ADAL" clId="{DBDC4EA8-4737-EC47-8628-65CC8F71A8AA}" dt="2025-02-14T09:25:40.752" v="5070" actId="20578"/>
        <pc:sldMkLst>
          <pc:docMk/>
          <pc:sldMk cId="484409071" sldId="2076137799"/>
        </pc:sldMkLst>
        <pc:spChg chg="mod">
          <ac:chgData name="Rempel, Emily" userId="70c147da-5018-4edc-a236-eb97b57260f6" providerId="ADAL" clId="{DBDC4EA8-4737-EC47-8628-65CC8F71A8AA}" dt="2025-02-13T16:48:35.580" v="3203" actId="20577"/>
          <ac:spMkLst>
            <pc:docMk/>
            <pc:sldMk cId="484409071" sldId="2076137799"/>
            <ac:spMk id="2" creationId="{86F97F12-51D7-74BE-8A30-88ACA7E9AEBF}"/>
          </ac:spMkLst>
        </pc:spChg>
        <pc:spChg chg="mod">
          <ac:chgData name="Rempel, Emily" userId="70c147da-5018-4edc-a236-eb97b57260f6" providerId="ADAL" clId="{DBDC4EA8-4737-EC47-8628-65CC8F71A8AA}" dt="2025-02-14T09:22:27.220" v="5009" actId="27636"/>
          <ac:spMkLst>
            <pc:docMk/>
            <pc:sldMk cId="484409071" sldId="2076137799"/>
            <ac:spMk id="3" creationId="{8BC2A346-8DC3-D52C-C78B-A27F3CDCF16F}"/>
          </ac:spMkLst>
        </pc:spChg>
      </pc:sldChg>
      <pc:sldChg chg="modSp add del mod">
        <pc:chgData name="Rempel, Emily" userId="70c147da-5018-4edc-a236-eb97b57260f6" providerId="ADAL" clId="{DBDC4EA8-4737-EC47-8628-65CC8F71A8AA}" dt="2025-02-13T16:26:56.947" v="2185" actId="2696"/>
        <pc:sldMkLst>
          <pc:docMk/>
          <pc:sldMk cId="878416238" sldId="2076137800"/>
        </pc:sldMkLst>
      </pc:sldChg>
      <pc:sldChg chg="addSp modSp add mod">
        <pc:chgData name="Rempel, Emily" userId="70c147da-5018-4edc-a236-eb97b57260f6" providerId="ADAL" clId="{DBDC4EA8-4737-EC47-8628-65CC8F71A8AA}" dt="2025-02-14T09:23:43.868" v="5051" actId="14861"/>
        <pc:sldMkLst>
          <pc:docMk/>
          <pc:sldMk cId="4116726479" sldId="2076137800"/>
        </pc:sldMkLst>
        <pc:spChg chg="mod">
          <ac:chgData name="Rempel, Emily" userId="70c147da-5018-4edc-a236-eb97b57260f6" providerId="ADAL" clId="{DBDC4EA8-4737-EC47-8628-65CC8F71A8AA}" dt="2025-02-13T16:29:51.684" v="2487" actId="20577"/>
          <ac:spMkLst>
            <pc:docMk/>
            <pc:sldMk cId="4116726479" sldId="2076137800"/>
            <ac:spMk id="107" creationId="{2DA96575-5729-DF4A-61EC-21A9CB4553A9}"/>
          </ac:spMkLst>
        </pc:spChg>
        <pc:spChg chg="mod">
          <ac:chgData name="Rempel, Emily" userId="70c147da-5018-4edc-a236-eb97b57260f6" providerId="ADAL" clId="{DBDC4EA8-4737-EC47-8628-65CC8F71A8AA}" dt="2025-02-13T16:47:30.061" v="3100" actId="2711"/>
          <ac:spMkLst>
            <pc:docMk/>
            <pc:sldMk cId="4116726479" sldId="2076137800"/>
            <ac:spMk id="108" creationId="{BAB29174-EE2E-42AE-4228-DAE893144C95}"/>
          </ac:spMkLst>
        </pc:spChg>
        <pc:picChg chg="add mod">
          <ac:chgData name="Rempel, Emily" userId="70c147da-5018-4edc-a236-eb97b57260f6" providerId="ADAL" clId="{DBDC4EA8-4737-EC47-8628-65CC8F71A8AA}" dt="2025-02-14T09:23:43.868" v="5051" actId="14861"/>
          <ac:picMkLst>
            <pc:docMk/>
            <pc:sldMk cId="4116726479" sldId="2076137800"/>
            <ac:picMk id="2" creationId="{E365CACD-A0A7-334F-48DE-5B6806B30362}"/>
          </ac:picMkLst>
        </pc:picChg>
      </pc:sldChg>
      <pc:sldChg chg="modSp add mod ord modNotesTx">
        <pc:chgData name="Rempel, Emily" userId="70c147da-5018-4edc-a236-eb97b57260f6" providerId="ADAL" clId="{DBDC4EA8-4737-EC47-8628-65CC8F71A8AA}" dt="2025-02-14T09:25:45.262" v="5071" actId="20578"/>
        <pc:sldMkLst>
          <pc:docMk/>
          <pc:sldMk cId="4100668510" sldId="2076137801"/>
        </pc:sldMkLst>
        <pc:spChg chg="mod">
          <ac:chgData name="Rempel, Emily" userId="70c147da-5018-4edc-a236-eb97b57260f6" providerId="ADAL" clId="{DBDC4EA8-4737-EC47-8628-65CC8F71A8AA}" dt="2025-02-14T09:22:03.091" v="5003" actId="20577"/>
          <ac:spMkLst>
            <pc:docMk/>
            <pc:sldMk cId="4100668510" sldId="2076137801"/>
            <ac:spMk id="3" creationId="{9F34F879-6BE5-A81A-48B0-FC1F3E6CAD61}"/>
          </ac:spMkLst>
        </pc:spChg>
      </pc:sldChg>
      <pc:sldChg chg="modSp add del mod">
        <pc:chgData name="Rempel, Emily" userId="70c147da-5018-4edc-a236-eb97b57260f6" providerId="ADAL" clId="{DBDC4EA8-4737-EC47-8628-65CC8F71A8AA}" dt="2025-02-13T17:14:30.765" v="3997" actId="2696"/>
        <pc:sldMkLst>
          <pc:docMk/>
          <pc:sldMk cId="38251964" sldId="2076137802"/>
        </pc:sldMkLst>
      </pc:sldChg>
      <pc:sldChg chg="delSp modSp add mod">
        <pc:chgData name="Rempel, Emily" userId="70c147da-5018-4edc-a236-eb97b57260f6" providerId="ADAL" clId="{DBDC4EA8-4737-EC47-8628-65CC8F71A8AA}" dt="2025-02-13T16:47:53.330" v="3148" actId="20577"/>
        <pc:sldMkLst>
          <pc:docMk/>
          <pc:sldMk cId="843647812" sldId="2076137803"/>
        </pc:sldMkLst>
        <pc:spChg chg="mod">
          <ac:chgData name="Rempel, Emily" userId="70c147da-5018-4edc-a236-eb97b57260f6" providerId="ADAL" clId="{DBDC4EA8-4737-EC47-8628-65CC8F71A8AA}" dt="2025-02-13T16:47:53.330" v="3148" actId="20577"/>
          <ac:spMkLst>
            <pc:docMk/>
            <pc:sldMk cId="843647812" sldId="2076137803"/>
            <ac:spMk id="108" creationId="{65E6B573-957D-7A68-E079-F82E1C01F7E4}"/>
          </ac:spMkLst>
        </pc:spChg>
      </pc:sldChg>
      <pc:sldChg chg="modSp add del mod">
        <pc:chgData name="Rempel, Emily" userId="70c147da-5018-4edc-a236-eb97b57260f6" providerId="ADAL" clId="{DBDC4EA8-4737-EC47-8628-65CC8F71A8AA}" dt="2025-02-13T16:47:57.388" v="3149" actId="2696"/>
        <pc:sldMkLst>
          <pc:docMk/>
          <pc:sldMk cId="1250865213" sldId="2076137804"/>
        </pc:sldMkLst>
      </pc:sldChg>
      <pc:sldChg chg="modSp add mod">
        <pc:chgData name="Rempel, Emily" userId="70c147da-5018-4edc-a236-eb97b57260f6" providerId="ADAL" clId="{DBDC4EA8-4737-EC47-8628-65CC8F71A8AA}" dt="2025-02-13T17:18:47.625" v="4687" actId="20577"/>
        <pc:sldMkLst>
          <pc:docMk/>
          <pc:sldMk cId="2340999639" sldId="2076137804"/>
        </pc:sldMkLst>
        <pc:spChg chg="mod">
          <ac:chgData name="Rempel, Emily" userId="70c147da-5018-4edc-a236-eb97b57260f6" providerId="ADAL" clId="{DBDC4EA8-4737-EC47-8628-65CC8F71A8AA}" dt="2025-02-13T17:18:47.625" v="4687" actId="20577"/>
          <ac:spMkLst>
            <pc:docMk/>
            <pc:sldMk cId="2340999639" sldId="2076137804"/>
            <ac:spMk id="3" creationId="{D672B9E0-3F43-FF0A-48BC-D808E91CD099}"/>
          </ac:spMkLst>
        </pc:spChg>
      </pc:sldChg>
      <pc:sldChg chg="modSp new del mod">
        <pc:chgData name="Rempel, Emily" userId="70c147da-5018-4edc-a236-eb97b57260f6" providerId="ADAL" clId="{DBDC4EA8-4737-EC47-8628-65CC8F71A8AA}" dt="2025-02-13T17:14:31.708" v="3998" actId="2696"/>
        <pc:sldMkLst>
          <pc:docMk/>
          <pc:sldMk cId="2097382407" sldId="2076137805"/>
        </pc:sldMkLst>
      </pc:sldChg>
      <pc:sldChg chg="modSp add mod">
        <pc:chgData name="Rempel, Emily" userId="70c147da-5018-4edc-a236-eb97b57260f6" providerId="ADAL" clId="{DBDC4EA8-4737-EC47-8628-65CC8F71A8AA}" dt="2025-02-18T15:37:48.354" v="6220" actId="5793"/>
        <pc:sldMkLst>
          <pc:docMk/>
          <pc:sldMk cId="3854534284" sldId="2076137805"/>
        </pc:sldMkLst>
        <pc:spChg chg="mod">
          <ac:chgData name="Rempel, Emily" userId="70c147da-5018-4edc-a236-eb97b57260f6" providerId="ADAL" clId="{DBDC4EA8-4737-EC47-8628-65CC8F71A8AA}" dt="2025-02-18T15:37:48.354" v="6220" actId="5793"/>
          <ac:spMkLst>
            <pc:docMk/>
            <pc:sldMk cId="3854534284" sldId="2076137805"/>
            <ac:spMk id="3" creationId="{F961FC26-8823-460D-E46E-5DFB678C6D3F}"/>
          </ac:spMkLst>
        </pc:spChg>
      </pc:sldChg>
      <pc:sldChg chg="addSp modSp add mod">
        <pc:chgData name="Rempel, Emily" userId="70c147da-5018-4edc-a236-eb97b57260f6" providerId="ADAL" clId="{DBDC4EA8-4737-EC47-8628-65CC8F71A8AA}" dt="2025-02-14T10:14:02.495" v="5297"/>
        <pc:sldMkLst>
          <pc:docMk/>
          <pc:sldMk cId="3588575442" sldId="2076137806"/>
        </pc:sldMkLst>
        <pc:spChg chg="mod">
          <ac:chgData name="Rempel, Emily" userId="70c147da-5018-4edc-a236-eb97b57260f6" providerId="ADAL" clId="{DBDC4EA8-4737-EC47-8628-65CC8F71A8AA}" dt="2025-02-13T17:07:32.051" v="3855" actId="20577"/>
          <ac:spMkLst>
            <pc:docMk/>
            <pc:sldMk cId="3588575442" sldId="2076137806"/>
            <ac:spMk id="96" creationId="{D1C64446-6935-77C1-E0D4-27146764B518}"/>
          </ac:spMkLst>
        </pc:spChg>
      </pc:sldChg>
      <pc:sldChg chg="modSp add mod">
        <pc:chgData name="Rempel, Emily" userId="70c147da-5018-4edc-a236-eb97b57260f6" providerId="ADAL" clId="{DBDC4EA8-4737-EC47-8628-65CC8F71A8AA}" dt="2025-02-13T17:13:03.793" v="3880" actId="20577"/>
        <pc:sldMkLst>
          <pc:docMk/>
          <pc:sldMk cId="2904500631" sldId="2076137807"/>
        </pc:sldMkLst>
        <pc:spChg chg="mod">
          <ac:chgData name="Rempel, Emily" userId="70c147da-5018-4edc-a236-eb97b57260f6" providerId="ADAL" clId="{DBDC4EA8-4737-EC47-8628-65CC8F71A8AA}" dt="2025-02-13T17:13:03.793" v="3880" actId="20577"/>
          <ac:spMkLst>
            <pc:docMk/>
            <pc:sldMk cId="2904500631" sldId="2076137807"/>
            <ac:spMk id="96" creationId="{A04C6A9B-D02A-9920-14C4-639FC9CEE381}"/>
          </ac:spMkLst>
        </pc:spChg>
      </pc:sldChg>
      <pc:sldChg chg="modSp add del mod">
        <pc:chgData name="Rempel, Emily" userId="70c147da-5018-4edc-a236-eb97b57260f6" providerId="ADAL" clId="{DBDC4EA8-4737-EC47-8628-65CC8F71A8AA}" dt="2025-02-14T09:26:10.192" v="5074" actId="2696"/>
        <pc:sldMkLst>
          <pc:docMk/>
          <pc:sldMk cId="4100612188" sldId="2076137808"/>
        </pc:sldMkLst>
      </pc:sldChg>
      <pc:sldChg chg="add modNotesTx">
        <pc:chgData name="Rempel, Emily" userId="70c147da-5018-4edc-a236-eb97b57260f6" providerId="ADAL" clId="{DBDC4EA8-4737-EC47-8628-65CC8F71A8AA}" dt="2025-02-17T11:11:46.875" v="5986" actId="20577"/>
        <pc:sldMkLst>
          <pc:docMk/>
          <pc:sldMk cId="1051018730" sldId="2076137809"/>
        </pc:sldMkLst>
      </pc:sldChg>
      <pc:sldChg chg="add del">
        <pc:chgData name="Rempel, Emily" userId="70c147da-5018-4edc-a236-eb97b57260f6" providerId="ADAL" clId="{DBDC4EA8-4737-EC47-8628-65CC8F71A8AA}" dt="2025-02-13T17:15:54.510" v="4344" actId="2696"/>
        <pc:sldMkLst>
          <pc:docMk/>
          <pc:sldMk cId="2640364900" sldId="2076137809"/>
        </pc:sldMkLst>
      </pc:sldChg>
      <pc:sldChg chg="modSp add mod">
        <pc:chgData name="Rempel, Emily" userId="70c147da-5018-4edc-a236-eb97b57260f6" providerId="ADAL" clId="{DBDC4EA8-4737-EC47-8628-65CC8F71A8AA}" dt="2025-02-13T17:16:08.384" v="4360" actId="20577"/>
        <pc:sldMkLst>
          <pc:docMk/>
          <pc:sldMk cId="3339488321" sldId="2076137810"/>
        </pc:sldMkLst>
        <pc:spChg chg="mod">
          <ac:chgData name="Rempel, Emily" userId="70c147da-5018-4edc-a236-eb97b57260f6" providerId="ADAL" clId="{DBDC4EA8-4737-EC47-8628-65CC8F71A8AA}" dt="2025-02-13T17:16:08.384" v="4360" actId="20577"/>
          <ac:spMkLst>
            <pc:docMk/>
            <pc:sldMk cId="3339488321" sldId="2076137810"/>
            <ac:spMk id="96" creationId="{E7DB344A-A0F4-FCB5-9495-09B04EF77065}"/>
          </ac:spMkLst>
        </pc:spChg>
      </pc:sldChg>
      <pc:sldChg chg="modSp add mod">
        <pc:chgData name="Rempel, Emily" userId="70c147da-5018-4edc-a236-eb97b57260f6" providerId="ADAL" clId="{DBDC4EA8-4737-EC47-8628-65CC8F71A8AA}" dt="2025-02-13T17:16:52.592" v="4411" actId="20577"/>
        <pc:sldMkLst>
          <pc:docMk/>
          <pc:sldMk cId="1977256184" sldId="2076137811"/>
        </pc:sldMkLst>
        <pc:spChg chg="mod">
          <ac:chgData name="Rempel, Emily" userId="70c147da-5018-4edc-a236-eb97b57260f6" providerId="ADAL" clId="{DBDC4EA8-4737-EC47-8628-65CC8F71A8AA}" dt="2025-02-13T17:16:52.592" v="4411" actId="20577"/>
          <ac:spMkLst>
            <pc:docMk/>
            <pc:sldMk cId="1977256184" sldId="2076137811"/>
            <ac:spMk id="96" creationId="{94200CCD-92EA-F515-7251-998EADE8A7BC}"/>
          </ac:spMkLst>
        </pc:spChg>
      </pc:sldChg>
      <pc:sldChg chg="modSp add mod ord modNotesTx">
        <pc:chgData name="Rempel, Emily" userId="70c147da-5018-4edc-a236-eb97b57260f6" providerId="ADAL" clId="{DBDC4EA8-4737-EC47-8628-65CC8F71A8AA}" dt="2025-02-25T10:17:07.893" v="6395" actId="20578"/>
        <pc:sldMkLst>
          <pc:docMk/>
          <pc:sldMk cId="2902736143" sldId="2076137812"/>
        </pc:sldMkLst>
        <pc:spChg chg="mod">
          <ac:chgData name="Rempel, Emily" userId="70c147da-5018-4edc-a236-eb97b57260f6" providerId="ADAL" clId="{DBDC4EA8-4737-EC47-8628-65CC8F71A8AA}" dt="2025-02-13T17:24:06.753" v="4717" actId="20577"/>
          <ac:spMkLst>
            <pc:docMk/>
            <pc:sldMk cId="2902736143" sldId="2076137812"/>
            <ac:spMk id="107" creationId="{87C6F108-87C1-05A5-72C0-04F2FACC5997}"/>
          </ac:spMkLst>
        </pc:spChg>
        <pc:spChg chg="mod">
          <ac:chgData name="Rempel, Emily" userId="70c147da-5018-4edc-a236-eb97b57260f6" providerId="ADAL" clId="{DBDC4EA8-4737-EC47-8628-65CC8F71A8AA}" dt="2025-02-13T17:24:37.660" v="4879" actId="20577"/>
          <ac:spMkLst>
            <pc:docMk/>
            <pc:sldMk cId="2902736143" sldId="2076137812"/>
            <ac:spMk id="108" creationId="{A992267C-8592-478A-9916-1C6AF2C81166}"/>
          </ac:spMkLst>
        </pc:spChg>
      </pc:sldChg>
      <pc:sldChg chg="new del">
        <pc:chgData name="Rempel, Emily" userId="70c147da-5018-4edc-a236-eb97b57260f6" providerId="ADAL" clId="{DBDC4EA8-4737-EC47-8628-65CC8F71A8AA}" dt="2025-02-14T09:20:09.759" v="4960" actId="2696"/>
        <pc:sldMkLst>
          <pc:docMk/>
          <pc:sldMk cId="2967209192" sldId="2076137813"/>
        </pc:sldMkLst>
      </pc:sldChg>
      <pc:sldChg chg="addSp delSp modSp new del mod">
        <pc:chgData name="Rempel, Emily" userId="70c147da-5018-4edc-a236-eb97b57260f6" providerId="ADAL" clId="{DBDC4EA8-4737-EC47-8628-65CC8F71A8AA}" dt="2025-02-14T09:21:20.297" v="4973" actId="2696"/>
        <pc:sldMkLst>
          <pc:docMk/>
          <pc:sldMk cId="3399098390" sldId="2076137813"/>
        </pc:sldMkLst>
      </pc:sldChg>
      <pc:sldChg chg="modSp add mod">
        <pc:chgData name="Rempel, Emily" userId="70c147da-5018-4edc-a236-eb97b57260f6" providerId="ADAL" clId="{DBDC4EA8-4737-EC47-8628-65CC8F71A8AA}" dt="2025-02-14T09:33:43.734" v="5087" actId="313"/>
        <pc:sldMkLst>
          <pc:docMk/>
          <pc:sldMk cId="4126079419" sldId="2076137813"/>
        </pc:sldMkLst>
        <pc:spChg chg="mod">
          <ac:chgData name="Rempel, Emily" userId="70c147da-5018-4edc-a236-eb97b57260f6" providerId="ADAL" clId="{DBDC4EA8-4737-EC47-8628-65CC8F71A8AA}" dt="2025-02-14T09:33:43.734" v="5087" actId="313"/>
          <ac:spMkLst>
            <pc:docMk/>
            <pc:sldMk cId="4126079419" sldId="2076137813"/>
            <ac:spMk id="108" creationId="{00C79433-D54E-DE5C-40B2-814485268B40}"/>
          </ac:spMkLst>
        </pc:spChg>
      </pc:sldChg>
      <pc:sldChg chg="add modNotesTx">
        <pc:chgData name="Rempel, Emily" userId="70c147da-5018-4edc-a236-eb97b57260f6" providerId="ADAL" clId="{DBDC4EA8-4737-EC47-8628-65CC8F71A8AA}" dt="2025-02-25T10:12:42.228" v="6394" actId="20577"/>
        <pc:sldMkLst>
          <pc:docMk/>
          <pc:sldMk cId="1877288857" sldId="2076137814"/>
        </pc:sldMkLst>
      </pc:sldChg>
      <pc:sldChg chg="addSp delSp modSp add del mod ord">
        <pc:chgData name="Rempel, Emily" userId="70c147da-5018-4edc-a236-eb97b57260f6" providerId="ADAL" clId="{DBDC4EA8-4737-EC47-8628-65CC8F71A8AA}" dt="2025-02-17T11:04:29.271" v="5675" actId="2696"/>
        <pc:sldMkLst>
          <pc:docMk/>
          <pc:sldMk cId="3430683580" sldId="2076137814"/>
        </pc:sldMkLst>
      </pc:sldChg>
      <pc:sldChg chg="add del">
        <pc:chgData name="Rempel, Emily" userId="70c147da-5018-4edc-a236-eb97b57260f6" providerId="ADAL" clId="{DBDC4EA8-4737-EC47-8628-65CC8F71A8AA}" dt="2025-02-17T11:04:29.271" v="5675" actId="2696"/>
        <pc:sldMkLst>
          <pc:docMk/>
          <pc:sldMk cId="2197551503" sldId="2076137815"/>
        </pc:sldMkLst>
      </pc:sldChg>
      <pc:sldChg chg="add del">
        <pc:chgData name="Rempel, Emily" userId="70c147da-5018-4edc-a236-eb97b57260f6" providerId="ADAL" clId="{DBDC4EA8-4737-EC47-8628-65CC8F71A8AA}" dt="2025-02-17T11:04:41.878" v="5677" actId="2696"/>
        <pc:sldMkLst>
          <pc:docMk/>
          <pc:sldMk cId="3047099884" sldId="2076137815"/>
        </pc:sldMkLst>
      </pc:sldChg>
      <pc:sldChg chg="modSp add mod">
        <pc:chgData name="Rempel, Emily" userId="70c147da-5018-4edc-a236-eb97b57260f6" providerId="ADAL" clId="{DBDC4EA8-4737-EC47-8628-65CC8F71A8AA}" dt="2025-02-18T16:10:44.313" v="6318" actId="20577"/>
        <pc:sldMkLst>
          <pc:docMk/>
          <pc:sldMk cId="3393748425" sldId="2076137815"/>
        </pc:sldMkLst>
        <pc:spChg chg="mod">
          <ac:chgData name="Rempel, Emily" userId="70c147da-5018-4edc-a236-eb97b57260f6" providerId="ADAL" clId="{DBDC4EA8-4737-EC47-8628-65CC8F71A8AA}" dt="2025-02-17T11:14:17.591" v="6018" actId="20577"/>
          <ac:spMkLst>
            <pc:docMk/>
            <pc:sldMk cId="3393748425" sldId="2076137815"/>
            <ac:spMk id="107" creationId="{22189089-0FDF-161B-B7B5-6DEF6C04B88F}"/>
          </ac:spMkLst>
        </pc:spChg>
        <pc:spChg chg="mod">
          <ac:chgData name="Rempel, Emily" userId="70c147da-5018-4edc-a236-eb97b57260f6" providerId="ADAL" clId="{DBDC4EA8-4737-EC47-8628-65CC8F71A8AA}" dt="2025-02-18T16:10:44.313" v="6318" actId="20577"/>
          <ac:spMkLst>
            <pc:docMk/>
            <pc:sldMk cId="3393748425" sldId="2076137815"/>
            <ac:spMk id="108" creationId="{3CA606E5-DDBB-4D73-F614-C1390C3D78FC}"/>
          </ac:spMkLst>
        </pc:spChg>
      </pc:sldChg>
      <pc:sldChg chg="modSp add del">
        <pc:chgData name="Rempel, Emily" userId="70c147da-5018-4edc-a236-eb97b57260f6" providerId="ADAL" clId="{DBDC4EA8-4737-EC47-8628-65CC8F71A8AA}" dt="2025-03-07T06:41:19.976" v="6520" actId="2696"/>
        <pc:sldMkLst>
          <pc:docMk/>
          <pc:sldMk cId="1383322092" sldId="2076137853"/>
        </pc:sldMkLst>
        <pc:graphicFrameChg chg="mod">
          <ac:chgData name="Rempel, Emily" userId="70c147da-5018-4edc-a236-eb97b57260f6" providerId="ADAL" clId="{DBDC4EA8-4737-EC47-8628-65CC8F71A8AA}" dt="2025-03-07T06:40:49.816" v="6519" actId="20577"/>
          <ac:graphicFrameMkLst>
            <pc:docMk/>
            <pc:sldMk cId="1383322092" sldId="2076137853"/>
            <ac:graphicFrameMk id="3" creationId="{3E662F35-75DA-1E65-9CF5-93DE733EE44A}"/>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a:t>From Feb 25</a:t>
          </a:r>
        </a:p>
        <a:p>
          <a:r>
            <a:rPr lang="en-GB" b="1"/>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a:t>March 6-7</a:t>
          </a:r>
        </a:p>
        <a:p>
          <a:r>
            <a:rPr lang="en-GB" b="1"/>
            <a:t>2 in-person sessions </a:t>
          </a:r>
          <a:r>
            <a:rPr lang="en-GB"/>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a:t>Optional debrief </a:t>
          </a:r>
          <a:r>
            <a:rPr lang="en-GB"/>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a:t>March 13-14</a:t>
          </a:r>
        </a:p>
        <a:p>
          <a:r>
            <a:rPr lang="en-GB" b="1"/>
            <a:t>2 in-person sessions </a:t>
          </a:r>
          <a:r>
            <a:rPr lang="en-GB"/>
            <a:t>focused on deliberation</a:t>
          </a:r>
        </a:p>
        <a:p>
          <a:r>
            <a:rPr lang="en-GB"/>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17E72F-F24B-9441-8D49-5B8FEE31C0BC}" type="doc">
      <dgm:prSet loTypeId="urn:microsoft.com/office/officeart/2009/3/layout/PhasedProcess" loCatId="" qsTypeId="urn:microsoft.com/office/officeart/2005/8/quickstyle/simple1" qsCatId="simple" csTypeId="urn:microsoft.com/office/officeart/2005/8/colors/colorful1" csCatId="colorful" phldr="1"/>
      <dgm:spPr/>
      <dgm:t>
        <a:bodyPr/>
        <a:lstStyle/>
        <a:p>
          <a:endParaRPr lang="en-GB"/>
        </a:p>
      </dgm:t>
    </dgm:pt>
    <dgm:pt modelId="{71892B66-D204-994C-BA22-2E8579B0F86D}">
      <dgm:prSet phldrT="[Text]"/>
      <dgm:spPr/>
      <dgm:t>
        <a:bodyPr/>
        <a:lstStyle/>
        <a:p>
          <a:r>
            <a:rPr lang="en-GB"/>
            <a:t>Assembly build up</a:t>
          </a:r>
        </a:p>
      </dgm:t>
    </dgm:pt>
    <dgm:pt modelId="{67789BC7-C2B4-BD42-9ADC-D8AA3D174E81}" type="parTrans" cxnId="{CADF8EEC-E8DE-E846-9C1F-EA90503F3403}">
      <dgm:prSet/>
      <dgm:spPr/>
      <dgm:t>
        <a:bodyPr/>
        <a:lstStyle/>
        <a:p>
          <a:endParaRPr lang="en-GB"/>
        </a:p>
      </dgm:t>
    </dgm:pt>
    <dgm:pt modelId="{7D78A052-DB0C-564D-B7C5-7BC55AC41041}" type="sibTrans" cxnId="{CADF8EEC-E8DE-E846-9C1F-EA90503F3403}">
      <dgm:prSet/>
      <dgm:spPr/>
      <dgm:t>
        <a:bodyPr/>
        <a:lstStyle/>
        <a:p>
          <a:endParaRPr lang="en-GB"/>
        </a:p>
      </dgm:t>
    </dgm:pt>
    <dgm:pt modelId="{38F21E83-4EDB-B44B-AB24-2785277100D3}">
      <dgm:prSet phldrT="[Text]" custT="1"/>
      <dgm:spPr/>
      <dgm:t>
        <a:bodyPr/>
        <a:lstStyle/>
        <a:p>
          <a:r>
            <a:rPr lang="en-GB" sz="500" dirty="0"/>
            <a:t>Community Data Conversations – hosted with LCR residents</a:t>
          </a:r>
        </a:p>
      </dgm:t>
    </dgm:pt>
    <dgm:pt modelId="{DE2B2105-646F-6445-8DD1-75B02D1A52B7}" type="parTrans" cxnId="{A82E5A66-18C7-F54E-BFAC-137F8A567C6A}">
      <dgm:prSet/>
      <dgm:spPr/>
      <dgm:t>
        <a:bodyPr/>
        <a:lstStyle/>
        <a:p>
          <a:endParaRPr lang="en-GB"/>
        </a:p>
      </dgm:t>
    </dgm:pt>
    <dgm:pt modelId="{C83BAF94-B7BA-A649-B40C-EAC9CCB8820B}" type="sibTrans" cxnId="{A82E5A66-18C7-F54E-BFAC-137F8A567C6A}">
      <dgm:prSet/>
      <dgm:spPr/>
      <dgm:t>
        <a:bodyPr/>
        <a:lstStyle/>
        <a:p>
          <a:endParaRPr lang="en-GB"/>
        </a:p>
      </dgm:t>
    </dgm:pt>
    <dgm:pt modelId="{0AD94FEC-2B6A-4E4D-8873-2B1A844E6BB8}">
      <dgm:prSet phldrT="[Text]" custT="1"/>
      <dgm:spPr>
        <a:solidFill>
          <a:schemeClr val="accent2">
            <a:lumMod val="25000"/>
            <a:lumOff val="75000"/>
            <a:alpha val="50000"/>
          </a:schemeClr>
        </a:solidFill>
      </dgm:spPr>
      <dgm:t>
        <a:bodyPr/>
        <a:lstStyle/>
        <a:p>
          <a:r>
            <a:rPr lang="en-GB" sz="600"/>
            <a:t>Data into Action Patient Engagement</a:t>
          </a:r>
        </a:p>
      </dgm:t>
    </dgm:pt>
    <dgm:pt modelId="{F7406C01-7BCD-3943-9EE9-B736FEA04B3F}" type="parTrans" cxnId="{844C4CE3-49A9-D845-B651-4E9266B8391C}">
      <dgm:prSet/>
      <dgm:spPr/>
      <dgm:t>
        <a:bodyPr/>
        <a:lstStyle/>
        <a:p>
          <a:endParaRPr lang="en-GB"/>
        </a:p>
      </dgm:t>
    </dgm:pt>
    <dgm:pt modelId="{761E2B72-3D67-4547-9689-AA1C5164C91D}" type="sibTrans" cxnId="{844C4CE3-49A9-D845-B651-4E9266B8391C}">
      <dgm:prSet/>
      <dgm:spPr/>
      <dgm:t>
        <a:bodyPr/>
        <a:lstStyle/>
        <a:p>
          <a:endParaRPr lang="en-GB"/>
        </a:p>
      </dgm:t>
    </dgm:pt>
    <dgm:pt modelId="{90E90E34-0A86-5D4A-8435-E1DC1B4A2D83}">
      <dgm:prSet phldrT="[Text]" custT="1"/>
      <dgm:spPr/>
      <dgm:t>
        <a:bodyPr/>
        <a:lstStyle/>
        <a:p>
          <a:r>
            <a:rPr lang="en-GB" sz="600" dirty="0"/>
            <a:t>Stakeholder and public review</a:t>
          </a:r>
        </a:p>
      </dgm:t>
    </dgm:pt>
    <dgm:pt modelId="{0C8EC616-D2A7-6B49-B6EF-54E16247111B}" type="parTrans" cxnId="{F3EC963F-B165-1441-9377-AC3378B8E2BD}">
      <dgm:prSet/>
      <dgm:spPr/>
      <dgm:t>
        <a:bodyPr/>
        <a:lstStyle/>
        <a:p>
          <a:endParaRPr lang="en-GB"/>
        </a:p>
      </dgm:t>
    </dgm:pt>
    <dgm:pt modelId="{8BDDBF58-DEAD-CE45-BCD2-5CA24D2E43D0}" type="sibTrans" cxnId="{F3EC963F-B165-1441-9377-AC3378B8E2BD}">
      <dgm:prSet/>
      <dgm:spPr/>
      <dgm:t>
        <a:bodyPr/>
        <a:lstStyle/>
        <a:p>
          <a:endParaRPr lang="en-GB"/>
        </a:p>
      </dgm:t>
    </dgm:pt>
    <dgm:pt modelId="{A1644755-1480-774B-A761-EE325A072DE1}">
      <dgm:prSet phldrT="[Text]"/>
      <dgm:spPr>
        <a:solidFill>
          <a:schemeClr val="accent5">
            <a:lumMod val="20000"/>
            <a:lumOff val="80000"/>
            <a:alpha val="50000"/>
          </a:schemeClr>
        </a:solidFill>
      </dgm:spPr>
      <dgm:t>
        <a:bodyPr/>
        <a:lstStyle/>
        <a:p>
          <a:r>
            <a:rPr lang="en-GB" b="1"/>
            <a:t>Evening feedback sessions</a:t>
          </a:r>
        </a:p>
      </dgm:t>
    </dgm:pt>
    <dgm:pt modelId="{8162A05C-F3C6-E34A-8146-08AD7EB2BA6A}" type="parTrans" cxnId="{47830A20-5330-F44E-A836-8BF2726E9F6E}">
      <dgm:prSet/>
      <dgm:spPr/>
      <dgm:t>
        <a:bodyPr/>
        <a:lstStyle/>
        <a:p>
          <a:endParaRPr lang="en-GB"/>
        </a:p>
      </dgm:t>
    </dgm:pt>
    <dgm:pt modelId="{0A69ABD9-8B24-8742-8AB2-DD4D5C7C4905}" type="sibTrans" cxnId="{47830A20-5330-F44E-A836-8BF2726E9F6E}">
      <dgm:prSet/>
      <dgm:spPr/>
      <dgm:t>
        <a:bodyPr/>
        <a:lstStyle/>
        <a:p>
          <a:endParaRPr lang="en-GB"/>
        </a:p>
      </dgm:t>
    </dgm:pt>
    <dgm:pt modelId="{E7BC747D-A4A8-F449-9017-23DD0FC53823}">
      <dgm:prSet phldrT="[Text]"/>
      <dgm:spPr/>
      <dgm:t>
        <a:bodyPr/>
        <a:lstStyle/>
        <a:p>
          <a:r>
            <a:rPr lang="en-GB" b="1"/>
            <a:t>4-day main event</a:t>
          </a:r>
        </a:p>
      </dgm:t>
    </dgm:pt>
    <dgm:pt modelId="{54A49D4B-242A-674D-917D-9968650E7A14}" type="parTrans" cxnId="{B6A7888E-4823-6D4E-ABA0-26468390F069}">
      <dgm:prSet/>
      <dgm:spPr/>
      <dgm:t>
        <a:bodyPr/>
        <a:lstStyle/>
        <a:p>
          <a:endParaRPr lang="en-GB"/>
        </a:p>
      </dgm:t>
    </dgm:pt>
    <dgm:pt modelId="{9E92E2D4-E85A-FB42-83D8-70CFAEE6BA70}" type="sibTrans" cxnId="{B6A7888E-4823-6D4E-ABA0-26468390F069}">
      <dgm:prSet/>
      <dgm:spPr/>
      <dgm:t>
        <a:bodyPr/>
        <a:lstStyle/>
        <a:p>
          <a:endParaRPr lang="en-GB"/>
        </a:p>
      </dgm:t>
    </dgm:pt>
    <dgm:pt modelId="{417BF5EE-8087-2841-BD50-D353E7DDB3B2}">
      <dgm:prSet phldrT="[Text]"/>
      <dgm:spPr/>
      <dgm:t>
        <a:bodyPr/>
        <a:lstStyle/>
        <a:p>
          <a:r>
            <a:rPr lang="en-GB"/>
            <a:t>Launch</a:t>
          </a:r>
        </a:p>
      </dgm:t>
    </dgm:pt>
    <dgm:pt modelId="{10636429-F9FB-CF40-A157-F5555E6D92E8}" type="parTrans" cxnId="{59F7CB13-1B27-1449-8E07-B1FFFBE6F1FF}">
      <dgm:prSet/>
      <dgm:spPr/>
      <dgm:t>
        <a:bodyPr/>
        <a:lstStyle/>
        <a:p>
          <a:endParaRPr lang="en-GB"/>
        </a:p>
      </dgm:t>
    </dgm:pt>
    <dgm:pt modelId="{661C5B5F-5520-034E-A8EA-329FD34D4993}" type="sibTrans" cxnId="{59F7CB13-1B27-1449-8E07-B1FFFBE6F1FF}">
      <dgm:prSet/>
      <dgm:spPr/>
      <dgm:t>
        <a:bodyPr/>
        <a:lstStyle/>
        <a:p>
          <a:endParaRPr lang="en-GB"/>
        </a:p>
      </dgm:t>
    </dgm:pt>
    <dgm:pt modelId="{89871990-CCBE-FA44-9C28-1D23D0C80B80}">
      <dgm:prSet phldrT="[Text]" custT="1"/>
      <dgm:spPr/>
      <dgm:t>
        <a:bodyPr/>
        <a:lstStyle/>
        <a:p>
          <a:r>
            <a:rPr lang="en-GB" sz="1600"/>
            <a:t>Public launch</a:t>
          </a:r>
        </a:p>
      </dgm:t>
    </dgm:pt>
    <dgm:pt modelId="{1C0CD979-3EF6-9245-8EB7-E19DB0A8D970}" type="parTrans" cxnId="{EC97499C-71A1-9D41-BACF-12B5087CC3DC}">
      <dgm:prSet/>
      <dgm:spPr/>
      <dgm:t>
        <a:bodyPr/>
        <a:lstStyle/>
        <a:p>
          <a:endParaRPr lang="en-GB"/>
        </a:p>
      </dgm:t>
    </dgm:pt>
    <dgm:pt modelId="{85387572-C3B9-6346-95DE-02A2ED6BC2CA}" type="sibTrans" cxnId="{EC97499C-71A1-9D41-BACF-12B5087CC3DC}">
      <dgm:prSet/>
      <dgm:spPr/>
      <dgm:t>
        <a:bodyPr/>
        <a:lstStyle/>
        <a:p>
          <a:endParaRPr lang="en-GB"/>
        </a:p>
      </dgm:t>
    </dgm:pt>
    <dgm:pt modelId="{EA92C90E-E767-E943-BE36-CD0DF637BE79}">
      <dgm:prSet phldrT="[Text]"/>
      <dgm:spPr/>
      <dgm:t>
        <a:bodyPr/>
        <a:lstStyle/>
        <a:p>
          <a:endParaRPr lang="en-GB" sz="1200"/>
        </a:p>
      </dgm:t>
    </dgm:pt>
    <dgm:pt modelId="{0EEFA238-9C35-7747-9586-D4682B2DA22B}" type="parTrans" cxnId="{BD0D5F6A-3571-E945-AD9A-BA9E43C429D1}">
      <dgm:prSet/>
      <dgm:spPr/>
      <dgm:t>
        <a:bodyPr/>
        <a:lstStyle/>
        <a:p>
          <a:endParaRPr lang="en-GB"/>
        </a:p>
      </dgm:t>
    </dgm:pt>
    <dgm:pt modelId="{FA475E15-FB2F-9A4C-8AFC-2150CB11B9BC}" type="sibTrans" cxnId="{BD0D5F6A-3571-E945-AD9A-BA9E43C429D1}">
      <dgm:prSet/>
      <dgm:spPr/>
      <dgm:t>
        <a:bodyPr/>
        <a:lstStyle/>
        <a:p>
          <a:endParaRPr lang="en-GB"/>
        </a:p>
      </dgm:t>
    </dgm:pt>
    <dgm:pt modelId="{D9AFFD92-07CA-C24F-95C5-79978FF8B25A}">
      <dgm:prSet phldrT="[Text]"/>
      <dgm:spPr/>
      <dgm:t>
        <a:bodyPr/>
        <a:lstStyle/>
        <a:p>
          <a:r>
            <a:rPr lang="en-GB" sz="1200"/>
            <a:t>Learning sessions and campaigns</a:t>
          </a:r>
        </a:p>
      </dgm:t>
    </dgm:pt>
    <dgm:pt modelId="{56EA4F0E-5A5E-6548-B2ED-0E46C117BA97}" type="parTrans" cxnId="{4711E0E2-C009-704D-9A55-F4B62ADF3E36}">
      <dgm:prSet/>
      <dgm:spPr/>
      <dgm:t>
        <a:bodyPr/>
        <a:lstStyle/>
        <a:p>
          <a:endParaRPr lang="en-GB"/>
        </a:p>
      </dgm:t>
    </dgm:pt>
    <dgm:pt modelId="{3F25543E-F304-F441-9B5C-83E7328E07AD}" type="sibTrans" cxnId="{4711E0E2-C009-704D-9A55-F4B62ADF3E36}">
      <dgm:prSet/>
      <dgm:spPr/>
      <dgm:t>
        <a:bodyPr/>
        <a:lstStyle/>
        <a:p>
          <a:endParaRPr lang="en-GB"/>
        </a:p>
      </dgm:t>
    </dgm:pt>
    <dgm:pt modelId="{F4540B89-7211-3D43-9D43-7BFE042F33FF}">
      <dgm:prSet phldrT="[Text]"/>
      <dgm:spPr/>
      <dgm:t>
        <a:bodyPr/>
        <a:lstStyle/>
        <a:p>
          <a:r>
            <a:rPr lang="en-GB"/>
            <a:t>Assembly</a:t>
          </a:r>
        </a:p>
        <a:p>
          <a:r>
            <a:rPr lang="en-GB"/>
            <a:t>March 2025</a:t>
          </a:r>
        </a:p>
      </dgm:t>
    </dgm:pt>
    <dgm:pt modelId="{D4B00D95-04F7-E245-A3E1-6556A3EC26EC}" type="sibTrans" cxnId="{8DE91F55-6B5A-5648-92BE-17AE261882B5}">
      <dgm:prSet/>
      <dgm:spPr/>
      <dgm:t>
        <a:bodyPr/>
        <a:lstStyle/>
        <a:p>
          <a:endParaRPr lang="en-GB"/>
        </a:p>
      </dgm:t>
    </dgm:pt>
    <dgm:pt modelId="{AF7032F9-4301-9A40-80EC-CBA83E1CB353}" type="parTrans" cxnId="{8DE91F55-6B5A-5648-92BE-17AE261882B5}">
      <dgm:prSet/>
      <dgm:spPr/>
      <dgm:t>
        <a:bodyPr/>
        <a:lstStyle/>
        <a:p>
          <a:endParaRPr lang="en-GB"/>
        </a:p>
      </dgm:t>
    </dgm:pt>
    <dgm:pt modelId="{7403DEA8-6C9D-9B47-BDB3-FEF6CEE301FA}">
      <dgm:prSet phldrT="[Text]" custT="1"/>
      <dgm:spPr/>
      <dgm:t>
        <a:bodyPr/>
        <a:lstStyle/>
        <a:p>
          <a:r>
            <a:rPr lang="en-GB" sz="800" dirty="0"/>
            <a:t>AI &amp; Us </a:t>
          </a:r>
          <a:r>
            <a:rPr lang="en-GB" sz="800"/>
            <a:t>Podcast creation</a:t>
          </a:r>
          <a:endParaRPr lang="en-GB" sz="500" dirty="0"/>
        </a:p>
      </dgm:t>
    </dgm:pt>
    <dgm:pt modelId="{61F7A4FE-815C-9749-99E6-4791D1AFB40D}" type="parTrans" cxnId="{BBD31E80-4661-164D-A95F-AD044A056344}">
      <dgm:prSet/>
      <dgm:spPr/>
      <dgm:t>
        <a:bodyPr/>
        <a:lstStyle/>
        <a:p>
          <a:endParaRPr lang="en-GB"/>
        </a:p>
      </dgm:t>
    </dgm:pt>
    <dgm:pt modelId="{E407A3D2-2178-BA43-BFBE-78CC8FD6300A}" type="sibTrans" cxnId="{BBD31E80-4661-164D-A95F-AD044A056344}">
      <dgm:prSet/>
      <dgm:spPr/>
      <dgm:t>
        <a:bodyPr/>
        <a:lstStyle/>
        <a:p>
          <a:endParaRPr lang="en-GB"/>
        </a:p>
      </dgm:t>
    </dgm:pt>
    <dgm:pt modelId="{3885A2D4-568F-7B46-A708-5A5BA8AD2939}" type="pres">
      <dgm:prSet presAssocID="{0517E72F-F24B-9441-8D49-5B8FEE31C0BC}" presName="Name0" presStyleCnt="0">
        <dgm:presLayoutVars>
          <dgm:chMax val="3"/>
          <dgm:chPref val="3"/>
          <dgm:bulletEnabled val="1"/>
          <dgm:dir/>
          <dgm:animLvl val="lvl"/>
        </dgm:presLayoutVars>
      </dgm:prSet>
      <dgm:spPr/>
    </dgm:pt>
    <dgm:pt modelId="{14855E8E-AB85-9B47-98F6-92F0F43ACA40}" type="pres">
      <dgm:prSet presAssocID="{0517E72F-F24B-9441-8D49-5B8FEE31C0BC}" presName="arc1" presStyleLbl="node1" presStyleIdx="0" presStyleCnt="4"/>
      <dgm:spPr/>
    </dgm:pt>
    <dgm:pt modelId="{D1408866-051E-6B4F-BFAF-4C1F2662681A}" type="pres">
      <dgm:prSet presAssocID="{0517E72F-F24B-9441-8D49-5B8FEE31C0BC}" presName="arc3" presStyleLbl="node1" presStyleIdx="1" presStyleCnt="4"/>
      <dgm:spPr/>
    </dgm:pt>
    <dgm:pt modelId="{CC7FD54D-DA43-4442-B983-C1BD84782B87}" type="pres">
      <dgm:prSet presAssocID="{0517E72F-F24B-9441-8D49-5B8FEE31C0BC}" presName="parentText2" presStyleLbl="revTx" presStyleIdx="0" presStyleCnt="3">
        <dgm:presLayoutVars>
          <dgm:chMax val="4"/>
          <dgm:chPref val="3"/>
          <dgm:bulletEnabled val="1"/>
        </dgm:presLayoutVars>
      </dgm:prSet>
      <dgm:spPr/>
    </dgm:pt>
    <dgm:pt modelId="{6CD2585D-F0F2-1E4C-B8E7-D815653D5DA8}" type="pres">
      <dgm:prSet presAssocID="{0517E72F-F24B-9441-8D49-5B8FEE31C0BC}" presName="arc2" presStyleLbl="node1" presStyleIdx="2" presStyleCnt="4"/>
      <dgm:spPr/>
    </dgm:pt>
    <dgm:pt modelId="{325C1C25-D331-264A-B642-294C36E84A5D}" type="pres">
      <dgm:prSet presAssocID="{0517E72F-F24B-9441-8D49-5B8FEE31C0BC}" presName="arc4" presStyleLbl="node1" presStyleIdx="3" presStyleCnt="4"/>
      <dgm:spPr/>
    </dgm:pt>
    <dgm:pt modelId="{2E987BE9-F147-DA45-B5A0-E61640947012}" type="pres">
      <dgm:prSet presAssocID="{0517E72F-F24B-9441-8D49-5B8FEE31C0BC}" presName="parentText3" presStyleLbl="revTx" presStyleIdx="1" presStyleCnt="3">
        <dgm:presLayoutVars>
          <dgm:chMax val="1"/>
          <dgm:chPref val="1"/>
          <dgm:bulletEnabled val="1"/>
        </dgm:presLayoutVars>
      </dgm:prSet>
      <dgm:spPr/>
    </dgm:pt>
    <dgm:pt modelId="{19DA48FC-6CED-CB40-A5AA-026F0FB027E5}" type="pres">
      <dgm:prSet presAssocID="{0517E72F-F24B-9441-8D49-5B8FEE31C0BC}" presName="middleComposite" presStyleCnt="0"/>
      <dgm:spPr/>
    </dgm:pt>
    <dgm:pt modelId="{9C1903B4-ED43-8B4C-BA5E-566237550BC2}" type="pres">
      <dgm:prSet presAssocID="{A1644755-1480-774B-A761-EE325A072DE1}" presName="circ1" presStyleLbl="vennNode1" presStyleIdx="0" presStyleCnt="11"/>
      <dgm:spPr/>
    </dgm:pt>
    <dgm:pt modelId="{01567F35-EA44-1D49-ADA2-9006847D0873}" type="pres">
      <dgm:prSet presAssocID="{A1644755-1480-774B-A761-EE325A072DE1}" presName="circ1Tx" presStyleLbl="revTx" presStyleIdx="1" presStyleCnt="3">
        <dgm:presLayoutVars>
          <dgm:chMax val="0"/>
          <dgm:chPref val="0"/>
        </dgm:presLayoutVars>
      </dgm:prSet>
      <dgm:spPr/>
    </dgm:pt>
    <dgm:pt modelId="{57AE1D1F-0A42-9F40-9787-D58421FA1072}" type="pres">
      <dgm:prSet presAssocID="{E7BC747D-A4A8-F449-9017-23DD0FC53823}" presName="circ2" presStyleLbl="vennNode1" presStyleIdx="1" presStyleCnt="11"/>
      <dgm:spPr/>
    </dgm:pt>
    <dgm:pt modelId="{C00B3B71-142A-E348-B980-647427507501}" type="pres">
      <dgm:prSet presAssocID="{E7BC747D-A4A8-F449-9017-23DD0FC53823}" presName="circ2Tx" presStyleLbl="revTx" presStyleIdx="1" presStyleCnt="3">
        <dgm:presLayoutVars>
          <dgm:chMax val="0"/>
          <dgm:chPref val="0"/>
        </dgm:presLayoutVars>
      </dgm:prSet>
      <dgm:spPr/>
    </dgm:pt>
    <dgm:pt modelId="{54A082B4-E14E-2B45-A7A5-20D9BE8D3C45}" type="pres">
      <dgm:prSet presAssocID="{0517E72F-F24B-9441-8D49-5B8FEE31C0BC}" presName="leftComposite" presStyleCnt="0"/>
      <dgm:spPr/>
    </dgm:pt>
    <dgm:pt modelId="{E2B3EC94-37BE-9443-8A55-C719EACFDDF5}" type="pres">
      <dgm:prSet presAssocID="{38F21E83-4EDB-B44B-AB24-2785277100D3}" presName="childText1_1" presStyleLbl="vennNode1" presStyleIdx="2" presStyleCnt="11">
        <dgm:presLayoutVars>
          <dgm:chMax val="0"/>
          <dgm:chPref val="0"/>
        </dgm:presLayoutVars>
      </dgm:prSet>
      <dgm:spPr/>
    </dgm:pt>
    <dgm:pt modelId="{F6A2C5FA-D7A2-0043-87ED-3BEE90B8357D}" type="pres">
      <dgm:prSet presAssocID="{38F21E83-4EDB-B44B-AB24-2785277100D3}" presName="ellipse1" presStyleLbl="vennNode1" presStyleIdx="3" presStyleCnt="11"/>
      <dgm:spPr/>
    </dgm:pt>
    <dgm:pt modelId="{EAC4E682-3A69-AA4E-8127-218D1BD32F8A}" type="pres">
      <dgm:prSet presAssocID="{38F21E83-4EDB-B44B-AB24-2785277100D3}" presName="ellipse2" presStyleLbl="vennNode1" presStyleIdx="4" presStyleCnt="11"/>
      <dgm:spPr/>
    </dgm:pt>
    <dgm:pt modelId="{508196D6-7B8D-D34A-B2BA-677DC251A7E0}" type="pres">
      <dgm:prSet presAssocID="{0AD94FEC-2B6A-4E4D-8873-2B1A844E6BB8}" presName="childText1_2" presStyleLbl="vennNode1" presStyleIdx="5" presStyleCnt="11">
        <dgm:presLayoutVars>
          <dgm:chMax val="0"/>
          <dgm:chPref val="0"/>
        </dgm:presLayoutVars>
      </dgm:prSet>
      <dgm:spPr/>
    </dgm:pt>
    <dgm:pt modelId="{437EC90D-EB2F-E141-9E90-FF07EDD449A5}" type="pres">
      <dgm:prSet presAssocID="{0AD94FEC-2B6A-4E4D-8873-2B1A844E6BB8}" presName="ellipse3" presStyleLbl="vennNode1" presStyleIdx="6" presStyleCnt="11"/>
      <dgm:spPr/>
    </dgm:pt>
    <dgm:pt modelId="{BA63F59C-C969-364F-8947-8BA52D5462D1}" type="pres">
      <dgm:prSet presAssocID="{90E90E34-0A86-5D4A-8435-E1DC1B4A2D83}" presName="childText1_3" presStyleLbl="vennNode1" presStyleIdx="7" presStyleCnt="11">
        <dgm:presLayoutVars>
          <dgm:chMax val="0"/>
          <dgm:chPref val="0"/>
        </dgm:presLayoutVars>
      </dgm:prSet>
      <dgm:spPr/>
    </dgm:pt>
    <dgm:pt modelId="{85BEDB8B-C102-B045-9EB2-02C40D5B2F36}" type="pres">
      <dgm:prSet presAssocID="{7403DEA8-6C9D-9B47-BDB3-FEF6CEE301FA}" presName="childText1_4" presStyleLbl="vennNode1" presStyleIdx="8" presStyleCnt="11">
        <dgm:presLayoutVars>
          <dgm:chMax val="0"/>
          <dgm:chPref val="0"/>
        </dgm:presLayoutVars>
      </dgm:prSet>
      <dgm:spPr/>
    </dgm:pt>
    <dgm:pt modelId="{D649D33B-63CF-0847-A104-2FFAE446397E}" type="pres">
      <dgm:prSet presAssocID="{7403DEA8-6C9D-9B47-BDB3-FEF6CEE301FA}" presName="ellipse4" presStyleLbl="vennNode1" presStyleIdx="9" presStyleCnt="11"/>
      <dgm:spPr/>
    </dgm:pt>
    <dgm:pt modelId="{EB11F171-2687-3C43-B53D-4D395EA3E16B}" type="pres">
      <dgm:prSet presAssocID="{7403DEA8-6C9D-9B47-BDB3-FEF6CEE301FA}" presName="ellipse5" presStyleLbl="vennNode1" presStyleIdx="10" presStyleCnt="11"/>
      <dgm:spPr/>
    </dgm:pt>
    <dgm:pt modelId="{ACF773C5-B095-964B-A13C-B2F6297F8084}" type="pres">
      <dgm:prSet presAssocID="{0517E72F-F24B-9441-8D49-5B8FEE31C0BC}" presName="rightChild" presStyleLbl="node2" presStyleIdx="0" presStyleCnt="1">
        <dgm:presLayoutVars>
          <dgm:chMax val="0"/>
          <dgm:chPref val="0"/>
        </dgm:presLayoutVars>
      </dgm:prSet>
      <dgm:spPr/>
    </dgm:pt>
    <dgm:pt modelId="{55BB2647-36CA-1F4A-A9B4-68F2909043CC}" type="pres">
      <dgm:prSet presAssocID="{0517E72F-F24B-9441-8D49-5B8FEE31C0BC}" presName="parentText1" presStyleLbl="revTx" presStyleIdx="2" presStyleCnt="3">
        <dgm:presLayoutVars>
          <dgm:chMax val="4"/>
          <dgm:chPref val="3"/>
          <dgm:bulletEnabled val="1"/>
        </dgm:presLayoutVars>
      </dgm:prSet>
      <dgm:spPr/>
    </dgm:pt>
  </dgm:ptLst>
  <dgm:cxnLst>
    <dgm:cxn modelId="{F8A5400F-77A9-FC48-8D68-56028D7BAF7C}" type="presOf" srcId="{E7BC747D-A4A8-F449-9017-23DD0FC53823}" destId="{C00B3B71-142A-E348-B980-647427507501}" srcOrd="1" destOrd="0" presId="urn:microsoft.com/office/officeart/2009/3/layout/PhasedProcess"/>
    <dgm:cxn modelId="{59F7CB13-1B27-1449-8E07-B1FFFBE6F1FF}" srcId="{0517E72F-F24B-9441-8D49-5B8FEE31C0BC}" destId="{417BF5EE-8087-2841-BD50-D353E7DDB3B2}" srcOrd="2" destOrd="0" parTransId="{10636429-F9FB-CF40-A157-F5555E6D92E8}" sibTransId="{661C5B5F-5520-034E-A8EA-329FD34D4993}"/>
    <dgm:cxn modelId="{81E6991A-0590-8C4A-9FB7-4F09EC858851}" type="presOf" srcId="{38F21E83-4EDB-B44B-AB24-2785277100D3}" destId="{E2B3EC94-37BE-9443-8A55-C719EACFDDF5}" srcOrd="0" destOrd="0" presId="urn:microsoft.com/office/officeart/2009/3/layout/PhasedProcess"/>
    <dgm:cxn modelId="{47830A20-5330-F44E-A836-8BF2726E9F6E}" srcId="{F4540B89-7211-3D43-9D43-7BFE042F33FF}" destId="{A1644755-1480-774B-A761-EE325A072DE1}" srcOrd="0" destOrd="0" parTransId="{8162A05C-F3C6-E34A-8146-08AD7EB2BA6A}" sibTransId="{0A69ABD9-8B24-8742-8AB2-DD4D5C7C4905}"/>
    <dgm:cxn modelId="{3004CF22-DF6A-F149-8C86-9DC762B8B8F3}" type="presOf" srcId="{71892B66-D204-994C-BA22-2E8579B0F86D}" destId="{55BB2647-36CA-1F4A-A9B4-68F2909043CC}" srcOrd="0" destOrd="0" presId="urn:microsoft.com/office/officeart/2009/3/layout/PhasedProcess"/>
    <dgm:cxn modelId="{39985A2A-8852-B84C-A405-4C2904105CC7}" type="presOf" srcId="{A1644755-1480-774B-A761-EE325A072DE1}" destId="{9C1903B4-ED43-8B4C-BA5E-566237550BC2}" srcOrd="0" destOrd="0" presId="urn:microsoft.com/office/officeart/2009/3/layout/PhasedProcess"/>
    <dgm:cxn modelId="{F3EC963F-B165-1441-9377-AC3378B8E2BD}" srcId="{71892B66-D204-994C-BA22-2E8579B0F86D}" destId="{90E90E34-0A86-5D4A-8435-E1DC1B4A2D83}" srcOrd="2" destOrd="0" parTransId="{0C8EC616-D2A7-6B49-B6EF-54E16247111B}" sibTransId="{8BDDBF58-DEAD-CE45-BCD2-5CA24D2E43D0}"/>
    <dgm:cxn modelId="{03B7E041-E209-7C40-9581-0917CBA56EFF}" type="presOf" srcId="{0AD94FEC-2B6A-4E4D-8873-2B1A844E6BB8}" destId="{508196D6-7B8D-D34A-B2BA-677DC251A7E0}" srcOrd="0" destOrd="0" presId="urn:microsoft.com/office/officeart/2009/3/layout/PhasedProcess"/>
    <dgm:cxn modelId="{8DE91F55-6B5A-5648-92BE-17AE261882B5}" srcId="{0517E72F-F24B-9441-8D49-5B8FEE31C0BC}" destId="{F4540B89-7211-3D43-9D43-7BFE042F33FF}" srcOrd="1" destOrd="0" parTransId="{AF7032F9-4301-9A40-80EC-CBA83E1CB353}" sibTransId="{D4B00D95-04F7-E245-A3E1-6556A3EC26EC}"/>
    <dgm:cxn modelId="{A82E5A66-18C7-F54E-BFAC-137F8A567C6A}" srcId="{71892B66-D204-994C-BA22-2E8579B0F86D}" destId="{38F21E83-4EDB-B44B-AB24-2785277100D3}" srcOrd="0" destOrd="0" parTransId="{DE2B2105-646F-6445-8DD1-75B02D1A52B7}" sibTransId="{C83BAF94-B7BA-A649-B40C-EAC9CCB8820B}"/>
    <dgm:cxn modelId="{BD0D5F6A-3571-E945-AD9A-BA9E43C429D1}" srcId="{417BF5EE-8087-2841-BD50-D353E7DDB3B2}" destId="{EA92C90E-E767-E943-BE36-CD0DF637BE79}" srcOrd="2" destOrd="0" parTransId="{0EEFA238-9C35-7747-9586-D4682B2DA22B}" sibTransId="{FA475E15-FB2F-9A4C-8AFC-2150CB11B9BC}"/>
    <dgm:cxn modelId="{E8757670-FF02-134F-991D-5CAF4454F7A0}" type="presOf" srcId="{0517E72F-F24B-9441-8D49-5B8FEE31C0BC}" destId="{3885A2D4-568F-7B46-A708-5A5BA8AD2939}" srcOrd="0" destOrd="0" presId="urn:microsoft.com/office/officeart/2009/3/layout/PhasedProcess"/>
    <dgm:cxn modelId="{46D8767A-C8D2-1B47-BB8A-05548C5CBE3B}" type="presOf" srcId="{A1644755-1480-774B-A761-EE325A072DE1}" destId="{01567F35-EA44-1D49-ADA2-9006847D0873}" srcOrd="1" destOrd="0" presId="urn:microsoft.com/office/officeart/2009/3/layout/PhasedProcess"/>
    <dgm:cxn modelId="{AE38ED7B-BB93-AD46-9965-A00FD7389FA4}" type="presOf" srcId="{7403DEA8-6C9D-9B47-BDB3-FEF6CEE301FA}" destId="{85BEDB8B-C102-B045-9EB2-02C40D5B2F36}" srcOrd="0" destOrd="0" presId="urn:microsoft.com/office/officeart/2009/3/layout/PhasedProcess"/>
    <dgm:cxn modelId="{BBD31E80-4661-164D-A95F-AD044A056344}" srcId="{71892B66-D204-994C-BA22-2E8579B0F86D}" destId="{7403DEA8-6C9D-9B47-BDB3-FEF6CEE301FA}" srcOrd="3" destOrd="0" parTransId="{61F7A4FE-815C-9749-99E6-4791D1AFB40D}" sibTransId="{E407A3D2-2178-BA43-BFBE-78CC8FD6300A}"/>
    <dgm:cxn modelId="{B6A7888E-4823-6D4E-ABA0-26468390F069}" srcId="{F4540B89-7211-3D43-9D43-7BFE042F33FF}" destId="{E7BC747D-A4A8-F449-9017-23DD0FC53823}" srcOrd="1" destOrd="0" parTransId="{54A49D4B-242A-674D-917D-9968650E7A14}" sibTransId="{9E92E2D4-E85A-FB42-83D8-70CFAEE6BA70}"/>
    <dgm:cxn modelId="{A08AC797-A04E-1648-AABC-20FDE0E289A2}" type="presOf" srcId="{89871990-CCBE-FA44-9C28-1D23D0C80B80}" destId="{ACF773C5-B095-964B-A13C-B2F6297F8084}" srcOrd="0" destOrd="0" presId="urn:microsoft.com/office/officeart/2009/3/layout/PhasedProcess"/>
    <dgm:cxn modelId="{EC97499C-71A1-9D41-BACF-12B5087CC3DC}" srcId="{417BF5EE-8087-2841-BD50-D353E7DDB3B2}" destId="{89871990-CCBE-FA44-9C28-1D23D0C80B80}" srcOrd="0" destOrd="0" parTransId="{1C0CD979-3EF6-9245-8EB7-E19DB0A8D970}" sibTransId="{85387572-C3B9-6346-95DE-02A2ED6BC2CA}"/>
    <dgm:cxn modelId="{11F119AF-84AE-5F45-937F-CEED66C63CEE}" type="presOf" srcId="{EA92C90E-E767-E943-BE36-CD0DF637BE79}" destId="{ACF773C5-B095-964B-A13C-B2F6297F8084}" srcOrd="0" destOrd="2" presId="urn:microsoft.com/office/officeart/2009/3/layout/PhasedProcess"/>
    <dgm:cxn modelId="{A5FB16D5-012A-FC4E-9E11-C6D0982C4B03}" type="presOf" srcId="{E7BC747D-A4A8-F449-9017-23DD0FC53823}" destId="{57AE1D1F-0A42-9F40-9787-D58421FA1072}" srcOrd="0" destOrd="0" presId="urn:microsoft.com/office/officeart/2009/3/layout/PhasedProcess"/>
    <dgm:cxn modelId="{56C845D8-3D75-C145-9E70-34CE2AA776AE}" type="presOf" srcId="{F4540B89-7211-3D43-9D43-7BFE042F33FF}" destId="{CC7FD54D-DA43-4442-B983-C1BD84782B87}" srcOrd="0" destOrd="0" presId="urn:microsoft.com/office/officeart/2009/3/layout/PhasedProcess"/>
    <dgm:cxn modelId="{585369DA-6B1C-EF48-B752-5BD32A73858B}" type="presOf" srcId="{D9AFFD92-07CA-C24F-95C5-79978FF8B25A}" destId="{ACF773C5-B095-964B-A13C-B2F6297F8084}" srcOrd="0" destOrd="1" presId="urn:microsoft.com/office/officeart/2009/3/layout/PhasedProcess"/>
    <dgm:cxn modelId="{4711E0E2-C009-704D-9A55-F4B62ADF3E36}" srcId="{417BF5EE-8087-2841-BD50-D353E7DDB3B2}" destId="{D9AFFD92-07CA-C24F-95C5-79978FF8B25A}" srcOrd="1" destOrd="0" parTransId="{56EA4F0E-5A5E-6548-B2ED-0E46C117BA97}" sibTransId="{3F25543E-F304-F441-9B5C-83E7328E07AD}"/>
    <dgm:cxn modelId="{844C4CE3-49A9-D845-B651-4E9266B8391C}" srcId="{71892B66-D204-994C-BA22-2E8579B0F86D}" destId="{0AD94FEC-2B6A-4E4D-8873-2B1A844E6BB8}" srcOrd="1" destOrd="0" parTransId="{F7406C01-7BCD-3943-9EE9-B736FEA04B3F}" sibTransId="{761E2B72-3D67-4547-9689-AA1C5164C91D}"/>
    <dgm:cxn modelId="{911EF2E3-2BCA-1D4A-B75B-11143F028675}" type="presOf" srcId="{90E90E34-0A86-5D4A-8435-E1DC1B4A2D83}" destId="{BA63F59C-C969-364F-8947-8BA52D5462D1}" srcOrd="0" destOrd="0" presId="urn:microsoft.com/office/officeart/2009/3/layout/PhasedProcess"/>
    <dgm:cxn modelId="{058F47E7-7782-7248-BBA8-01A8C4096D66}" type="presOf" srcId="{417BF5EE-8087-2841-BD50-D353E7DDB3B2}" destId="{2E987BE9-F147-DA45-B5A0-E61640947012}" srcOrd="0" destOrd="0" presId="urn:microsoft.com/office/officeart/2009/3/layout/PhasedProcess"/>
    <dgm:cxn modelId="{CADF8EEC-E8DE-E846-9C1F-EA90503F3403}" srcId="{0517E72F-F24B-9441-8D49-5B8FEE31C0BC}" destId="{71892B66-D204-994C-BA22-2E8579B0F86D}" srcOrd="0" destOrd="0" parTransId="{67789BC7-C2B4-BD42-9ADC-D8AA3D174E81}" sibTransId="{7D78A052-DB0C-564D-B7C5-7BC55AC41041}"/>
    <dgm:cxn modelId="{756AEED7-C8F5-C64D-9614-A5EC63E89530}" type="presParOf" srcId="{3885A2D4-568F-7B46-A708-5A5BA8AD2939}" destId="{14855E8E-AB85-9B47-98F6-92F0F43ACA40}" srcOrd="0" destOrd="0" presId="urn:microsoft.com/office/officeart/2009/3/layout/PhasedProcess"/>
    <dgm:cxn modelId="{229E59D6-7180-7E44-8895-249E4F7E2FA3}" type="presParOf" srcId="{3885A2D4-568F-7B46-A708-5A5BA8AD2939}" destId="{D1408866-051E-6B4F-BFAF-4C1F2662681A}" srcOrd="1" destOrd="0" presId="urn:microsoft.com/office/officeart/2009/3/layout/PhasedProcess"/>
    <dgm:cxn modelId="{8B51062B-4AF0-9B4A-A8EE-A7B9CFDDF26E}" type="presParOf" srcId="{3885A2D4-568F-7B46-A708-5A5BA8AD2939}" destId="{CC7FD54D-DA43-4442-B983-C1BD84782B87}" srcOrd="2" destOrd="0" presId="urn:microsoft.com/office/officeart/2009/3/layout/PhasedProcess"/>
    <dgm:cxn modelId="{731BCF82-1C4C-084A-8033-EE7FFF10BDBB}" type="presParOf" srcId="{3885A2D4-568F-7B46-A708-5A5BA8AD2939}" destId="{6CD2585D-F0F2-1E4C-B8E7-D815653D5DA8}" srcOrd="3" destOrd="0" presId="urn:microsoft.com/office/officeart/2009/3/layout/PhasedProcess"/>
    <dgm:cxn modelId="{6D600230-7B37-6745-B017-F89F34F0C8DE}" type="presParOf" srcId="{3885A2D4-568F-7B46-A708-5A5BA8AD2939}" destId="{325C1C25-D331-264A-B642-294C36E84A5D}" srcOrd="4" destOrd="0" presId="urn:microsoft.com/office/officeart/2009/3/layout/PhasedProcess"/>
    <dgm:cxn modelId="{BCE3C2F6-5997-6645-A8D0-E6ABFF56E91F}" type="presParOf" srcId="{3885A2D4-568F-7B46-A708-5A5BA8AD2939}" destId="{2E987BE9-F147-DA45-B5A0-E61640947012}" srcOrd="5" destOrd="0" presId="urn:microsoft.com/office/officeart/2009/3/layout/PhasedProcess"/>
    <dgm:cxn modelId="{AF898148-8FA7-4842-8B45-FE23BA8F842B}" type="presParOf" srcId="{3885A2D4-568F-7B46-A708-5A5BA8AD2939}" destId="{19DA48FC-6CED-CB40-A5AA-026F0FB027E5}" srcOrd="6" destOrd="0" presId="urn:microsoft.com/office/officeart/2009/3/layout/PhasedProcess"/>
    <dgm:cxn modelId="{7CAE28D3-135C-9F4B-9BD2-2F1607393A90}" type="presParOf" srcId="{19DA48FC-6CED-CB40-A5AA-026F0FB027E5}" destId="{9C1903B4-ED43-8B4C-BA5E-566237550BC2}" srcOrd="0" destOrd="0" presId="urn:microsoft.com/office/officeart/2009/3/layout/PhasedProcess"/>
    <dgm:cxn modelId="{D7B15BBE-9BBC-6349-8BC3-7352B0B44DA8}" type="presParOf" srcId="{19DA48FC-6CED-CB40-A5AA-026F0FB027E5}" destId="{01567F35-EA44-1D49-ADA2-9006847D0873}" srcOrd="1" destOrd="0" presId="urn:microsoft.com/office/officeart/2009/3/layout/PhasedProcess"/>
    <dgm:cxn modelId="{D39B1147-FAE9-9744-86BF-18821235DD69}" type="presParOf" srcId="{19DA48FC-6CED-CB40-A5AA-026F0FB027E5}" destId="{57AE1D1F-0A42-9F40-9787-D58421FA1072}" srcOrd="2" destOrd="0" presId="urn:microsoft.com/office/officeart/2009/3/layout/PhasedProcess"/>
    <dgm:cxn modelId="{D14EE9F7-20C6-4741-8B7C-98C49A44598E}" type="presParOf" srcId="{19DA48FC-6CED-CB40-A5AA-026F0FB027E5}" destId="{C00B3B71-142A-E348-B980-647427507501}" srcOrd="3" destOrd="0" presId="urn:microsoft.com/office/officeart/2009/3/layout/PhasedProcess"/>
    <dgm:cxn modelId="{29842F7D-9F19-7145-BC42-19EED8533537}" type="presParOf" srcId="{3885A2D4-568F-7B46-A708-5A5BA8AD2939}" destId="{54A082B4-E14E-2B45-A7A5-20D9BE8D3C45}" srcOrd="7" destOrd="0" presId="urn:microsoft.com/office/officeart/2009/3/layout/PhasedProcess"/>
    <dgm:cxn modelId="{5BFC98A1-E742-F24A-B1DA-2D6B571EF14D}" type="presParOf" srcId="{54A082B4-E14E-2B45-A7A5-20D9BE8D3C45}" destId="{E2B3EC94-37BE-9443-8A55-C719EACFDDF5}" srcOrd="0" destOrd="0" presId="urn:microsoft.com/office/officeart/2009/3/layout/PhasedProcess"/>
    <dgm:cxn modelId="{24B1DE23-605C-B944-B103-EE290C26C4C0}" type="presParOf" srcId="{54A082B4-E14E-2B45-A7A5-20D9BE8D3C45}" destId="{F6A2C5FA-D7A2-0043-87ED-3BEE90B8357D}" srcOrd="1" destOrd="0" presId="urn:microsoft.com/office/officeart/2009/3/layout/PhasedProcess"/>
    <dgm:cxn modelId="{90312CA2-9781-6041-A5F5-1200CA230855}" type="presParOf" srcId="{54A082B4-E14E-2B45-A7A5-20D9BE8D3C45}" destId="{EAC4E682-3A69-AA4E-8127-218D1BD32F8A}" srcOrd="2" destOrd="0" presId="urn:microsoft.com/office/officeart/2009/3/layout/PhasedProcess"/>
    <dgm:cxn modelId="{52856EB1-8B40-2B41-B2FB-0C9B1EC8D050}" type="presParOf" srcId="{54A082B4-E14E-2B45-A7A5-20D9BE8D3C45}" destId="{508196D6-7B8D-D34A-B2BA-677DC251A7E0}" srcOrd="3" destOrd="0" presId="urn:microsoft.com/office/officeart/2009/3/layout/PhasedProcess"/>
    <dgm:cxn modelId="{8EA7A2AE-711F-8C4B-B7BE-A1D036D75FA8}" type="presParOf" srcId="{54A082B4-E14E-2B45-A7A5-20D9BE8D3C45}" destId="{437EC90D-EB2F-E141-9E90-FF07EDD449A5}" srcOrd="4" destOrd="0" presId="urn:microsoft.com/office/officeart/2009/3/layout/PhasedProcess"/>
    <dgm:cxn modelId="{577F506A-1516-854C-845F-492CDAFF6B02}" type="presParOf" srcId="{54A082B4-E14E-2B45-A7A5-20D9BE8D3C45}" destId="{BA63F59C-C969-364F-8947-8BA52D5462D1}" srcOrd="5" destOrd="0" presId="urn:microsoft.com/office/officeart/2009/3/layout/PhasedProcess"/>
    <dgm:cxn modelId="{97A817E5-6157-C341-A098-775CE407FA6C}" type="presParOf" srcId="{54A082B4-E14E-2B45-A7A5-20D9BE8D3C45}" destId="{85BEDB8B-C102-B045-9EB2-02C40D5B2F36}" srcOrd="6" destOrd="0" presId="urn:microsoft.com/office/officeart/2009/3/layout/PhasedProcess"/>
    <dgm:cxn modelId="{010210A9-7383-824D-A538-6C0EBE854B39}" type="presParOf" srcId="{54A082B4-E14E-2B45-A7A5-20D9BE8D3C45}" destId="{D649D33B-63CF-0847-A104-2FFAE446397E}" srcOrd="7" destOrd="0" presId="urn:microsoft.com/office/officeart/2009/3/layout/PhasedProcess"/>
    <dgm:cxn modelId="{DCA1FAB2-536F-904A-8351-55880EC30044}" type="presParOf" srcId="{54A082B4-E14E-2B45-A7A5-20D9BE8D3C45}" destId="{EB11F171-2687-3C43-B53D-4D395EA3E16B}" srcOrd="8" destOrd="0" presId="urn:microsoft.com/office/officeart/2009/3/layout/PhasedProcess"/>
    <dgm:cxn modelId="{5525C8DE-5202-9C46-894A-E9201E388DFD}" type="presParOf" srcId="{3885A2D4-568F-7B46-A708-5A5BA8AD2939}" destId="{ACF773C5-B095-964B-A13C-B2F6297F8084}" srcOrd="8" destOrd="0" presId="urn:microsoft.com/office/officeart/2009/3/layout/PhasedProcess"/>
    <dgm:cxn modelId="{74B481FE-3E87-2145-B8F3-132B1B071B96}" type="presParOf" srcId="{3885A2D4-568F-7B46-A708-5A5BA8AD2939}" destId="{55BB2647-36CA-1F4A-A9B4-68F2909043CC}" srcOrd="9" destOrd="0" presId="urn:microsoft.com/office/officeart/2009/3/layout/Phased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From Feb 25</a:t>
          </a:r>
        </a:p>
        <a:p>
          <a:pPr marL="0" lvl="0" indent="0" algn="ctr" defTabSz="533400">
            <a:lnSpc>
              <a:spcPct val="90000"/>
            </a:lnSpc>
            <a:spcBef>
              <a:spcPct val="0"/>
            </a:spcBef>
            <a:spcAft>
              <a:spcPct val="35000"/>
            </a:spcAft>
            <a:buNone/>
          </a:pPr>
          <a:r>
            <a:rPr lang="en-GB" sz="1200" b="1" kern="120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March 6-7</a:t>
          </a:r>
        </a:p>
        <a:p>
          <a:pPr marL="0" lvl="0" indent="0" algn="ctr" defTabSz="533400">
            <a:lnSpc>
              <a:spcPct val="90000"/>
            </a:lnSpc>
            <a:spcBef>
              <a:spcPct val="0"/>
            </a:spcBef>
            <a:spcAft>
              <a:spcPct val="35000"/>
            </a:spcAft>
            <a:buNone/>
          </a:pPr>
          <a:r>
            <a:rPr lang="en-GB" sz="1200" b="1" kern="1200"/>
            <a:t>2 in-person sessions </a:t>
          </a:r>
          <a:r>
            <a:rPr lang="en-GB" sz="1200" kern="120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March 13-14</a:t>
          </a:r>
        </a:p>
        <a:p>
          <a:pPr marL="0" lvl="0" indent="0" algn="ctr" defTabSz="533400">
            <a:lnSpc>
              <a:spcPct val="90000"/>
            </a:lnSpc>
            <a:spcBef>
              <a:spcPct val="0"/>
            </a:spcBef>
            <a:spcAft>
              <a:spcPct val="35000"/>
            </a:spcAft>
            <a:buNone/>
          </a:pPr>
          <a:r>
            <a:rPr lang="en-GB" sz="1200" b="1" kern="1200"/>
            <a:t>2 in-person sessions </a:t>
          </a:r>
          <a:r>
            <a:rPr lang="en-GB" sz="1200" kern="1200"/>
            <a:t>focused on deliberation</a:t>
          </a:r>
        </a:p>
        <a:p>
          <a:pPr marL="0" lvl="0" indent="0" algn="ctr" defTabSz="533400">
            <a:lnSpc>
              <a:spcPct val="90000"/>
            </a:lnSpc>
            <a:spcBef>
              <a:spcPct val="0"/>
            </a:spcBef>
            <a:spcAft>
              <a:spcPct val="35000"/>
            </a:spcAft>
            <a:buNone/>
          </a:pPr>
          <a:r>
            <a:rPr lang="en-GB" sz="1200" kern="120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Optional debrief </a:t>
          </a:r>
          <a:r>
            <a:rPr lang="en-GB" sz="1200" kern="120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855E8E-AB85-9B47-98F6-92F0F43ACA40}">
      <dsp:nvSpPr>
        <dsp:cNvPr id="0" name=""/>
        <dsp:cNvSpPr/>
      </dsp:nvSpPr>
      <dsp:spPr>
        <a:xfrm rot="5400000">
          <a:off x="225" y="1400117"/>
          <a:ext cx="2933856" cy="2934307"/>
        </a:xfrm>
        <a:prstGeom prst="blockArc">
          <a:avLst>
            <a:gd name="adj1" fmla="val 13500000"/>
            <a:gd name="adj2" fmla="val 18900000"/>
            <a:gd name="adj3" fmla="val 496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408866-051E-6B4F-BFAF-4C1F2662681A}">
      <dsp:nvSpPr>
        <dsp:cNvPr id="0" name=""/>
        <dsp:cNvSpPr/>
      </dsp:nvSpPr>
      <dsp:spPr>
        <a:xfrm rot="16200000">
          <a:off x="3019765" y="1400117"/>
          <a:ext cx="2933856" cy="2934307"/>
        </a:xfrm>
        <a:prstGeom prst="blockArc">
          <a:avLst>
            <a:gd name="adj1" fmla="val 13500000"/>
            <a:gd name="adj2" fmla="val 18900000"/>
            <a:gd name="adj3" fmla="val 496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D54D-DA43-4442-B983-C1BD84782B87}">
      <dsp:nvSpPr>
        <dsp:cNvPr id="0" name=""/>
        <dsp:cNvSpPr/>
      </dsp:nvSpPr>
      <dsp:spPr>
        <a:xfrm>
          <a:off x="3366685"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Assembly</a:t>
          </a:r>
        </a:p>
        <a:p>
          <a:pPr marL="0" lvl="0" indent="0" algn="ctr" defTabSz="666750">
            <a:lnSpc>
              <a:spcPct val="90000"/>
            </a:lnSpc>
            <a:spcBef>
              <a:spcPct val="0"/>
            </a:spcBef>
            <a:spcAft>
              <a:spcPct val="35000"/>
            </a:spcAft>
            <a:buNone/>
          </a:pPr>
          <a:r>
            <a:rPr lang="en-GB" sz="1500" kern="1200"/>
            <a:t>March 2025</a:t>
          </a:r>
        </a:p>
      </dsp:txBody>
      <dsp:txXfrm>
        <a:off x="3366685" y="3948850"/>
        <a:ext cx="2227587" cy="586959"/>
      </dsp:txXfrm>
    </dsp:sp>
    <dsp:sp modelId="{6CD2585D-F0F2-1E4C-B8E7-D815653D5DA8}">
      <dsp:nvSpPr>
        <dsp:cNvPr id="0" name=""/>
        <dsp:cNvSpPr/>
      </dsp:nvSpPr>
      <dsp:spPr>
        <a:xfrm rot="5400000">
          <a:off x="2925654" y="1400117"/>
          <a:ext cx="2933856" cy="2934307"/>
        </a:xfrm>
        <a:prstGeom prst="blockArc">
          <a:avLst>
            <a:gd name="adj1" fmla="val 13500000"/>
            <a:gd name="adj2" fmla="val 18900000"/>
            <a:gd name="adj3" fmla="val 496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5C1C25-D331-264A-B642-294C36E84A5D}">
      <dsp:nvSpPr>
        <dsp:cNvPr id="0" name=""/>
        <dsp:cNvSpPr/>
      </dsp:nvSpPr>
      <dsp:spPr>
        <a:xfrm rot="16200000">
          <a:off x="5944306" y="1400117"/>
          <a:ext cx="2933856" cy="2934307"/>
        </a:xfrm>
        <a:prstGeom prst="blockArc">
          <a:avLst>
            <a:gd name="adj1" fmla="val 13500000"/>
            <a:gd name="adj2" fmla="val 18900000"/>
            <a:gd name="adj3" fmla="val 496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987BE9-F147-DA45-B5A0-E61640947012}">
      <dsp:nvSpPr>
        <dsp:cNvPr id="0" name=""/>
        <dsp:cNvSpPr/>
      </dsp:nvSpPr>
      <dsp:spPr>
        <a:xfrm>
          <a:off x="6077257"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Launch</a:t>
          </a:r>
        </a:p>
      </dsp:txBody>
      <dsp:txXfrm>
        <a:off x="6077257" y="3948850"/>
        <a:ext cx="2227587" cy="586959"/>
      </dsp:txXfrm>
    </dsp:sp>
    <dsp:sp modelId="{9C1903B4-ED43-8B4C-BA5E-566237550BC2}">
      <dsp:nvSpPr>
        <dsp:cNvPr id="0" name=""/>
        <dsp:cNvSpPr/>
      </dsp:nvSpPr>
      <dsp:spPr>
        <a:xfrm>
          <a:off x="3295107" y="2242191"/>
          <a:ext cx="1344223" cy="1344223"/>
        </a:xfrm>
        <a:prstGeom prst="ellipse">
          <a:avLst/>
        </a:prstGeom>
        <a:solidFill>
          <a:schemeClr val="accent5">
            <a:lumMod val="20000"/>
            <a:lumOff val="8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GB" sz="1400" b="1" kern="1200"/>
            <a:t>Evening feedback sessions</a:t>
          </a:r>
        </a:p>
      </dsp:txBody>
      <dsp:txXfrm>
        <a:off x="3482814" y="2400704"/>
        <a:ext cx="775047" cy="1027197"/>
      </dsp:txXfrm>
    </dsp:sp>
    <dsp:sp modelId="{57AE1D1F-0A42-9F40-9787-D58421FA1072}">
      <dsp:nvSpPr>
        <dsp:cNvPr id="0" name=""/>
        <dsp:cNvSpPr/>
      </dsp:nvSpPr>
      <dsp:spPr>
        <a:xfrm>
          <a:off x="4263917" y="2242191"/>
          <a:ext cx="1344223" cy="134422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GB" sz="1400" b="1" kern="1200"/>
            <a:t>4-day main event</a:t>
          </a:r>
        </a:p>
      </dsp:txBody>
      <dsp:txXfrm>
        <a:off x="4645386" y="2400704"/>
        <a:ext cx="775047" cy="1027197"/>
      </dsp:txXfrm>
    </dsp:sp>
    <dsp:sp modelId="{E2B3EC94-37BE-9443-8A55-C719EACFDDF5}">
      <dsp:nvSpPr>
        <dsp:cNvPr id="0" name=""/>
        <dsp:cNvSpPr/>
      </dsp:nvSpPr>
      <dsp:spPr>
        <a:xfrm>
          <a:off x="763310" y="1763743"/>
          <a:ext cx="864401" cy="86440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t>Community Data Conversations – hosted with LCR residents</a:t>
          </a:r>
        </a:p>
      </dsp:txBody>
      <dsp:txXfrm>
        <a:off x="889899" y="1890332"/>
        <a:ext cx="611223" cy="611227"/>
      </dsp:txXfrm>
    </dsp:sp>
    <dsp:sp modelId="{F6A2C5FA-D7A2-0043-87ED-3BEE90B8357D}">
      <dsp:nvSpPr>
        <dsp:cNvPr id="0" name=""/>
        <dsp:cNvSpPr/>
      </dsp:nvSpPr>
      <dsp:spPr>
        <a:xfrm>
          <a:off x="868211" y="2745220"/>
          <a:ext cx="246971" cy="247004"/>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AC4E682-3A69-AA4E-8127-218D1BD32F8A}">
      <dsp:nvSpPr>
        <dsp:cNvPr id="0" name=""/>
        <dsp:cNvSpPr/>
      </dsp:nvSpPr>
      <dsp:spPr>
        <a:xfrm>
          <a:off x="1672522" y="1790776"/>
          <a:ext cx="246971" cy="247004"/>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08196D6-7B8D-D34A-B2BA-677DC251A7E0}">
      <dsp:nvSpPr>
        <dsp:cNvPr id="0" name=""/>
        <dsp:cNvSpPr/>
      </dsp:nvSpPr>
      <dsp:spPr>
        <a:xfrm>
          <a:off x="1672728" y="2048027"/>
          <a:ext cx="864401" cy="864405"/>
        </a:xfrm>
        <a:prstGeom prst="ellipse">
          <a:avLst/>
        </a:prstGeom>
        <a:solidFill>
          <a:schemeClr val="accent2">
            <a:lumMod val="25000"/>
            <a:lumOff val="75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kern="1200"/>
            <a:t>Data into Action Patient Engagement</a:t>
          </a:r>
        </a:p>
      </dsp:txBody>
      <dsp:txXfrm>
        <a:off x="1799317" y="2174616"/>
        <a:ext cx="611223" cy="611227"/>
      </dsp:txXfrm>
    </dsp:sp>
    <dsp:sp modelId="{437EC90D-EB2F-E141-9E90-FF07EDD449A5}">
      <dsp:nvSpPr>
        <dsp:cNvPr id="0" name=""/>
        <dsp:cNvSpPr/>
      </dsp:nvSpPr>
      <dsp:spPr>
        <a:xfrm>
          <a:off x="2378745" y="2925513"/>
          <a:ext cx="246971" cy="247004"/>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A63F59C-C969-364F-8947-8BA52D5462D1}">
      <dsp:nvSpPr>
        <dsp:cNvPr id="0" name=""/>
        <dsp:cNvSpPr/>
      </dsp:nvSpPr>
      <dsp:spPr>
        <a:xfrm>
          <a:off x="560736" y="3079428"/>
          <a:ext cx="864401" cy="86440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kern="1200" dirty="0"/>
            <a:t>Stakeholder and public review</a:t>
          </a:r>
        </a:p>
      </dsp:txBody>
      <dsp:txXfrm>
        <a:off x="687325" y="3206017"/>
        <a:ext cx="611223" cy="611227"/>
      </dsp:txXfrm>
    </dsp:sp>
    <dsp:sp modelId="{85BEDB8B-C102-B045-9EB2-02C40D5B2F36}">
      <dsp:nvSpPr>
        <dsp:cNvPr id="0" name=""/>
        <dsp:cNvSpPr/>
      </dsp:nvSpPr>
      <dsp:spPr>
        <a:xfrm>
          <a:off x="1515790" y="3010537"/>
          <a:ext cx="864401" cy="864405"/>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GB" sz="800" kern="1200" dirty="0"/>
            <a:t>AI &amp; Us </a:t>
          </a:r>
          <a:r>
            <a:rPr lang="en-GB" sz="800" kern="1200"/>
            <a:t>Podcast creation</a:t>
          </a:r>
          <a:endParaRPr lang="en-GB" sz="500" kern="1200" dirty="0"/>
        </a:p>
      </dsp:txBody>
      <dsp:txXfrm>
        <a:off x="1642379" y="3137126"/>
        <a:ext cx="611223" cy="611227"/>
      </dsp:txXfrm>
    </dsp:sp>
    <dsp:sp modelId="{D649D33B-63CF-0847-A104-2FFAE446397E}">
      <dsp:nvSpPr>
        <dsp:cNvPr id="0" name=""/>
        <dsp:cNvSpPr/>
      </dsp:nvSpPr>
      <dsp:spPr>
        <a:xfrm>
          <a:off x="1226073" y="2686357"/>
          <a:ext cx="424560" cy="424463"/>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B11F171-2687-3C43-B53D-4D395EA3E16B}">
      <dsp:nvSpPr>
        <dsp:cNvPr id="0" name=""/>
        <dsp:cNvSpPr/>
      </dsp:nvSpPr>
      <dsp:spPr>
        <a:xfrm>
          <a:off x="590884" y="2903494"/>
          <a:ext cx="185641" cy="185525"/>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F773C5-B095-964B-A13C-B2F6297F8084}">
      <dsp:nvSpPr>
        <dsp:cNvPr id="0" name=""/>
        <dsp:cNvSpPr/>
      </dsp:nvSpPr>
      <dsp:spPr>
        <a:xfrm>
          <a:off x="6330291" y="2006742"/>
          <a:ext cx="1713529" cy="171321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Public launch</a:t>
          </a:r>
        </a:p>
        <a:p>
          <a:pPr marL="0" lvl="0" indent="0" algn="ctr" defTabSz="533400">
            <a:lnSpc>
              <a:spcPct val="90000"/>
            </a:lnSpc>
            <a:spcBef>
              <a:spcPct val="0"/>
            </a:spcBef>
            <a:spcAft>
              <a:spcPct val="35000"/>
            </a:spcAft>
            <a:buNone/>
          </a:pPr>
          <a:r>
            <a:rPr lang="en-GB" sz="1200" kern="1200"/>
            <a:t>Learning sessions and campaigns</a:t>
          </a:r>
        </a:p>
        <a:p>
          <a:pPr marL="0" lvl="0" indent="0" algn="ctr" defTabSz="533400">
            <a:lnSpc>
              <a:spcPct val="90000"/>
            </a:lnSpc>
            <a:spcBef>
              <a:spcPct val="0"/>
            </a:spcBef>
            <a:spcAft>
              <a:spcPct val="35000"/>
            </a:spcAft>
            <a:buNone/>
          </a:pPr>
          <a:endParaRPr lang="en-GB" sz="1200" kern="1200"/>
        </a:p>
      </dsp:txBody>
      <dsp:txXfrm>
        <a:off x="6581232" y="2257637"/>
        <a:ext cx="1211647" cy="1211429"/>
      </dsp:txXfrm>
    </dsp:sp>
    <dsp:sp modelId="{55BB2647-36CA-1F4A-A9B4-68F2909043CC}">
      <dsp:nvSpPr>
        <dsp:cNvPr id="0" name=""/>
        <dsp:cNvSpPr/>
      </dsp:nvSpPr>
      <dsp:spPr>
        <a:xfrm>
          <a:off x="551347"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Assembly build up</a:t>
          </a:r>
        </a:p>
      </dsp:txBody>
      <dsp:txXfrm>
        <a:off x="551347" y="3948850"/>
        <a:ext cx="2227587" cy="58695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bm.com/think/topics/artificial-intelligence"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youtube.com/watch?v=qYNweeDHiyU"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bm.com/think/topics/artificial-intelligence"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youtube.com/watch?v=qYNweeDHiyU"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Received via email or post? </a:t>
            </a:r>
          </a:p>
          <a:p>
            <a:pPr marL="0" lvl="0" indent="0" algn="l" rtl="0">
              <a:spcBef>
                <a:spcPts val="0"/>
              </a:spcBef>
              <a:spcAft>
                <a:spcPts val="0"/>
              </a:spcAft>
              <a:buNone/>
            </a:pPr>
            <a:r>
              <a:rPr lang="en-GB"/>
              <a:t>Info will be sent to you via email – you should have it already.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363" y="750888"/>
            <a:ext cx="6662737" cy="3748087"/>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98166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9E28B146-3A94-7CE8-7C5F-09610036580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893F97A4-8E96-E7E6-6EEF-DA3D76F08F7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5D4D1BA2-D298-29AE-988A-FA2278DCA71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Computing power </a:t>
            </a:r>
            <a:endParaRPr/>
          </a:p>
        </p:txBody>
      </p:sp>
    </p:spTree>
    <p:extLst>
      <p:ext uri="{BB962C8B-B14F-4D97-AF65-F5344CB8AC3E}">
        <p14:creationId xmlns:p14="http://schemas.microsoft.com/office/powerpoint/2010/main" val="1841346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582D1E1-1072-059B-29CC-377A20C2A5CC}"/>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A4FA8305-9AD4-C1C2-050C-3B9848C2BEC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3BD0CB12-AB21-4E85-BDD2-8F9AC0D05C7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206539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78564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9873A478-7D7B-E9C4-B8CC-1A20C34B3E98}"/>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131AEE7C-BCD6-D611-8D12-A3DEE0E05F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4D1F752C-0F05-A425-7173-8EA5028A50D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Not the purpose – local action and local impact – because we can impact – larger issues </a:t>
            </a:r>
            <a:endParaRPr/>
          </a:p>
        </p:txBody>
      </p:sp>
    </p:spTree>
    <p:extLst>
      <p:ext uri="{BB962C8B-B14F-4D97-AF65-F5344CB8AC3E}">
        <p14:creationId xmlns:p14="http://schemas.microsoft.com/office/powerpoint/2010/main" val="2375661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1631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41A12536-A81D-23DE-3445-32FAE4B814D4}"/>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FB2D903A-8CD1-890A-7D13-3BB388C64B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21DB2131-17E6-960B-4349-7C00BBE2C51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a:t>Plus independent evaluation, recruitment, and activity design.</a:t>
            </a:r>
          </a:p>
          <a:p>
            <a:pPr marL="0" lvl="0" indent="0" algn="l" rtl="0">
              <a:spcBef>
                <a:spcPts val="0"/>
              </a:spcBef>
              <a:spcAft>
                <a:spcPts val="0"/>
              </a:spcAft>
              <a:buNone/>
            </a:pPr>
            <a:endParaRPr/>
          </a:p>
        </p:txBody>
      </p:sp>
    </p:spTree>
    <p:extLst>
      <p:ext uri="{BB962C8B-B14F-4D97-AF65-F5344CB8AC3E}">
        <p14:creationId xmlns:p14="http://schemas.microsoft.com/office/powerpoint/2010/main" val="2697808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9CE4CF0-5032-CF80-E8F8-8EF1B9735E3C}"/>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A26EDADD-D517-C30E-6585-55742EEDD4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5DC8D87-CF12-DF12-DE45-568B4DDE89D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5000"/>
              </a:lnSpc>
            </a:pPr>
            <a:r>
              <a:rPr lang="en-GB" sz="1800">
                <a:effectLst/>
                <a:latin typeface="Times New Roman" panose="02020603050405020304" pitchFamily="18" charset="0"/>
                <a:ea typeface="Times New Roman" panose="02020603050405020304" pitchFamily="18" charset="0"/>
              </a:rPr>
              <a:t>You do not have to take part. </a:t>
            </a:r>
          </a:p>
        </p:txBody>
      </p:sp>
    </p:spTree>
    <p:extLst>
      <p:ext uri="{BB962C8B-B14F-4D97-AF65-F5344CB8AC3E}">
        <p14:creationId xmlns:p14="http://schemas.microsoft.com/office/powerpoint/2010/main" val="128659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6B38DE01-B138-98B1-2C49-E6C938D95F6E}"/>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0EB2F53F-5DA4-199B-1769-1E8C24F87C4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B165E33A-FB54-0BC9-A285-084AF104FD4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52051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30598AA-7712-E597-2317-00D8C521E28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425B193-9669-E8C2-E293-F68ABE5BC5F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1A770E88-74C2-13FC-6D26-1F528126BC0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5000"/>
              </a:lnSpc>
            </a:pPr>
            <a:r>
              <a:rPr lang="en-GB" sz="1800">
                <a:effectLst/>
                <a:latin typeface="Times New Roman" panose="02020603050405020304" pitchFamily="18" charset="0"/>
                <a:ea typeface="Times New Roman" panose="02020603050405020304" pitchFamily="18" charset="0"/>
              </a:rPr>
              <a:t>You do not have to take part. </a:t>
            </a:r>
          </a:p>
        </p:txBody>
      </p:sp>
    </p:spTree>
    <p:extLst>
      <p:ext uri="{BB962C8B-B14F-4D97-AF65-F5344CB8AC3E}">
        <p14:creationId xmlns:p14="http://schemas.microsoft.com/office/powerpoint/2010/main" val="3408734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A46A3AC-D748-5D22-9B82-62016C20CA9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E0B9E0E9-A006-3725-ECDA-2AC23A6D12E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2172BF5B-A27B-57CF-852A-1DB5F0AA457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9076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FB07CD5-EC1D-79AC-9B6E-A37CEB74B0E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D48CB1F4-CC57-DFDE-A53A-E982CCD40A4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53E71FB3-5B1C-F18A-9971-B871E4BBEC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nSpc>
                <a:spcPct val="115000"/>
              </a:lnSpc>
            </a:pPr>
            <a:r>
              <a:rPr lang="en-GB" sz="1800">
                <a:effectLst/>
                <a:latin typeface="Times New Roman" panose="02020603050405020304" pitchFamily="18" charset="0"/>
                <a:ea typeface="Times New Roman" panose="02020603050405020304" pitchFamily="18" charset="0"/>
              </a:rPr>
              <a:t>You do not have to take part. </a:t>
            </a:r>
          </a:p>
        </p:txBody>
      </p:sp>
    </p:spTree>
    <p:extLst>
      <p:ext uri="{BB962C8B-B14F-4D97-AF65-F5344CB8AC3E}">
        <p14:creationId xmlns:p14="http://schemas.microsoft.com/office/powerpoint/2010/main" val="3266477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Helps hold us to account – following what we want.</a:t>
            </a:r>
          </a:p>
        </p:txBody>
      </p:sp>
    </p:spTree>
    <p:extLst>
      <p:ext uri="{BB962C8B-B14F-4D97-AF65-F5344CB8AC3E}">
        <p14:creationId xmlns:p14="http://schemas.microsoft.com/office/powerpoint/2010/main" val="399320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F8D77CD-3AD3-EE64-6FEF-97B0AD132E5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ADE99840-C3CB-0FE8-66EF-13C27B1DA6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7FAFE90F-8063-782E-44D1-165932A9B61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1966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5CEE085B-65E3-6D7A-9BF6-A5124A5591D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D0A600F2-496F-B0A0-ED1C-82F8B73A864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4F4AEF5F-8E8C-8489-F773-1E6D986B337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a:t>Benefit conditions are complex and limits on payments that can be received without impacting benefits vary widely and can differ for each person, sometimes from year to year. Please check in with a benefits advisor. Where people are receiving state benefits, they are required to notify Jobcentre Plus of any paid or voluntary activity. Please use this information sheet to inform your benefits advisor about this payment.</a:t>
            </a:r>
          </a:p>
          <a:p>
            <a:pPr marL="0" lvl="0" indent="0" algn="l" rtl="0">
              <a:spcBef>
                <a:spcPts val="0"/>
              </a:spcBef>
              <a:spcAft>
                <a:spcPts val="0"/>
              </a:spcAft>
              <a:buNone/>
            </a:pPr>
            <a:endParaRPr/>
          </a:p>
        </p:txBody>
      </p:sp>
    </p:spTree>
    <p:extLst>
      <p:ext uri="{BB962C8B-B14F-4D97-AF65-F5344CB8AC3E}">
        <p14:creationId xmlns:p14="http://schemas.microsoft.com/office/powerpoint/2010/main" val="26115998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046ACAC7-1DAE-4D8D-F9EE-1FDBE6AB9CE4}"/>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8B4BFFD-EA07-7E10-3690-9F1A8ADDCE2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E0B73C8-CE61-6147-DFDE-900E62B4A7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50156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CED3A872-2C30-ACA1-6EC4-EF3C652615F4}"/>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87590B26-B536-848D-0073-93C87042FE5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E0E08430-7D47-EE32-479F-25640054EC8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27569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DC9A92A-64F4-32DD-6AFB-7E63550CDDC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6C1C8CB4-C14C-5187-8454-9F8BA1A675A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B1BAB436-3B5B-3EC1-E697-7E1A8993FE8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51348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DF9FAA60-786D-16A9-42C3-A029C9B827F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AE6EBC57-76CB-FC94-D052-942D381AE44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08AC36C-0116-9FA3-C6B2-3BA7C70BF49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55694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544FA-BB16-595B-BC8D-3A59B5064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3D6C2F-E80C-3F94-B135-8FC1CB1DB0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437D9D-8E69-7C3C-4FCE-5F3CD36940B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14333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8517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2A88FB86-A1C5-4A80-09B2-2347B9E5FD20}"/>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636FBDA1-CED8-16FC-E4CE-2159C1F258B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DC8B4B9-4B9C-CCB9-DE2F-D7B228BDCA6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624068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a:t>The project team has experienced facilitators and will ensure that emotions are </a:t>
            </a:r>
            <a:r>
              <a:rPr lang="en-US" err="1"/>
              <a:t>recognised</a:t>
            </a:r>
            <a:r>
              <a:rPr lang="en-US"/>
              <a:t> and addressed while keeping the discussion to topic. The Assembly space includes a quiet zone/coffee lounge where you can go if you need time away, we will also offer signposting to mental health resources.</a:t>
            </a:r>
          </a:p>
          <a:p>
            <a:endParaRPr lang="en-US"/>
          </a:p>
        </p:txBody>
      </p:sp>
    </p:spTree>
    <p:extLst>
      <p:ext uri="{BB962C8B-B14F-4D97-AF65-F5344CB8AC3E}">
        <p14:creationId xmlns:p14="http://schemas.microsoft.com/office/powerpoint/2010/main" val="3917390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462069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C02FEDD6-CC94-980C-398B-6FC72DAC6669}"/>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8F56A68F-1761-AF84-9DF6-B49F7B8C12A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510FCC1B-B77B-2343-8BC9-84B4C26C1A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20911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FEDF8-AD09-5F65-2FA4-F588725303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15C44B-ABBB-9C58-B4D4-D191ECCC093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F2C9FB1-B08A-CF1E-68BC-A60A4E78ED1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50370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0E2D89-DF4B-4F0B-5043-FA12A299E7B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B17E854-8CA5-B0AD-1F89-568084FA6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363FE10-0EB7-B27D-ED2E-7C0D55CEC3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868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rgbClr val="FFFFFF"/>
                </a:solidFill>
                <a:latin typeface="Montserrat"/>
                <a:ea typeface="Montserrat"/>
                <a:cs typeface="Montserrat"/>
                <a:sym typeface="Montserrat"/>
              </a:rPr>
              <a:t>If projects cannot demonstrate trust it can be difficult to progress even if the use of data is legal and could offer wider benefits</a:t>
            </a:r>
          </a:p>
          <a:p>
            <a:pPr marL="0" indent="0">
              <a:buNone/>
            </a:pPr>
            <a:r>
              <a:rPr lang="en-GB"/>
              <a:t>Comparisons with industrialisation and exploitation are the common language around use of data. </a:t>
            </a:r>
          </a:p>
          <a:p>
            <a:pPr marL="0" indent="0">
              <a:buNone/>
            </a:pPr>
            <a:r>
              <a:rPr lang="en-GB"/>
              <a:t> </a:t>
            </a:r>
          </a:p>
          <a:p>
            <a:pPr marL="0" indent="0">
              <a:buNone/>
            </a:pPr>
            <a:r>
              <a:rPr lang="en-GB"/>
              <a:t>But civic data is not oil: it is about people. </a:t>
            </a:r>
          </a:p>
          <a:p>
            <a:pPr marL="0" indent="0">
              <a:spcBef>
                <a:spcPts val="1600"/>
              </a:spcBef>
              <a:buNone/>
            </a:pPr>
            <a:r>
              <a:rPr lang="en-GB"/>
              <a:t>Trust, and being trusted, is central to this success.</a:t>
            </a:r>
          </a:p>
          <a:p>
            <a:pPr marL="0" indent="0">
              <a:spcBef>
                <a:spcPts val="1600"/>
              </a:spcBef>
              <a:buNone/>
            </a:pPr>
            <a:endParaRPr lang="en-GB"/>
          </a:p>
          <a:p>
            <a:endParaRPr lang="en-US"/>
          </a:p>
          <a:p>
            <a:endParaRPr lang="en-US"/>
          </a:p>
        </p:txBody>
      </p:sp>
      <p:sp>
        <p:nvSpPr>
          <p:cNvPr id="4" name="Slide Number Placeholder 3"/>
          <p:cNvSpPr>
            <a:spLocks noGrp="1"/>
          </p:cNvSpPr>
          <p:nvPr>
            <p:ph type="sldNum" sz="quarter" idx="5"/>
          </p:nvPr>
        </p:nvSpPr>
        <p:spPr/>
        <p:txBody>
          <a:bodyPr/>
          <a:lstStyle/>
          <a:p>
            <a:fld id="{6D328588-4F37-B547-BC69-36F1124EB068}" type="slidenum">
              <a:rPr lang="en-US" smtClean="0"/>
              <a:t>5</a:t>
            </a:fld>
            <a:endParaRPr lang="en-US"/>
          </a:p>
        </p:txBody>
      </p:sp>
    </p:spTree>
    <p:extLst>
      <p:ext uri="{BB962C8B-B14F-4D97-AF65-F5344CB8AC3E}">
        <p14:creationId xmlns:p14="http://schemas.microsoft.com/office/powerpoint/2010/main" val="2402229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D40ECF7-333C-2B5D-9C3D-5E2068E4781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DFC9081B-1348-F19C-3A3B-D424617D8BE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F97FC0EA-B99B-979D-E604-436A38E9C79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GB" sz="1100" b="0" i="0">
                <a:solidFill>
                  <a:srgbClr val="27406F"/>
                </a:solidFill>
                <a:effectLst/>
                <a:latin typeface="Mont Regular"/>
              </a:rPr>
              <a:t>Data is facts or details collected in different forms for many purposes. It includes numbers, text, images, sound, and objects. Data is information in it’s raw form.</a:t>
            </a:r>
          </a:p>
          <a:p>
            <a:pPr algn="l"/>
            <a:r>
              <a:rPr lang="en-GB" sz="1100" b="0" i="0">
                <a:solidFill>
                  <a:srgbClr val="27406F"/>
                </a:solidFill>
                <a:effectLst/>
                <a:latin typeface="Mont Regular"/>
              </a:rPr>
              <a:t>Artificial Intelligence is the use of </a:t>
            </a:r>
            <a:r>
              <a:rPr lang="en-GB" sz="1100" b="0" i="0" u="sng">
                <a:solidFill>
                  <a:srgbClr val="08B2BE"/>
                </a:solidFill>
                <a:effectLst/>
                <a:latin typeface="Mont Regular"/>
                <a:hlinkClick r:id="rId3"/>
              </a:rPr>
              <a:t>computers to create technology that thinks like humans. </a:t>
            </a:r>
            <a:r>
              <a:rPr lang="en-GB" sz="1100" b="0" i="0">
                <a:solidFill>
                  <a:srgbClr val="27406F"/>
                </a:solidFill>
                <a:effectLst/>
                <a:latin typeface="Mont Regular"/>
              </a:rPr>
              <a:t>That can mean creating tech that can </a:t>
            </a:r>
            <a:r>
              <a:rPr lang="en-GB" sz="1100" b="0" i="0" u="sng">
                <a:solidFill>
                  <a:srgbClr val="08B2BE"/>
                </a:solidFill>
                <a:effectLst/>
                <a:latin typeface="Mont Regular"/>
                <a:hlinkClick r:id="rId4"/>
              </a:rPr>
              <a:t>understand, explain, and create things using data</a:t>
            </a:r>
            <a:r>
              <a:rPr lang="en-GB" sz="1100" b="0" i="0">
                <a:solidFill>
                  <a:srgbClr val="27406F"/>
                </a:solidFill>
                <a:effectLst/>
                <a:latin typeface="Mont Regular"/>
              </a:rPr>
              <a:t>.</a:t>
            </a:r>
          </a:p>
          <a:p>
            <a:pPr marL="0" lvl="0" indent="0" algn="l" rtl="0">
              <a:spcBef>
                <a:spcPts val="0"/>
              </a:spcBef>
              <a:spcAft>
                <a:spcPts val="0"/>
              </a:spcAft>
              <a:buNone/>
            </a:pPr>
            <a:endParaRPr/>
          </a:p>
        </p:txBody>
      </p:sp>
    </p:spTree>
    <p:extLst>
      <p:ext uri="{BB962C8B-B14F-4D97-AF65-F5344CB8AC3E}">
        <p14:creationId xmlns:p14="http://schemas.microsoft.com/office/powerpoint/2010/main" val="506952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9730D3C-BA42-366A-A436-0B5D302BD3F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F3A351D5-C217-8DCF-119C-4B2CAE5C9E0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B6FD2E9-4673-BFEA-8A0B-38F5F3898D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GB" sz="1100" b="0" i="0">
                <a:solidFill>
                  <a:srgbClr val="27406F"/>
                </a:solidFill>
                <a:effectLst/>
                <a:latin typeface="Mont Regular"/>
              </a:rPr>
              <a:t>Data is facts or details collected in different forms for many purposes. It includes numbers, text, images, sound, and objects. Data is information in it’s raw form.</a:t>
            </a:r>
          </a:p>
          <a:p>
            <a:pPr algn="l"/>
            <a:r>
              <a:rPr lang="en-GB" sz="1100" b="0" i="0">
                <a:solidFill>
                  <a:srgbClr val="27406F"/>
                </a:solidFill>
                <a:effectLst/>
                <a:latin typeface="Mont Regular"/>
              </a:rPr>
              <a:t>Artificial Intelligence is the use of </a:t>
            </a:r>
            <a:r>
              <a:rPr lang="en-GB" sz="1100" b="0" i="0" u="sng">
                <a:solidFill>
                  <a:srgbClr val="08B2BE"/>
                </a:solidFill>
                <a:effectLst/>
                <a:latin typeface="Mont Regular"/>
                <a:hlinkClick r:id="rId3"/>
              </a:rPr>
              <a:t>computers to create technology that thinks like humans. </a:t>
            </a:r>
            <a:r>
              <a:rPr lang="en-GB" sz="1100" b="0" i="0">
                <a:solidFill>
                  <a:srgbClr val="27406F"/>
                </a:solidFill>
                <a:effectLst/>
                <a:latin typeface="Mont Regular"/>
              </a:rPr>
              <a:t>That can mean creating tech that can </a:t>
            </a:r>
            <a:r>
              <a:rPr lang="en-GB" sz="1100" b="0" i="0" u="sng">
                <a:solidFill>
                  <a:srgbClr val="08B2BE"/>
                </a:solidFill>
                <a:effectLst/>
                <a:latin typeface="Mont Regular"/>
                <a:hlinkClick r:id="rId4"/>
              </a:rPr>
              <a:t>understand, explain, and create things using data</a:t>
            </a:r>
            <a:r>
              <a:rPr lang="en-GB" sz="1100" b="0" i="0">
                <a:solidFill>
                  <a:srgbClr val="27406F"/>
                </a:solidFill>
                <a:effectLst/>
                <a:latin typeface="Mont Regular"/>
              </a:rPr>
              <a:t>.</a:t>
            </a:r>
          </a:p>
          <a:p>
            <a:pPr marL="0" lvl="0" indent="0" algn="l" rtl="0">
              <a:spcBef>
                <a:spcPts val="0"/>
              </a:spcBef>
              <a:spcAft>
                <a:spcPts val="0"/>
              </a:spcAft>
              <a:buNone/>
            </a:pPr>
            <a:endParaRPr/>
          </a:p>
        </p:txBody>
      </p:sp>
    </p:spTree>
    <p:extLst>
      <p:ext uri="{BB962C8B-B14F-4D97-AF65-F5344CB8AC3E}">
        <p14:creationId xmlns:p14="http://schemas.microsoft.com/office/powerpoint/2010/main" val="553140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BC826E2F-6771-9DD3-4C60-466CCF8947E3}"/>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E3BF4A3B-2CAF-7A1A-AA43-809DC6843B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F115941-B14A-90AA-D7C1-4F6F0DBEA93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7703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779CA3A6-AB10-417A-88A8-E5D3CC354AE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AC2AFFF3-20D1-8628-1FA5-224E178B8C3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D3E2501-3A1E-EE51-0236-765F0FC1B06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3567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cstate="screen">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pic>
        <p:nvPicPr>
          <p:cNvPr id="63" name="Google Shape;63;p1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64" name="Google Shape;64;p1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506197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61"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file:////Users/emilyrempel/Library/Containers/com.microsoft.Outlook/Data/Library/Caches/Signatures/signature_2458413024" TargetMode="Externa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0.png"/><Relationship Id="rId7" Type="http://schemas.openxmlformats.org/officeDocument/2006/relationships/diagramLayout" Target="../diagrams/layout1.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Data" Target="../diagrams/data1.xml"/><Relationship Id="rId5" Type="http://schemas.openxmlformats.org/officeDocument/2006/relationships/image" Target="../media/image13.png"/><Relationship Id="rId10" Type="http://schemas.microsoft.com/office/2007/relationships/diagramDrawing" Target="../diagrams/drawing1.xml"/><Relationship Id="rId4" Type="http://schemas.openxmlformats.org/officeDocument/2006/relationships/image" Target="../media/image11.png"/><Relationship Id="rId9" Type="http://schemas.openxmlformats.org/officeDocument/2006/relationships/diagramColors" Target="../diagrams/colors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11.png"/><Relationship Id="rId7" Type="http://schemas.openxmlformats.org/officeDocument/2006/relationships/diagramData" Target="../diagrams/data2.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0.png"/><Relationship Id="rId11" Type="http://schemas.microsoft.com/office/2007/relationships/diagramDrawing" Target="../diagrams/drawing2.xml"/><Relationship Id="rId5" Type="http://schemas.openxmlformats.org/officeDocument/2006/relationships/image" Target="../media/image13.png"/><Relationship Id="rId10" Type="http://schemas.openxmlformats.org/officeDocument/2006/relationships/diagramColors" Target="../diagrams/colors2.xml"/><Relationship Id="rId4" Type="http://schemas.openxmlformats.org/officeDocument/2006/relationships/image" Target="../media/image29.png"/><Relationship Id="rId9"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13.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hyperlink" Target="mailto:cdc.info@Liverpool.ac.uk"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mailto:ethics@liv.ac.uk"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8" Type="http://schemas.openxmlformats.org/officeDocument/2006/relationships/hyperlink" Target="https://civicdatacooperative.com/residents-assembly/" TargetMode="External"/><Relationship Id="rId3" Type="http://schemas.openxmlformats.org/officeDocument/2006/relationships/image" Target="../media/image10.png"/><Relationship Id="rId7" Type="http://schemas.openxmlformats.org/officeDocument/2006/relationships/hyperlink" Target="https://www.youtube.com/watch?v=gPe_6FYh0iM"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hyperlink" Target="https://www.youtube.com/watch?v=kbA45LkvmPI&amp;t=1s" TargetMode="External"/><Relationship Id="rId5" Type="http://schemas.openxmlformats.org/officeDocument/2006/relationships/image" Target="../media/image13.png"/><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www.ibm.com/think/topics/artificial-intelligence" TargetMode="External"/><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s://www.youtube.com/watch?v=qYNweeDHiy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0.png"/><Relationship Id="rId7" Type="http://schemas.openxmlformats.org/officeDocument/2006/relationships/image" Target="../media/image25.sv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1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718227" y="1620366"/>
            <a:ext cx="5742598" cy="1555398"/>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a:solidFill>
                  <a:schemeClr val="lt1"/>
                </a:solidFill>
                <a:latin typeface="Montserrat"/>
                <a:ea typeface="Montserrat"/>
                <a:cs typeface="Montserrat"/>
                <a:sym typeface="Montserrat"/>
              </a:rPr>
              <a:t> </a:t>
            </a:r>
            <a:br>
              <a:rPr lang="en" sz="3200" b="1">
                <a:solidFill>
                  <a:schemeClr val="lt1"/>
                </a:solidFill>
                <a:latin typeface="Montserrat"/>
                <a:ea typeface="Montserrat"/>
                <a:cs typeface="Montserrat"/>
                <a:sym typeface="Montserrat"/>
              </a:rPr>
            </a:br>
            <a:r>
              <a:rPr lang="en" sz="3200" b="1">
                <a:solidFill>
                  <a:schemeClr val="lt1"/>
                </a:solidFill>
                <a:latin typeface="Montserrat"/>
                <a:ea typeface="Montserrat"/>
                <a:cs typeface="Montserrat"/>
                <a:sym typeface="Montserrat"/>
              </a:rPr>
              <a:t>Assembly Induction</a:t>
            </a:r>
            <a:endParaRPr sz="3200" b="0">
              <a:solidFill>
                <a:schemeClr val="lt1"/>
              </a:solidFill>
              <a:latin typeface="Montserrat"/>
              <a:ea typeface="Montserrat"/>
              <a:cs typeface="Montserrat"/>
              <a:sym typeface="Montserrat"/>
            </a:endParaRPr>
          </a:p>
        </p:txBody>
      </p:sp>
      <p:pic>
        <p:nvPicPr>
          <p:cNvPr id="72" name="Google Shape;72;p1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7005078" y="605875"/>
            <a:ext cx="1684571" cy="792600"/>
          </a:xfrm>
          <a:prstGeom prst="rect">
            <a:avLst/>
          </a:prstGeom>
          <a:noFill/>
          <a:ln>
            <a:noFill/>
          </a:ln>
        </p:spPr>
      </p:pic>
      <p:sp>
        <p:nvSpPr>
          <p:cNvPr id="2" name="AutoShape 2">
            <a:extLst>
              <a:ext uri="{FF2B5EF4-FFF2-40B4-BE49-F238E27FC236}">
                <a16:creationId xmlns:a16="http://schemas.microsoft.com/office/drawing/2014/main" id="{45A3D12C-59E4-64F3-4334-E84383DD4540}"/>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92D4720D-5B80-408D-9A64-F56821E9EF1B}"/>
              </a:ext>
            </a:extLst>
          </p:cNvPr>
          <p:cNvPicPr>
            <a:picLocks noChangeAspect="1"/>
          </p:cNvPicPr>
          <p:nvPr/>
        </p:nvPicPr>
        <p:blipFill>
          <a:blip r:embed="rId9"/>
          <a:stretch>
            <a:fillRect/>
          </a:stretch>
        </p:blipFill>
        <p:spPr>
          <a:xfrm>
            <a:off x="780831" y="501133"/>
            <a:ext cx="1570277" cy="79259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52390-15A5-C984-6373-F2029565847D}"/>
              </a:ext>
            </a:extLst>
          </p:cNvPr>
          <p:cNvSpPr>
            <a:spLocks noGrp="1"/>
          </p:cNvSpPr>
          <p:nvPr>
            <p:ph type="title"/>
          </p:nvPr>
        </p:nvSpPr>
        <p:spPr>
          <a:xfrm>
            <a:off x="2050481" y="526217"/>
            <a:ext cx="6437690" cy="572700"/>
          </a:xfrm>
        </p:spPr>
        <p:txBody>
          <a:bodyPr>
            <a:noAutofit/>
          </a:bodyPr>
          <a:lstStyle/>
          <a:p>
            <a:r>
              <a:rPr lang="en-GB" sz="2400"/>
              <a:t>The CDC supports people and organisations to use data to help improve service delivery and solve big problems</a:t>
            </a:r>
            <a:endParaRPr lang="en-GB" sz="2000"/>
          </a:p>
        </p:txBody>
      </p:sp>
      <p:pic>
        <p:nvPicPr>
          <p:cNvPr id="7" name="Google Shape;100;p16">
            <a:extLst>
              <a:ext uri="{FF2B5EF4-FFF2-40B4-BE49-F238E27FC236}">
                <a16:creationId xmlns:a16="http://schemas.microsoft.com/office/drawing/2014/main" id="{6B0C0664-4B59-50BD-8D8D-72378F858673}"/>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404748" y="605548"/>
            <a:ext cx="1575034" cy="986738"/>
          </a:xfrm>
          <a:prstGeom prst="rect">
            <a:avLst/>
          </a:prstGeom>
          <a:noFill/>
          <a:ln>
            <a:noFill/>
          </a:ln>
        </p:spPr>
      </p:pic>
      <p:sp>
        <p:nvSpPr>
          <p:cNvPr id="10" name="TextBox 9">
            <a:extLst>
              <a:ext uri="{FF2B5EF4-FFF2-40B4-BE49-F238E27FC236}">
                <a16:creationId xmlns:a16="http://schemas.microsoft.com/office/drawing/2014/main" id="{7E4E8D2E-FCC0-6282-3E06-1DB9B5DAA41A}"/>
              </a:ext>
            </a:extLst>
          </p:cNvPr>
          <p:cNvSpPr txBox="1"/>
          <p:nvPr/>
        </p:nvSpPr>
        <p:spPr>
          <a:xfrm>
            <a:off x="2050481" y="2266660"/>
            <a:ext cx="6864938" cy="1384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38100" rtlCol="0" anchor="ctr">
            <a:spAutoFit/>
          </a:bodyPr>
          <a:lstStyle/>
          <a:p>
            <a:pPr marL="107156" indent="-107156">
              <a:lnSpc>
                <a:spcPct val="90000"/>
              </a:lnSpc>
              <a:spcBef>
                <a:spcPts val="375"/>
              </a:spcBef>
              <a:buFont typeface="Arial"/>
              <a:buChar char="•"/>
            </a:pPr>
            <a:r>
              <a:rPr lang="en-CA" sz="2250" b="1">
                <a:ea typeface="+mn-lt"/>
                <a:cs typeface="+mn-lt"/>
              </a:rPr>
              <a:t>Exploring </a:t>
            </a:r>
            <a:r>
              <a:rPr lang="en-CA" sz="2250">
                <a:ea typeface="+mn-lt"/>
                <a:cs typeface="+mn-lt"/>
              </a:rPr>
              <a:t>what we can do with data &amp; research</a:t>
            </a:r>
            <a:endParaRPr lang="en-US" sz="2250">
              <a:ea typeface="+mn-lt"/>
              <a:cs typeface="+mn-lt"/>
            </a:endParaRPr>
          </a:p>
          <a:p>
            <a:pPr marL="107156" indent="-107156">
              <a:lnSpc>
                <a:spcPct val="90000"/>
              </a:lnSpc>
              <a:spcBef>
                <a:spcPts val="375"/>
              </a:spcBef>
              <a:buFont typeface="Arial"/>
              <a:buChar char="•"/>
            </a:pPr>
            <a:r>
              <a:rPr lang="en-CA" sz="2250" b="1">
                <a:ea typeface="+mn-lt"/>
                <a:cs typeface="+mn-lt"/>
              </a:rPr>
              <a:t>Imagining </a:t>
            </a:r>
            <a:r>
              <a:rPr lang="en-CA" sz="2250">
                <a:ea typeface="+mn-lt"/>
                <a:cs typeface="+mn-lt"/>
              </a:rPr>
              <a:t>better services and solutions with data </a:t>
            </a:r>
          </a:p>
          <a:p>
            <a:pPr marL="107156" indent="-107156">
              <a:lnSpc>
                <a:spcPct val="90000"/>
              </a:lnSpc>
              <a:spcBef>
                <a:spcPts val="375"/>
              </a:spcBef>
              <a:buFont typeface="Arial"/>
              <a:buChar char="•"/>
            </a:pPr>
            <a:r>
              <a:rPr lang="en-CA" sz="2250" b="1">
                <a:ea typeface="+mn-lt"/>
                <a:cs typeface="+mn-lt"/>
              </a:rPr>
              <a:t>Engaging </a:t>
            </a:r>
            <a:r>
              <a:rPr lang="en-CA" sz="2250">
                <a:ea typeface="+mn-lt"/>
                <a:cs typeface="+mn-lt"/>
              </a:rPr>
              <a:t>community on how they want to use data</a:t>
            </a:r>
          </a:p>
          <a:p>
            <a:pPr>
              <a:spcBef>
                <a:spcPts val="1200"/>
              </a:spcBef>
              <a:buClr>
                <a:schemeClr val="dk1"/>
              </a:buClr>
              <a:buSzPts val="1100"/>
            </a:pPr>
            <a:endParaRPr lang="en-GB" sz="675"/>
          </a:p>
        </p:txBody>
      </p:sp>
      <p:sp>
        <p:nvSpPr>
          <p:cNvPr id="2" name="Rectangle 2">
            <a:extLst>
              <a:ext uri="{FF2B5EF4-FFF2-40B4-BE49-F238E27FC236}">
                <a16:creationId xmlns:a16="http://schemas.microsoft.com/office/drawing/2014/main" id="{805D3BD2-53A5-5BBF-8885-7179A9A4F78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descr="A picture containing text, screenshot, colorfulness, font&#10;&#10;Description automatically generated">
            <a:extLst>
              <a:ext uri="{FF2B5EF4-FFF2-40B4-BE49-F238E27FC236}">
                <a16:creationId xmlns:a16="http://schemas.microsoft.com/office/drawing/2014/main" id="{E9666BD2-9272-9413-C912-5D3E9BC10405}"/>
              </a:ext>
            </a:extLst>
          </p:cNvPr>
          <p:cNvPicPr>
            <a:picLocks noChangeAspect="1" noChangeArrowheads="1"/>
          </p:cNvPicPr>
          <p:nvPr/>
        </p:nvPicPr>
        <p:blipFill>
          <a:blip r:embed="rId4" r:link="rId5" cstate="screen">
            <a:extLst>
              <a:ext uri="{28A0092B-C50C-407E-A947-70E740481C1C}">
                <a14:useLocalDpi xmlns:a14="http://schemas.microsoft.com/office/drawing/2010/main"/>
              </a:ext>
            </a:extLst>
          </a:blip>
          <a:srcRect/>
          <a:stretch>
            <a:fillRect/>
          </a:stretch>
        </p:blipFill>
        <p:spPr bwMode="auto">
          <a:xfrm>
            <a:off x="1979782" y="3614794"/>
            <a:ext cx="6037006" cy="1336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351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44552E9-6E65-70D4-2CB9-1CBEEF50F4A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5D1E22D4-0AF7-D745-4B62-BEF16C8DD2B9}"/>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Why (and what is) </a:t>
            </a:r>
            <a:br>
              <a:rPr lang="en"/>
            </a:br>
            <a:r>
              <a:rPr lang="en"/>
              <a:t>public engagement?</a:t>
            </a:r>
            <a:endParaRPr/>
          </a:p>
        </p:txBody>
      </p:sp>
      <p:pic>
        <p:nvPicPr>
          <p:cNvPr id="112" name="Google Shape;112;p17">
            <a:extLst>
              <a:ext uri="{FF2B5EF4-FFF2-40B4-BE49-F238E27FC236}">
                <a16:creationId xmlns:a16="http://schemas.microsoft.com/office/drawing/2014/main" id="{BD2489D5-2A28-936D-2DEC-3D6C47A8E844}"/>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33ED3937-D111-E179-C629-BF516BDBA9C2}"/>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60F2A4D-4B05-D4C7-1591-0A513365A58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11</a:t>
            </a:fld>
            <a:endParaRPr/>
          </a:p>
        </p:txBody>
      </p:sp>
      <p:sp>
        <p:nvSpPr>
          <p:cNvPr id="11" name="TextBox 10">
            <a:extLst>
              <a:ext uri="{FF2B5EF4-FFF2-40B4-BE49-F238E27FC236}">
                <a16:creationId xmlns:a16="http://schemas.microsoft.com/office/drawing/2014/main" id="{5D8B4E16-F444-B364-80B4-C3520EFF5AB1}"/>
              </a:ext>
            </a:extLst>
          </p:cNvPr>
          <p:cNvSpPr txBox="1"/>
          <p:nvPr/>
        </p:nvSpPr>
        <p:spPr>
          <a:xfrm>
            <a:off x="306056" y="332384"/>
            <a:ext cx="5352350" cy="4921136"/>
          </a:xfrm>
          <a:prstGeom prst="rect">
            <a:avLst/>
          </a:prstGeom>
        </p:spPr>
        <p:txBody>
          <a:bodyPr vert="horz" lIns="91440" tIns="45720" rIns="91440" bIns="45720" rtlCol="0" anchor="ctr">
            <a:noAutofit/>
          </a:bodyPr>
          <a:lstStyle/>
          <a:p>
            <a:pPr>
              <a:spcBef>
                <a:spcPct val="0"/>
              </a:spcBef>
              <a:spcAft>
                <a:spcPts val="600"/>
              </a:spcAft>
            </a:pPr>
            <a:r>
              <a:rPr lang="en-US" sz="3200" kern="1200">
                <a:solidFill>
                  <a:srgbClr val="002060"/>
                </a:solidFill>
                <a:latin typeface="Montserrat" pitchFamily="2" charset="77"/>
                <a:ea typeface="+mj-ea"/>
                <a:cs typeface="+mj-cs"/>
              </a:rPr>
              <a:t>Public engagement is about addressing context and power.</a:t>
            </a:r>
          </a:p>
        </p:txBody>
      </p:sp>
      <p:sp>
        <p:nvSpPr>
          <p:cNvPr id="12" name="Title 2">
            <a:extLst>
              <a:ext uri="{FF2B5EF4-FFF2-40B4-BE49-F238E27FC236}">
                <a16:creationId xmlns:a16="http://schemas.microsoft.com/office/drawing/2014/main" id="{439C10D7-0182-4E4B-282A-5644486FA3CE}"/>
              </a:ext>
            </a:extLst>
          </p:cNvPr>
          <p:cNvSpPr txBox="1">
            <a:spLocks/>
          </p:cNvSpPr>
          <p:nvPr/>
        </p:nvSpPr>
        <p:spPr>
          <a:xfrm>
            <a:off x="5215468" y="-56522"/>
            <a:ext cx="3397956" cy="3542045"/>
          </a:xfrm>
          <a:prstGeom prst="rect">
            <a:avLst/>
          </a:prstGeom>
        </p:spPr>
        <p:txBody>
          <a:bodyPr vert="horz" lIns="91440" tIns="45720" rIns="91440" bIns="45720" rtlCol="0" anchor="b">
            <a:normAutofit fontScale="97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000" kern="1200">
                <a:solidFill>
                  <a:srgbClr val="002060"/>
                </a:solidFill>
                <a:latin typeface="Montserrat" pitchFamily="2" charset="77"/>
                <a:ea typeface="+mj-ea"/>
                <a:cs typeface="+mj-cs"/>
              </a:rPr>
              <a:t>“Just cause I think that, if you-if you want to get people involved then you have to be  where the people are.”</a:t>
            </a:r>
          </a:p>
        </p:txBody>
      </p:sp>
      <p:sp>
        <p:nvSpPr>
          <p:cNvPr id="13" name="Text Placeholder 3">
            <a:extLst>
              <a:ext uri="{FF2B5EF4-FFF2-40B4-BE49-F238E27FC236}">
                <a16:creationId xmlns:a16="http://schemas.microsoft.com/office/drawing/2014/main" id="{8B14BD0A-C354-C78B-C3C1-FE280DFF1929}"/>
              </a:ext>
            </a:extLst>
          </p:cNvPr>
          <p:cNvSpPr txBox="1">
            <a:spLocks/>
          </p:cNvSpPr>
          <p:nvPr/>
        </p:nvSpPr>
        <p:spPr>
          <a:xfrm>
            <a:off x="5218141" y="3498459"/>
            <a:ext cx="3115169" cy="1312657"/>
          </a:xfrm>
          <a:prstGeom prst="rect">
            <a:avLst/>
          </a:prstGeom>
        </p:spPr>
        <p:txBody>
          <a:bodyPr vert="horz" lIns="91440" tIns="45720" rIns="91440" bIns="45720" rtlCol="0" anchor="t">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CA" sz="700" kern="0">
                <a:latin typeface="Montserrat" pitchFamily="2" charset="77"/>
              </a:rPr>
              <a:t>Rempel, E., Barnett, J. &amp; </a:t>
            </a:r>
            <a:r>
              <a:rPr lang="en-CA" sz="700" kern="0" err="1">
                <a:latin typeface="Montserrat" pitchFamily="2" charset="77"/>
              </a:rPr>
              <a:t>Durrant</a:t>
            </a:r>
            <a:r>
              <a:rPr lang="en-CA" sz="700" kern="0">
                <a:latin typeface="Montserrat" pitchFamily="2" charset="77"/>
              </a:rPr>
              <a:t>, H. (2019). Contrasting views of public engagement on local government data use in the UK. Proceedings on the 12th International Conference on Theory and Practice of Electronic Governance, 118-128. </a:t>
            </a:r>
          </a:p>
          <a:p>
            <a:endParaRPr lang="en-US" sz="700" kern="1200">
              <a:solidFill>
                <a:schemeClr val="tx1"/>
              </a:solidFill>
              <a:latin typeface="Montserrat" pitchFamily="2" charset="77"/>
              <a:ea typeface="+mn-ea"/>
              <a:cs typeface="+mn-cs"/>
            </a:endParaRPr>
          </a:p>
        </p:txBody>
      </p:sp>
    </p:spTree>
    <p:extLst>
      <p:ext uri="{BB962C8B-B14F-4D97-AF65-F5344CB8AC3E}">
        <p14:creationId xmlns:p14="http://schemas.microsoft.com/office/powerpoint/2010/main" val="1877288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CFDEC03B-9FB0-83C0-1AC6-8D104DC20151}"/>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298F3B7A-4C28-5543-5790-046ACFCC4171}"/>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Session Overview</a:t>
            </a:r>
            <a:endParaRPr/>
          </a:p>
        </p:txBody>
      </p:sp>
      <p:pic>
        <p:nvPicPr>
          <p:cNvPr id="97" name="Google Shape;97;p16">
            <a:extLst>
              <a:ext uri="{FF2B5EF4-FFF2-40B4-BE49-F238E27FC236}">
                <a16:creationId xmlns:a16="http://schemas.microsoft.com/office/drawing/2014/main" id="{2ADD69E9-9B0F-AD8E-5742-6E97269C35B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291464" y="744575"/>
            <a:ext cx="3401963" cy="1601751"/>
          </a:xfrm>
          <a:prstGeom prst="rect">
            <a:avLst/>
          </a:prstGeom>
          <a:noFill/>
          <a:ln>
            <a:noFill/>
          </a:ln>
        </p:spPr>
      </p:pic>
      <p:pic>
        <p:nvPicPr>
          <p:cNvPr id="98" name="Google Shape;98;p16">
            <a:extLst>
              <a:ext uri="{FF2B5EF4-FFF2-40B4-BE49-F238E27FC236}">
                <a16:creationId xmlns:a16="http://schemas.microsoft.com/office/drawing/2014/main" id="{227AD402-69C9-B7A1-272B-0923757961D8}"/>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48459" y="1864416"/>
            <a:ext cx="1744101" cy="820608"/>
          </a:xfrm>
          <a:prstGeom prst="rect">
            <a:avLst/>
          </a:prstGeom>
          <a:noFill/>
          <a:ln>
            <a:noFill/>
          </a:ln>
        </p:spPr>
      </p:pic>
      <p:pic>
        <p:nvPicPr>
          <p:cNvPr id="99" name="Google Shape;99;p16">
            <a:extLst>
              <a:ext uri="{FF2B5EF4-FFF2-40B4-BE49-F238E27FC236}">
                <a16:creationId xmlns:a16="http://schemas.microsoft.com/office/drawing/2014/main" id="{55242248-62DD-DC73-8BBB-CF3128B8611D}"/>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5FC79345-A352-88F7-3C2E-AC45BC53D2BD}"/>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2A6B3421-D292-83A6-599A-0800A201A284}"/>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7067208" y="2159315"/>
            <a:ext cx="1751877" cy="824876"/>
          </a:xfrm>
          <a:prstGeom prst="rect">
            <a:avLst/>
          </a:prstGeom>
          <a:noFill/>
          <a:ln>
            <a:noFill/>
          </a:ln>
        </p:spPr>
      </p:pic>
      <p:sp>
        <p:nvSpPr>
          <p:cNvPr id="102" name="Google Shape;102;p16">
            <a:extLst>
              <a:ext uri="{FF2B5EF4-FFF2-40B4-BE49-F238E27FC236}">
                <a16:creationId xmlns:a16="http://schemas.microsoft.com/office/drawing/2014/main" id="{A123D422-5BD8-DB46-DE0C-433B466B84F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223719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extLst>
              <p:ext uri="{D42A27DB-BD31-4B8C-83A1-F6EECF244321}">
                <p14:modId xmlns:p14="http://schemas.microsoft.com/office/powerpoint/2010/main" val="694515975"/>
              </p:ext>
            </p:extLst>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724865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76284A2E-C870-617F-7B89-07A7CF7E982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87C6F108-87C1-05A5-72C0-04F2FACC599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focus</a:t>
            </a:r>
            <a:endParaRPr/>
          </a:p>
        </p:txBody>
      </p:sp>
      <p:sp>
        <p:nvSpPr>
          <p:cNvPr id="108" name="Google Shape;108;p17">
            <a:extLst>
              <a:ext uri="{FF2B5EF4-FFF2-40B4-BE49-F238E27FC236}">
                <a16:creationId xmlns:a16="http://schemas.microsoft.com/office/drawing/2014/main" id="{A992267C-8592-478A-9916-1C6AF2C8116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a:t>Civic data and artificial intelligence</a:t>
            </a:r>
          </a:p>
          <a:p>
            <a:pPr marL="285750" indent="-285750"/>
            <a:r>
              <a:rPr lang="en-GB"/>
              <a:t>Information collected about us that will be used in the City Region for the benefit of the City Region</a:t>
            </a:r>
          </a:p>
        </p:txBody>
      </p:sp>
      <p:pic>
        <p:nvPicPr>
          <p:cNvPr id="109" name="Google Shape;109;p17">
            <a:extLst>
              <a:ext uri="{FF2B5EF4-FFF2-40B4-BE49-F238E27FC236}">
                <a16:creationId xmlns:a16="http://schemas.microsoft.com/office/drawing/2014/main" id="{7FE07084-FAD1-8228-1CA5-E695AE6F74EB}"/>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588519F5-3591-5887-927F-34ACAD78906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7AF684-A02C-0C7B-CB37-C48FD53C6C5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5C5DCC1-A9A4-5D65-0563-1B3065BAEA4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84771208-C6AB-ADD0-55FD-6D7ED3A2D80A}"/>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6FAE066F-052F-08F8-5D89-F6AA8CE8322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2902736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question to you</a:t>
            </a:r>
            <a:endParaRPr/>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a:p>
          <a:p>
            <a:pPr marL="342900" lvl="0" indent="-342900">
              <a:lnSpc>
                <a:spcPct val="115000"/>
              </a:lnSpc>
              <a:spcAft>
                <a:spcPts val="800"/>
              </a:spcAft>
              <a:buFont typeface="Symbol" pitchFamily="2" charset="2"/>
              <a:buChar char=""/>
            </a:pPr>
            <a:endParaRPr lang="en-GB"/>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2791200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9F57251F-92E1-60E7-B068-3BE8001BA131}"/>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ABA804F0-956B-D2D2-F083-1D78D193D870}"/>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Timeline</a:t>
            </a:r>
            <a:endParaRPr/>
          </a:p>
        </p:txBody>
      </p:sp>
      <p:pic>
        <p:nvPicPr>
          <p:cNvPr id="121" name="Google Shape;121;p18">
            <a:extLst>
              <a:ext uri="{FF2B5EF4-FFF2-40B4-BE49-F238E27FC236}">
                <a16:creationId xmlns:a16="http://schemas.microsoft.com/office/drawing/2014/main" id="{5F4E04CD-E6D0-6FD0-949A-8390756C03D9}"/>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3576800" y="4430308"/>
            <a:ext cx="1072825" cy="505125"/>
          </a:xfrm>
          <a:prstGeom prst="rect">
            <a:avLst/>
          </a:prstGeom>
          <a:noFill/>
          <a:ln>
            <a:noFill/>
          </a:ln>
        </p:spPr>
      </p:pic>
      <p:pic>
        <p:nvPicPr>
          <p:cNvPr id="122" name="Google Shape;122;p18">
            <a:extLst>
              <a:ext uri="{FF2B5EF4-FFF2-40B4-BE49-F238E27FC236}">
                <a16:creationId xmlns:a16="http://schemas.microsoft.com/office/drawing/2014/main" id="{868E0486-9A5A-A133-90A9-8E1E952A559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4E3EDA24-19F3-D736-030B-3362D4CE15C0}"/>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4" name="Google Shape;124;p18">
            <a:extLst>
              <a:ext uri="{FF2B5EF4-FFF2-40B4-BE49-F238E27FC236}">
                <a16:creationId xmlns:a16="http://schemas.microsoft.com/office/drawing/2014/main" id="{BE5398DF-4FA0-3529-A99B-8C6B149ECF01}"/>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4017200" y="4215700"/>
            <a:ext cx="1744100" cy="821170"/>
          </a:xfrm>
          <a:prstGeom prst="rect">
            <a:avLst/>
          </a:prstGeom>
          <a:noFill/>
          <a:ln>
            <a:noFill/>
          </a:ln>
        </p:spPr>
      </p:pic>
      <p:pic>
        <p:nvPicPr>
          <p:cNvPr id="126" name="Google Shape;126;p18">
            <a:extLst>
              <a:ext uri="{FF2B5EF4-FFF2-40B4-BE49-F238E27FC236}">
                <a16:creationId xmlns:a16="http://schemas.microsoft.com/office/drawing/2014/main" id="{BEF42E2E-797B-6044-90AF-84ED5D9EC23B}"/>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DD8634DC-91B1-F920-B5B3-DDF4366D1484}"/>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16</a:t>
            </a:fld>
            <a:endParaRPr/>
          </a:p>
        </p:txBody>
      </p:sp>
      <p:graphicFrame>
        <p:nvGraphicFramePr>
          <p:cNvPr id="43" name="Diagram 42">
            <a:extLst>
              <a:ext uri="{FF2B5EF4-FFF2-40B4-BE49-F238E27FC236}">
                <a16:creationId xmlns:a16="http://schemas.microsoft.com/office/drawing/2014/main" id="{422579E0-C843-9007-96B2-A85780C55BA7}"/>
              </a:ext>
            </a:extLst>
          </p:cNvPr>
          <p:cNvGraphicFramePr/>
          <p:nvPr>
            <p:extLst>
              <p:ext uri="{D42A27DB-BD31-4B8C-83A1-F6EECF244321}">
                <p14:modId xmlns:p14="http://schemas.microsoft.com/office/powerpoint/2010/main" val="1649099536"/>
              </p:ext>
            </p:extLst>
          </p:nvPr>
        </p:nvGraphicFramePr>
        <p:xfrm>
          <a:off x="210430" y="-615807"/>
          <a:ext cx="8878389" cy="593615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26010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9CF3F9ED-F939-73F6-8CCF-8AC37A240B08}"/>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0CFE6FBB-04C0-AE33-F68E-64ADF904C3B2}"/>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Who’s taking part?</a:t>
            </a:r>
            <a:endParaRPr/>
          </a:p>
        </p:txBody>
      </p:sp>
      <p:sp>
        <p:nvSpPr>
          <p:cNvPr id="108" name="Google Shape;108;p17">
            <a:extLst>
              <a:ext uri="{FF2B5EF4-FFF2-40B4-BE49-F238E27FC236}">
                <a16:creationId xmlns:a16="http://schemas.microsoft.com/office/drawing/2014/main" id="{97756BE6-4710-0920-3951-1CD0219BAB83}"/>
              </a:ext>
            </a:extLst>
          </p:cNvPr>
          <p:cNvSpPr txBox="1">
            <a:spLocks noGrp="1"/>
          </p:cNvSpPr>
          <p:nvPr>
            <p:ph type="body" idx="1"/>
          </p:nvPr>
        </p:nvSpPr>
        <p:spPr>
          <a:xfrm>
            <a:off x="311700" y="1340885"/>
            <a:ext cx="8520600" cy="2632804"/>
          </a:xfrm>
          <a:prstGeom prst="rect">
            <a:avLst/>
          </a:prstGeom>
        </p:spPr>
        <p:txBody>
          <a:bodyPr spcFirstLastPara="1" wrap="square" lIns="91425" tIns="91425" rIns="91425" bIns="91425" anchor="t" anchorCtr="0">
            <a:normAutofit lnSpcReduction="10000"/>
          </a:bodyPr>
          <a:lstStyle/>
          <a:p>
            <a:pPr marL="127000" indent="0">
              <a:lnSpc>
                <a:spcPct val="115000"/>
              </a:lnSpc>
              <a:spcAft>
                <a:spcPts val="800"/>
              </a:spcAft>
              <a:buNone/>
            </a:pPr>
            <a:r>
              <a:rPr lang="en-GB"/>
              <a:t>The assembly will include up to </a:t>
            </a:r>
            <a:r>
              <a:rPr lang="en-GB" b="1"/>
              <a:t>60 residents </a:t>
            </a:r>
            <a:r>
              <a:rPr lang="en-GB"/>
              <a:t>deliberately chosen to represent both the </a:t>
            </a:r>
            <a:r>
              <a:rPr lang="en-GB" b="1"/>
              <a:t>six local authorities </a:t>
            </a:r>
            <a:r>
              <a:rPr lang="en-GB"/>
              <a:t>and the diversity of the LCR. </a:t>
            </a:r>
          </a:p>
          <a:p>
            <a:pPr marL="127000" indent="0">
              <a:lnSpc>
                <a:spcPct val="115000"/>
              </a:lnSpc>
              <a:spcAft>
                <a:spcPts val="800"/>
              </a:spcAft>
              <a:buNone/>
            </a:pPr>
            <a:r>
              <a:rPr lang="en-GB"/>
              <a:t>Anyone 18 or older who lives in the Liverpool City Region can take part. </a:t>
            </a:r>
          </a:p>
          <a:p>
            <a:pPr marL="127000" indent="0">
              <a:lnSpc>
                <a:spcPct val="115000"/>
              </a:lnSpc>
              <a:spcAft>
                <a:spcPts val="800"/>
              </a:spcAft>
              <a:buNone/>
            </a:pPr>
            <a:r>
              <a:rPr lang="en-GB"/>
              <a:t>The following people cannot take part. </a:t>
            </a:r>
            <a:r>
              <a:rPr lang="en-GB" b="1"/>
              <a:t>Elected representatives from any level of government, paid employees of any political party, council employees in any politically restricted post, and people who cannot give informed consent to take part. </a:t>
            </a:r>
            <a:r>
              <a:rPr lang="en-GB"/>
              <a:t>This means they must be able to read, understand, and sign the forms. </a:t>
            </a:r>
          </a:p>
        </p:txBody>
      </p:sp>
      <p:pic>
        <p:nvPicPr>
          <p:cNvPr id="109" name="Google Shape;109;p17">
            <a:extLst>
              <a:ext uri="{FF2B5EF4-FFF2-40B4-BE49-F238E27FC236}">
                <a16:creationId xmlns:a16="http://schemas.microsoft.com/office/drawing/2014/main" id="{85D5F4CA-B2CC-9B8C-DCF0-F0109A418355}"/>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F3FF947F-5855-E17E-E742-26BCA7B73D3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A54F8C0B-7A78-2D98-7E7B-D17203432D5A}"/>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BE49F568-685E-C4C7-8F48-EB6CD78AA0DB}"/>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B8BB1D2-5210-FAB9-7D9C-64382225748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17</a:t>
            </a:fld>
            <a:endParaRPr/>
          </a:p>
        </p:txBody>
      </p:sp>
    </p:spTree>
    <p:extLst>
      <p:ext uri="{BB962C8B-B14F-4D97-AF65-F5344CB8AC3E}">
        <p14:creationId xmlns:p14="http://schemas.microsoft.com/office/powerpoint/2010/main" val="3145076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13ED5C98-0A5C-BE04-518C-F27EA31C490A}"/>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A04C6A9B-D02A-9920-14C4-639FC9CEE381}"/>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Practical Info</a:t>
            </a:r>
            <a:endParaRPr/>
          </a:p>
        </p:txBody>
      </p:sp>
      <p:pic>
        <p:nvPicPr>
          <p:cNvPr id="97" name="Google Shape;97;p16">
            <a:extLst>
              <a:ext uri="{FF2B5EF4-FFF2-40B4-BE49-F238E27FC236}">
                <a16:creationId xmlns:a16="http://schemas.microsoft.com/office/drawing/2014/main" id="{8401C7C3-C51D-018F-42C7-6FD4A6CEE36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291464" y="744575"/>
            <a:ext cx="3401963" cy="1601751"/>
          </a:xfrm>
          <a:prstGeom prst="rect">
            <a:avLst/>
          </a:prstGeom>
          <a:noFill/>
          <a:ln>
            <a:noFill/>
          </a:ln>
        </p:spPr>
      </p:pic>
      <p:pic>
        <p:nvPicPr>
          <p:cNvPr id="98" name="Google Shape;98;p16">
            <a:extLst>
              <a:ext uri="{FF2B5EF4-FFF2-40B4-BE49-F238E27FC236}">
                <a16:creationId xmlns:a16="http://schemas.microsoft.com/office/drawing/2014/main" id="{BDB8C780-EEA9-D84B-37FC-20963DED773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48459" y="1864416"/>
            <a:ext cx="1744101" cy="820608"/>
          </a:xfrm>
          <a:prstGeom prst="rect">
            <a:avLst/>
          </a:prstGeom>
          <a:noFill/>
          <a:ln>
            <a:noFill/>
          </a:ln>
        </p:spPr>
      </p:pic>
      <p:pic>
        <p:nvPicPr>
          <p:cNvPr id="99" name="Google Shape;99;p16">
            <a:extLst>
              <a:ext uri="{FF2B5EF4-FFF2-40B4-BE49-F238E27FC236}">
                <a16:creationId xmlns:a16="http://schemas.microsoft.com/office/drawing/2014/main" id="{541DA517-0748-CFA0-DA14-A6995C5B364B}"/>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135DFBC7-B43B-6322-4053-8054683463D0}"/>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5E5E14F1-18B2-A704-28C3-06D9E336E319}"/>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7067208" y="2159315"/>
            <a:ext cx="1751877" cy="824876"/>
          </a:xfrm>
          <a:prstGeom prst="rect">
            <a:avLst/>
          </a:prstGeom>
          <a:noFill/>
          <a:ln>
            <a:noFill/>
          </a:ln>
        </p:spPr>
      </p:pic>
      <p:sp>
        <p:nvSpPr>
          <p:cNvPr id="102" name="Google Shape;102;p16">
            <a:extLst>
              <a:ext uri="{FF2B5EF4-FFF2-40B4-BE49-F238E27FC236}">
                <a16:creationId xmlns:a16="http://schemas.microsoft.com/office/drawing/2014/main" id="{630F00B9-349C-87C0-E5DD-667B9909681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2904500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134DC9A0-7E2E-32F9-9E05-DA83D8682556}"/>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2DA96575-5729-DF4A-61EC-21A9CB4553A9}"/>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Venue</a:t>
            </a:r>
            <a:endParaRPr/>
          </a:p>
        </p:txBody>
      </p:sp>
      <p:sp>
        <p:nvSpPr>
          <p:cNvPr id="108" name="Google Shape;108;p17">
            <a:extLst>
              <a:ext uri="{FF2B5EF4-FFF2-40B4-BE49-F238E27FC236}">
                <a16:creationId xmlns:a16="http://schemas.microsoft.com/office/drawing/2014/main" id="{BAB29174-EE2E-42AE-4228-DAE893144C95}"/>
              </a:ext>
            </a:extLst>
          </p:cNvPr>
          <p:cNvSpPr txBox="1">
            <a:spLocks noGrp="1"/>
          </p:cNvSpPr>
          <p:nvPr>
            <p:ph type="body" idx="1"/>
          </p:nvPr>
        </p:nvSpPr>
        <p:spPr>
          <a:xfrm>
            <a:off x="311700" y="1340885"/>
            <a:ext cx="3413633" cy="2632804"/>
          </a:xfrm>
          <a:prstGeom prst="rect">
            <a:avLst/>
          </a:prstGeom>
        </p:spPr>
        <p:txBody>
          <a:bodyPr spcFirstLastPara="1" wrap="square" lIns="91425" tIns="91425" rIns="91425" bIns="91425" anchor="t" anchorCtr="0">
            <a:normAutofit/>
          </a:bodyPr>
          <a:lstStyle/>
          <a:p>
            <a:pPr marL="127000" indent="0">
              <a:lnSpc>
                <a:spcPct val="115000"/>
              </a:lnSpc>
              <a:buNone/>
            </a:pPr>
            <a:r>
              <a:rPr lang="en-GB" sz="1600">
                <a:solidFill>
                  <a:srgbClr val="000000"/>
                </a:solidFill>
                <a:effectLst/>
                <a:latin typeface="Montserrat" pitchFamily="2" charset="77"/>
                <a:ea typeface="Times New Roman" panose="02020603050405020304" pitchFamily="18" charset="0"/>
              </a:rPr>
              <a:t>Hilton Liverpool City Centre - Liverpool ONE, 3 Thomas Steers Way, Liverpool L1 8LW</a:t>
            </a:r>
            <a:endParaRPr lang="en-GB" sz="1600">
              <a:effectLst/>
              <a:latin typeface="Montserrat" pitchFamily="2" charset="77"/>
              <a:ea typeface="Times New Roman" panose="02020603050405020304" pitchFamily="18" charset="0"/>
            </a:endParaRPr>
          </a:p>
        </p:txBody>
      </p:sp>
      <p:pic>
        <p:nvPicPr>
          <p:cNvPr id="109" name="Google Shape;109;p17">
            <a:extLst>
              <a:ext uri="{FF2B5EF4-FFF2-40B4-BE49-F238E27FC236}">
                <a16:creationId xmlns:a16="http://schemas.microsoft.com/office/drawing/2014/main" id="{2F45A6F6-806F-D64B-A2AD-2C79B3330C45}"/>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C4B00A9F-305A-6097-5CA3-FC3F0015E29D}"/>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31EFFD31-2985-68FC-7219-8717158B0942}"/>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6244325F-F84B-FCF3-42B6-A18163562E16}"/>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6C4071B1-A12B-817F-4664-8C9974C03F27}"/>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19</a:t>
            </a:fld>
            <a:endParaRPr/>
          </a:p>
        </p:txBody>
      </p:sp>
      <p:pic>
        <p:nvPicPr>
          <p:cNvPr id="2" name="Picture 1">
            <a:extLst>
              <a:ext uri="{FF2B5EF4-FFF2-40B4-BE49-F238E27FC236}">
                <a16:creationId xmlns:a16="http://schemas.microsoft.com/office/drawing/2014/main" id="{E365CACD-A0A7-334F-48DE-5B6806B30362}"/>
              </a:ext>
            </a:extLst>
          </p:cNvPr>
          <p:cNvPicPr>
            <a:picLocks noChangeAspect="1"/>
          </p:cNvPicPr>
          <p:nvPr/>
        </p:nvPicPr>
        <p:blipFill>
          <a:blip r:embed="rId6"/>
          <a:stretch>
            <a:fillRect/>
          </a:stretch>
        </p:blipFill>
        <p:spPr>
          <a:xfrm>
            <a:off x="4073754" y="1240583"/>
            <a:ext cx="3413633" cy="27924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16726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65E31FBD-7A8D-37F0-40DE-74BFF0D3CFB6}"/>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646BB534-2118-FA2F-25D3-45DB5EB32DF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Welcome</a:t>
            </a:r>
            <a:endParaRPr/>
          </a:p>
        </p:txBody>
      </p:sp>
      <p:sp>
        <p:nvSpPr>
          <p:cNvPr id="108" name="Google Shape;108;p17">
            <a:extLst>
              <a:ext uri="{FF2B5EF4-FFF2-40B4-BE49-F238E27FC236}">
                <a16:creationId xmlns:a16="http://schemas.microsoft.com/office/drawing/2014/main" id="{113F4F3B-1AC2-7C7D-613F-F2F059C266D0}"/>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85000" lnSpcReduction="20000"/>
          </a:bodyPr>
          <a:lstStyle/>
          <a:p>
            <a:pPr marL="127000" indent="0">
              <a:lnSpc>
                <a:spcPct val="115000"/>
              </a:lnSpc>
              <a:spcAft>
                <a:spcPts val="800"/>
              </a:spcAft>
              <a:buNone/>
            </a:pPr>
            <a:r>
              <a:rPr lang="en-GB" sz="2400" b="1" kern="100">
                <a:effectLst/>
                <a:latin typeface="Aptos" panose="020B0004020202020204" pitchFamily="34" charset="0"/>
                <a:ea typeface="Aptos" panose="020B0004020202020204" pitchFamily="34" charset="0"/>
                <a:cs typeface="Times New Roman" panose="02020603050405020304" pitchFamily="18" charset="0"/>
              </a:rPr>
              <a:t>Introductions and questions</a:t>
            </a:r>
          </a:p>
          <a:p>
            <a:pPr marL="127000" indent="0">
              <a:lnSpc>
                <a:spcPct val="115000"/>
              </a:lnSpc>
              <a:spcAft>
                <a:spcPts val="800"/>
              </a:spcAft>
              <a:buNone/>
            </a:pPr>
            <a:r>
              <a:rPr lang="en-GB" sz="2400" i="1" kern="100">
                <a:latin typeface="Aptos" panose="020B0004020202020204" pitchFamily="34" charset="0"/>
                <a:ea typeface="Aptos" panose="020B0004020202020204" pitchFamily="34" charset="0"/>
                <a:cs typeface="Times New Roman" panose="02020603050405020304" pitchFamily="18" charset="0"/>
              </a:rPr>
              <a:t>What made you want to take part in the Assembly?</a:t>
            </a:r>
          </a:p>
          <a:p>
            <a:pPr marL="127000" indent="0">
              <a:lnSpc>
                <a:spcPct val="115000"/>
              </a:lnSpc>
              <a:spcAft>
                <a:spcPts val="800"/>
              </a:spcAft>
              <a:buNone/>
            </a:pPr>
            <a:endParaRPr lang="en-GB" sz="2400" i="1" kern="100">
              <a:effectLst/>
              <a:latin typeface="Aptos" panose="020B0004020202020204" pitchFamily="34" charset="0"/>
              <a:ea typeface="Aptos" panose="020B0004020202020204" pitchFamily="34" charset="0"/>
              <a:cs typeface="Times New Roman" panose="02020603050405020304" pitchFamily="18" charset="0"/>
            </a:endParaRPr>
          </a:p>
          <a:p>
            <a:pPr marL="127000" indent="0">
              <a:lnSpc>
                <a:spcPct val="115000"/>
              </a:lnSpc>
              <a:spcAft>
                <a:spcPts val="800"/>
              </a:spcAft>
              <a:buNone/>
            </a:pPr>
            <a:r>
              <a:rPr lang="en-GB" sz="2400" b="1" kern="100">
                <a:latin typeface="Aptos" panose="020B0004020202020204" pitchFamily="34" charset="0"/>
                <a:ea typeface="Aptos" panose="020B0004020202020204" pitchFamily="34" charset="0"/>
                <a:cs typeface="Times New Roman" panose="02020603050405020304" pitchFamily="18" charset="0"/>
              </a:rPr>
              <a:t>Please ask questions at any time during the hour.</a:t>
            </a:r>
            <a:endParaRPr lang="en-GB" sz="2400" b="1" kern="10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109" name="Google Shape;109;p17">
            <a:extLst>
              <a:ext uri="{FF2B5EF4-FFF2-40B4-BE49-F238E27FC236}">
                <a16:creationId xmlns:a16="http://schemas.microsoft.com/office/drawing/2014/main" id="{A8166CCD-D2D1-A7D1-287C-0E891F91FDF0}"/>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9EA818CD-DE68-4761-250D-06D060F2CB7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753A0B1E-80A7-439A-A07A-1671FDD6E03A}"/>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AF6E461-ED24-4ACE-5B33-655D88146DB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5A2DCF4-A391-A220-D149-49C83DA5F351}"/>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6473A03C-AD3D-5357-93EE-AA2E4C95430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a:t>
            </a:fld>
            <a:endParaRPr/>
          </a:p>
        </p:txBody>
      </p:sp>
    </p:spTree>
    <p:extLst>
      <p:ext uri="{BB962C8B-B14F-4D97-AF65-F5344CB8AC3E}">
        <p14:creationId xmlns:p14="http://schemas.microsoft.com/office/powerpoint/2010/main" val="218672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01CAE43-281D-D2F1-CB6E-B424B853005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60E1A66-D655-B210-F236-415E47BFEA96}"/>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The Venue</a:t>
            </a:r>
            <a:endParaRPr/>
          </a:p>
        </p:txBody>
      </p:sp>
      <p:sp>
        <p:nvSpPr>
          <p:cNvPr id="108" name="Google Shape;108;p17">
            <a:extLst>
              <a:ext uri="{FF2B5EF4-FFF2-40B4-BE49-F238E27FC236}">
                <a16:creationId xmlns:a16="http://schemas.microsoft.com/office/drawing/2014/main" id="{65E6B573-957D-7A68-E079-F82E1C01F7E4}"/>
              </a:ext>
            </a:extLst>
          </p:cNvPr>
          <p:cNvSpPr txBox="1">
            <a:spLocks noGrp="1"/>
          </p:cNvSpPr>
          <p:nvPr>
            <p:ph type="body" idx="1"/>
          </p:nvPr>
        </p:nvSpPr>
        <p:spPr>
          <a:xfrm>
            <a:off x="311700" y="1340885"/>
            <a:ext cx="7445450" cy="2632804"/>
          </a:xfrm>
          <a:prstGeom prst="rect">
            <a:avLst/>
          </a:prstGeom>
        </p:spPr>
        <p:txBody>
          <a:bodyPr spcFirstLastPara="1" wrap="square" lIns="91425" tIns="91425" rIns="91425" bIns="91425" anchor="t" anchorCtr="0">
            <a:normAutofit/>
          </a:bodyPr>
          <a:lstStyle/>
          <a:p>
            <a:pPr marL="127000" indent="0">
              <a:lnSpc>
                <a:spcPct val="115000"/>
              </a:lnSpc>
              <a:buNone/>
            </a:pPr>
            <a:r>
              <a:rPr lang="en-GB" sz="1600">
                <a:solidFill>
                  <a:srgbClr val="000000"/>
                </a:solidFill>
                <a:effectLst/>
                <a:latin typeface="Montserrat" pitchFamily="2" charset="77"/>
                <a:ea typeface="Times New Roman" panose="02020603050405020304" pitchFamily="18" charset="0"/>
              </a:rPr>
              <a:t>We have several facilities available on the day:</a:t>
            </a:r>
          </a:p>
          <a:p>
            <a:r>
              <a:rPr lang="en-GB">
                <a:solidFill>
                  <a:srgbClr val="000000"/>
                </a:solidFill>
                <a:latin typeface="Montserrat" pitchFamily="2" charset="77"/>
                <a:ea typeface="Times New Roman" panose="02020603050405020304" pitchFamily="18" charset="0"/>
              </a:rPr>
              <a:t>Registration and information desk in the lobby</a:t>
            </a:r>
          </a:p>
          <a:p>
            <a:r>
              <a:rPr lang="en-GB">
                <a:solidFill>
                  <a:srgbClr val="000000"/>
                </a:solidFill>
                <a:latin typeface="Montserrat" pitchFamily="2" charset="77"/>
                <a:ea typeface="Times New Roman" panose="02020603050405020304" pitchFamily="18" charset="0"/>
              </a:rPr>
              <a:t>Main Assembly space on Floor 1 – lifts and stairs available</a:t>
            </a:r>
          </a:p>
          <a:p>
            <a:r>
              <a:rPr lang="en-GB" sz="1600">
                <a:solidFill>
                  <a:srgbClr val="000000"/>
                </a:solidFill>
                <a:effectLst/>
                <a:latin typeface="Montserrat" pitchFamily="2" charset="77"/>
                <a:ea typeface="Times New Roman" panose="02020603050405020304" pitchFamily="18" charset="0"/>
              </a:rPr>
              <a:t>Multi-f</a:t>
            </a:r>
            <a:r>
              <a:rPr lang="en-GB">
                <a:solidFill>
                  <a:srgbClr val="000000"/>
                </a:solidFill>
                <a:latin typeface="Montserrat" pitchFamily="2" charset="77"/>
                <a:ea typeface="Times New Roman" panose="02020603050405020304" pitchFamily="18" charset="0"/>
              </a:rPr>
              <a:t>aith prayer room in Floor 1</a:t>
            </a:r>
          </a:p>
          <a:p>
            <a:r>
              <a:rPr lang="en-GB" sz="1600">
                <a:solidFill>
                  <a:srgbClr val="000000"/>
                </a:solidFill>
                <a:effectLst/>
                <a:latin typeface="Montserrat" pitchFamily="2" charset="77"/>
                <a:ea typeface="Times New Roman" panose="02020603050405020304" pitchFamily="18" charset="0"/>
              </a:rPr>
              <a:t>Quiet zone on Floor 1</a:t>
            </a:r>
            <a:endParaRPr lang="en-GB">
              <a:solidFill>
                <a:srgbClr val="000000"/>
              </a:solidFill>
              <a:latin typeface="Montserrat" pitchFamily="2" charset="77"/>
              <a:ea typeface="Times New Roman" panose="02020603050405020304" pitchFamily="18" charset="0"/>
            </a:endParaRPr>
          </a:p>
          <a:p>
            <a:r>
              <a:rPr lang="en-GB" sz="1600">
                <a:solidFill>
                  <a:srgbClr val="000000"/>
                </a:solidFill>
                <a:effectLst/>
                <a:latin typeface="Montserrat" pitchFamily="2" charset="77"/>
                <a:ea typeface="Times New Roman" panose="02020603050405020304" pitchFamily="18" charset="0"/>
              </a:rPr>
              <a:t>Self-serve (complimentary) </a:t>
            </a:r>
            <a:r>
              <a:rPr lang="en-GB">
                <a:solidFill>
                  <a:srgbClr val="000000"/>
                </a:solidFill>
                <a:latin typeface="Montserrat" pitchFamily="2" charset="77"/>
                <a:ea typeface="Times New Roman" panose="02020603050405020304" pitchFamily="18" charset="0"/>
              </a:rPr>
              <a:t>coffee/tea/water and snacks in a lounge space</a:t>
            </a:r>
          </a:p>
          <a:p>
            <a:r>
              <a:rPr lang="en-GB">
                <a:solidFill>
                  <a:srgbClr val="000000"/>
                </a:solidFill>
                <a:latin typeface="Montserrat" pitchFamily="2" charset="77"/>
                <a:ea typeface="Times New Roman" panose="02020603050405020304" pitchFamily="18" charset="0"/>
              </a:rPr>
              <a:t>Lunch in the main hotel restaurant each day</a:t>
            </a:r>
          </a:p>
          <a:p>
            <a:endParaRPr lang="en-GB" sz="1600">
              <a:effectLst/>
              <a:latin typeface="Montserrat" pitchFamily="2" charset="77"/>
              <a:ea typeface="Times New Roman" panose="02020603050405020304" pitchFamily="18" charset="0"/>
            </a:endParaRPr>
          </a:p>
        </p:txBody>
      </p:sp>
      <p:pic>
        <p:nvPicPr>
          <p:cNvPr id="109" name="Google Shape;109;p17">
            <a:extLst>
              <a:ext uri="{FF2B5EF4-FFF2-40B4-BE49-F238E27FC236}">
                <a16:creationId xmlns:a16="http://schemas.microsoft.com/office/drawing/2014/main" id="{E345E7F8-F8AF-E99F-D559-FCFA790544D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8DDED0A7-89AB-830D-8C92-E534B56FF52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BCFCB484-FA6B-1010-DD83-52021D005BB9}"/>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F36CB0CB-EE02-8074-71E0-1BC32AF8BA40}"/>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257F353-F3C8-DE88-AD27-3E406A8560B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843647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0555B0-4BA0-694F-9311-25CCC62E81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96C048-A989-1EE6-9FA8-DFF6256EE018}"/>
              </a:ext>
            </a:extLst>
          </p:cNvPr>
          <p:cNvSpPr>
            <a:spLocks noGrp="1"/>
          </p:cNvSpPr>
          <p:nvPr>
            <p:ph type="title"/>
          </p:nvPr>
        </p:nvSpPr>
        <p:spPr/>
        <p:txBody>
          <a:bodyPr>
            <a:normAutofit fontScale="90000"/>
          </a:bodyPr>
          <a:lstStyle/>
          <a:p>
            <a:r>
              <a:rPr lang="en-US"/>
              <a:t>Times</a:t>
            </a:r>
          </a:p>
        </p:txBody>
      </p:sp>
      <p:sp>
        <p:nvSpPr>
          <p:cNvPr id="3" name="Text Placeholder 2">
            <a:extLst>
              <a:ext uri="{FF2B5EF4-FFF2-40B4-BE49-F238E27FC236}">
                <a16:creationId xmlns:a16="http://schemas.microsoft.com/office/drawing/2014/main" id="{49804B2D-A449-135B-D276-BF11414D8B21}"/>
              </a:ext>
            </a:extLst>
          </p:cNvPr>
          <p:cNvSpPr>
            <a:spLocks noGrp="1"/>
          </p:cNvSpPr>
          <p:nvPr>
            <p:ph type="body" idx="1"/>
          </p:nvPr>
        </p:nvSpPr>
        <p:spPr/>
        <p:txBody>
          <a:bodyPr/>
          <a:lstStyle/>
          <a:p>
            <a:pPr marL="285750" indent="-285750"/>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Thursday 6 March (10 am to 3:30pm) – Learning session on data</a:t>
            </a:r>
            <a:endParaRPr lang="en-GB" sz="1800">
              <a:effectLst/>
              <a:latin typeface="Montserrat" pitchFamily="2" charset="77"/>
              <a:ea typeface="Calibri" panose="020F0502020204030204" pitchFamily="34" charset="0"/>
              <a:cs typeface="Times New Roman" panose="02020603050405020304" pitchFamily="18" charset="0"/>
            </a:endParaRPr>
          </a:p>
          <a:p>
            <a:pPr marL="285750" indent="-285750"/>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Friday 7 March (10 am to 3:30pm) – Learning session on AI</a:t>
            </a:r>
            <a:endParaRPr lang="en-GB" sz="1800">
              <a:effectLst/>
              <a:latin typeface="Montserrat" pitchFamily="2" charset="77"/>
              <a:ea typeface="Calibri" panose="020F0502020204030204" pitchFamily="34" charset="0"/>
              <a:cs typeface="Times New Roman" panose="02020603050405020304" pitchFamily="18" charset="0"/>
            </a:endParaRPr>
          </a:p>
          <a:p>
            <a:pPr marL="285750" indent="-285750"/>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Thursday 13 March (10 am to 3:00pm) – Discussion and deliberation</a:t>
            </a:r>
            <a:endParaRPr lang="en-GB" sz="1800">
              <a:effectLst/>
              <a:latin typeface="Montserrat" pitchFamily="2" charset="77"/>
              <a:ea typeface="Calibri" panose="020F0502020204030204" pitchFamily="34" charset="0"/>
              <a:cs typeface="Times New Roman" panose="02020603050405020304" pitchFamily="18" charset="0"/>
            </a:endParaRPr>
          </a:p>
          <a:p>
            <a:pPr marL="285750" indent="-285750"/>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Friday 14 March (10 am to 4:00pm) - Discussion and deliberation</a:t>
            </a:r>
            <a:endParaRPr lang="en-GB" sz="1800">
              <a:effectLst/>
              <a:latin typeface="Montserrat" pitchFamily="2" charset="77"/>
              <a:ea typeface="Calibri" panose="020F0502020204030204" pitchFamily="34" charset="0"/>
              <a:cs typeface="Times New Roman" panose="02020603050405020304" pitchFamily="18" charset="0"/>
            </a:endParaRPr>
          </a:p>
          <a:p>
            <a:endParaRPr lang="en-US">
              <a:latin typeface="Montserrat" pitchFamily="2" charset="77"/>
            </a:endParaRPr>
          </a:p>
        </p:txBody>
      </p:sp>
      <p:sp>
        <p:nvSpPr>
          <p:cNvPr id="4" name="Slide Number Placeholder 3">
            <a:extLst>
              <a:ext uri="{FF2B5EF4-FFF2-40B4-BE49-F238E27FC236}">
                <a16:creationId xmlns:a16="http://schemas.microsoft.com/office/drawing/2014/main" id="{683163B9-9C4C-1115-8E7B-E37555FFBAA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21</a:t>
            </a:fld>
            <a:endParaRPr lang="en"/>
          </a:p>
        </p:txBody>
      </p:sp>
    </p:spTree>
    <p:extLst>
      <p:ext uri="{BB962C8B-B14F-4D97-AF65-F5344CB8AC3E}">
        <p14:creationId xmlns:p14="http://schemas.microsoft.com/office/powerpoint/2010/main" val="1827340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42EDB-7D0F-1203-39A4-4CED3F67205B}"/>
              </a:ext>
            </a:extLst>
          </p:cNvPr>
          <p:cNvSpPr>
            <a:spLocks noGrp="1"/>
          </p:cNvSpPr>
          <p:nvPr>
            <p:ph type="title"/>
          </p:nvPr>
        </p:nvSpPr>
        <p:spPr/>
        <p:txBody>
          <a:bodyPr>
            <a:normAutofit fontScale="90000"/>
          </a:bodyPr>
          <a:lstStyle/>
          <a:p>
            <a:r>
              <a:rPr lang="en-US"/>
              <a:t>The Vibe</a:t>
            </a:r>
          </a:p>
        </p:txBody>
      </p:sp>
      <p:sp>
        <p:nvSpPr>
          <p:cNvPr id="3" name="Text Placeholder 2">
            <a:extLst>
              <a:ext uri="{FF2B5EF4-FFF2-40B4-BE49-F238E27FC236}">
                <a16:creationId xmlns:a16="http://schemas.microsoft.com/office/drawing/2014/main" id="{F961FC26-8823-460D-E46E-5DFB678C6D3F}"/>
              </a:ext>
            </a:extLst>
          </p:cNvPr>
          <p:cNvSpPr>
            <a:spLocks noGrp="1"/>
          </p:cNvSpPr>
          <p:nvPr>
            <p:ph type="body" idx="1"/>
          </p:nvPr>
        </p:nvSpPr>
        <p:spPr/>
        <p:txBody>
          <a:bodyPr/>
          <a:lstStyle/>
          <a:p>
            <a:r>
              <a:rPr lang="en-US"/>
              <a:t>Speakers and observers will be present</a:t>
            </a:r>
          </a:p>
          <a:p>
            <a:r>
              <a:rPr lang="en-US"/>
              <a:t>Dress code – casual</a:t>
            </a:r>
          </a:p>
          <a:p>
            <a:r>
              <a:rPr lang="en-US"/>
              <a:t>Pre-assigned tables and groups - each table will have a facilitator that will stay with your group the whole Assembly</a:t>
            </a:r>
          </a:p>
          <a:p>
            <a:r>
              <a:rPr lang="en-US"/>
              <a:t>The facilitator is going to keep the conversation flowing, moderate any disagreements, and guide the discussion.</a:t>
            </a:r>
          </a:p>
          <a:p>
            <a:pPr marL="127000" indent="0">
              <a:buNone/>
            </a:pPr>
            <a:endParaRPr lang="en-US"/>
          </a:p>
        </p:txBody>
      </p:sp>
      <p:sp>
        <p:nvSpPr>
          <p:cNvPr id="4" name="Slide Number Placeholder 3">
            <a:extLst>
              <a:ext uri="{FF2B5EF4-FFF2-40B4-BE49-F238E27FC236}">
                <a16:creationId xmlns:a16="http://schemas.microsoft.com/office/drawing/2014/main" id="{23F766DB-60E1-E78F-0D94-9C53250F8DA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3854534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993792-A595-64E9-9968-2CBB0A5AAC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8E1ED8-2644-0971-721B-D3FC3C551FC9}"/>
              </a:ext>
            </a:extLst>
          </p:cNvPr>
          <p:cNvSpPr>
            <a:spLocks noGrp="1"/>
          </p:cNvSpPr>
          <p:nvPr>
            <p:ph type="title"/>
          </p:nvPr>
        </p:nvSpPr>
        <p:spPr/>
        <p:txBody>
          <a:bodyPr>
            <a:normAutofit fontScale="90000"/>
          </a:bodyPr>
          <a:lstStyle/>
          <a:p>
            <a:r>
              <a:rPr lang="en-US"/>
              <a:t>Photography and media</a:t>
            </a:r>
          </a:p>
        </p:txBody>
      </p:sp>
      <p:sp>
        <p:nvSpPr>
          <p:cNvPr id="3" name="Text Placeholder 2">
            <a:extLst>
              <a:ext uri="{FF2B5EF4-FFF2-40B4-BE49-F238E27FC236}">
                <a16:creationId xmlns:a16="http://schemas.microsoft.com/office/drawing/2014/main" id="{19B794FA-4E51-4F0C-3DB2-D50C9C0520E3}"/>
              </a:ext>
            </a:extLst>
          </p:cNvPr>
          <p:cNvSpPr>
            <a:spLocks noGrp="1"/>
          </p:cNvSpPr>
          <p:nvPr>
            <p:ph type="body" idx="1"/>
          </p:nvPr>
        </p:nvSpPr>
        <p:spPr/>
        <p:txBody>
          <a:bodyPr/>
          <a:lstStyle/>
          <a:p>
            <a:r>
              <a:rPr lang="en-US"/>
              <a:t>We will have a photographer joining us as throughout the sessions.</a:t>
            </a:r>
          </a:p>
          <a:p>
            <a:r>
              <a:rPr lang="en-US"/>
              <a:t>We may also have media and journalists on the 14</a:t>
            </a:r>
            <a:r>
              <a:rPr lang="en-US" baseline="30000"/>
              <a:t>th</a:t>
            </a:r>
            <a:r>
              <a:rPr lang="en-US"/>
              <a:t>. </a:t>
            </a:r>
          </a:p>
          <a:p>
            <a:r>
              <a:rPr lang="en-US"/>
              <a:t>Any photos or videos are entirely optional. We will ask you for consent prior to taking anything. We will give you a red sticker for your badge when you arrive to if you would like not to have photos taken.</a:t>
            </a:r>
          </a:p>
          <a:p>
            <a:endParaRPr lang="en-US"/>
          </a:p>
        </p:txBody>
      </p:sp>
      <p:sp>
        <p:nvSpPr>
          <p:cNvPr id="4" name="Slide Number Placeholder 3">
            <a:extLst>
              <a:ext uri="{FF2B5EF4-FFF2-40B4-BE49-F238E27FC236}">
                <a16:creationId xmlns:a16="http://schemas.microsoft.com/office/drawing/2014/main" id="{6877CC0C-C3D7-9FBF-7F65-FFD84539B9D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23</a:t>
            </a:fld>
            <a:endParaRPr lang="en"/>
          </a:p>
        </p:txBody>
      </p:sp>
    </p:spTree>
    <p:extLst>
      <p:ext uri="{BB962C8B-B14F-4D97-AF65-F5344CB8AC3E}">
        <p14:creationId xmlns:p14="http://schemas.microsoft.com/office/powerpoint/2010/main" val="39501126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DF40C-AB63-1AEB-1229-7408C809E3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A24000-4CDF-C0B0-4AEA-A81FDAB33E3D}"/>
              </a:ext>
            </a:extLst>
          </p:cNvPr>
          <p:cNvSpPr>
            <a:spLocks noGrp="1"/>
          </p:cNvSpPr>
          <p:nvPr>
            <p:ph type="title"/>
          </p:nvPr>
        </p:nvSpPr>
        <p:spPr/>
        <p:txBody>
          <a:bodyPr>
            <a:normAutofit fontScale="90000"/>
          </a:bodyPr>
          <a:lstStyle/>
          <a:p>
            <a:r>
              <a:rPr lang="en-US"/>
              <a:t>Evaluation</a:t>
            </a:r>
          </a:p>
        </p:txBody>
      </p:sp>
      <p:sp>
        <p:nvSpPr>
          <p:cNvPr id="3" name="Text Placeholder 2">
            <a:extLst>
              <a:ext uri="{FF2B5EF4-FFF2-40B4-BE49-F238E27FC236}">
                <a16:creationId xmlns:a16="http://schemas.microsoft.com/office/drawing/2014/main" id="{F01700E3-E57E-91D8-99F1-290FE2FA579C}"/>
              </a:ext>
            </a:extLst>
          </p:cNvPr>
          <p:cNvSpPr>
            <a:spLocks noGrp="1"/>
          </p:cNvSpPr>
          <p:nvPr>
            <p:ph type="body" idx="1"/>
          </p:nvPr>
        </p:nvSpPr>
        <p:spPr/>
        <p:txBody>
          <a:bodyPr/>
          <a:lstStyle/>
          <a:p>
            <a:pPr marL="127000" indent="0">
              <a:lnSpc>
                <a:spcPct val="115000"/>
              </a:lnSpc>
              <a:buNone/>
            </a:pPr>
            <a:r>
              <a:rPr lang="en-GB" sz="1800">
                <a:solidFill>
                  <a:srgbClr val="000000"/>
                </a:solidFill>
                <a:latin typeface="Montserrat" pitchFamily="2" charset="77"/>
              </a:rPr>
              <a:t>Anna Beckett is independently evaluating the Assembly.</a:t>
            </a:r>
          </a:p>
          <a:p>
            <a:pPr marL="127000" indent="0">
              <a:lnSpc>
                <a:spcPct val="115000"/>
              </a:lnSpc>
              <a:buNone/>
            </a:pPr>
            <a:endParaRPr lang="en-GB" sz="1800">
              <a:solidFill>
                <a:srgbClr val="000000"/>
              </a:solidFill>
              <a:latin typeface="Montserrat" pitchFamily="2" charset="77"/>
            </a:endParaRPr>
          </a:p>
          <a:p>
            <a:pPr marL="127000" indent="0">
              <a:lnSpc>
                <a:spcPct val="115000"/>
              </a:lnSpc>
              <a:buNone/>
            </a:pPr>
            <a:r>
              <a:rPr lang="en-GB" sz="1800">
                <a:solidFill>
                  <a:srgbClr val="000000"/>
                </a:solidFill>
                <a:latin typeface="Montserrat" pitchFamily="2" charset="77"/>
              </a:rPr>
              <a:t>This means she will be joining us in the sessions on the day and sending out survey links to see how things are going.</a:t>
            </a:r>
            <a:endParaRPr lang="en-US">
              <a:latin typeface="Montserrat" pitchFamily="2" charset="77"/>
            </a:endParaRPr>
          </a:p>
        </p:txBody>
      </p:sp>
      <p:sp>
        <p:nvSpPr>
          <p:cNvPr id="4" name="Slide Number Placeholder 3">
            <a:extLst>
              <a:ext uri="{FF2B5EF4-FFF2-40B4-BE49-F238E27FC236}">
                <a16:creationId xmlns:a16="http://schemas.microsoft.com/office/drawing/2014/main" id="{DD46D6E0-1883-FC0B-7700-C9C63E90115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1051018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C71B2B36-AA3F-BD53-4DAD-69FAB650BF2C}"/>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4D675B-CC4E-B69A-3A70-83EBAA133F5E}"/>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Payment for Participation</a:t>
            </a:r>
            <a:endParaRPr/>
          </a:p>
        </p:txBody>
      </p:sp>
      <p:sp>
        <p:nvSpPr>
          <p:cNvPr id="108" name="Google Shape;108;p17">
            <a:extLst>
              <a:ext uri="{FF2B5EF4-FFF2-40B4-BE49-F238E27FC236}">
                <a16:creationId xmlns:a16="http://schemas.microsoft.com/office/drawing/2014/main" id="{D16CCA89-A09B-B6CF-8ED3-34C83E55C117}"/>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fontScale="85000" lnSpcReduction="20000"/>
          </a:bodyPr>
          <a:lstStyle/>
          <a:p>
            <a:pPr marL="127000" indent="0">
              <a:lnSpc>
                <a:spcPct val="115000"/>
              </a:lnSpc>
              <a:spcAft>
                <a:spcPts val="800"/>
              </a:spcAft>
              <a:buNone/>
              <a:tabLst>
                <a:tab pos="704850" algn="l"/>
              </a:tabLst>
            </a:pPr>
            <a:r>
              <a:rPr lang="en-GB"/>
              <a:t>If you take part </a:t>
            </a:r>
            <a:r>
              <a:rPr lang="en-GB" b="1"/>
              <a:t>in all of the sessions</a:t>
            </a:r>
            <a:r>
              <a:rPr lang="en-GB"/>
              <a:t>, you will receive a total of £625. That works out as the following:</a:t>
            </a:r>
          </a:p>
          <a:p>
            <a:pPr>
              <a:spcAft>
                <a:spcPts val="800"/>
              </a:spcAft>
              <a:tabLst>
                <a:tab pos="704850" algn="l"/>
              </a:tabLst>
            </a:pPr>
            <a:r>
              <a:rPr lang="en-GB"/>
              <a:t>£25 for the induction – one hour</a:t>
            </a:r>
          </a:p>
          <a:p>
            <a:pPr>
              <a:spcAft>
                <a:spcPts val="800"/>
              </a:spcAft>
              <a:tabLst>
                <a:tab pos="704850" algn="l"/>
              </a:tabLst>
            </a:pPr>
            <a:r>
              <a:rPr lang="en-GB"/>
              <a:t>£137.50 (5.5 hours)</a:t>
            </a:r>
          </a:p>
          <a:p>
            <a:pPr>
              <a:spcAft>
                <a:spcPts val="800"/>
              </a:spcAft>
              <a:tabLst>
                <a:tab pos="704850" algn="l"/>
              </a:tabLst>
            </a:pPr>
            <a:r>
              <a:rPr lang="en-GB"/>
              <a:t>£137.50 (5.5 hours)</a:t>
            </a:r>
          </a:p>
          <a:p>
            <a:pPr>
              <a:spcAft>
                <a:spcPts val="800"/>
              </a:spcAft>
              <a:tabLst>
                <a:tab pos="704850" algn="l"/>
              </a:tabLst>
            </a:pPr>
            <a:r>
              <a:rPr lang="en-GB"/>
              <a:t>£125 (5 hours)</a:t>
            </a:r>
          </a:p>
          <a:p>
            <a:pPr>
              <a:spcAft>
                <a:spcPts val="800"/>
              </a:spcAft>
              <a:tabLst>
                <a:tab pos="704850" algn="l"/>
              </a:tabLst>
            </a:pPr>
            <a:r>
              <a:rPr lang="en-GB"/>
              <a:t>£150 (6 hours)</a:t>
            </a:r>
          </a:p>
          <a:p>
            <a:pPr>
              <a:spcAft>
                <a:spcPts val="800"/>
              </a:spcAft>
              <a:tabLst>
                <a:tab pos="704850" algn="l"/>
              </a:tabLst>
            </a:pPr>
            <a:r>
              <a:rPr lang="en-GB"/>
              <a:t>£50 for the debrief and feedback session – two hours</a:t>
            </a:r>
          </a:p>
        </p:txBody>
      </p:sp>
      <p:pic>
        <p:nvPicPr>
          <p:cNvPr id="109" name="Google Shape;109;p17">
            <a:extLst>
              <a:ext uri="{FF2B5EF4-FFF2-40B4-BE49-F238E27FC236}">
                <a16:creationId xmlns:a16="http://schemas.microsoft.com/office/drawing/2014/main" id="{F78C5AEF-71BA-AD8C-756F-F6931C8A0FA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91D818A1-FF71-0DBA-B98F-345F14C1DE45}"/>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08B50C36-4363-6361-0463-04F844EFEA7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B31750F9-9FCC-FA76-1BCB-526DA3ABF8F0}"/>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43C56750-418A-A301-CEA4-6A5AFED447E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959255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28D6E0E7-8104-73F6-979A-58D9CC571EF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C03F6EB6-CFD6-6B8C-E5E5-85C156493388}"/>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Payment for Participation</a:t>
            </a:r>
            <a:endParaRPr/>
          </a:p>
        </p:txBody>
      </p:sp>
      <p:sp>
        <p:nvSpPr>
          <p:cNvPr id="108" name="Google Shape;108;p17">
            <a:extLst>
              <a:ext uri="{FF2B5EF4-FFF2-40B4-BE49-F238E27FC236}">
                <a16:creationId xmlns:a16="http://schemas.microsoft.com/office/drawing/2014/main" id="{22296175-FF4C-AB79-B5DB-DA23EA2459ED}"/>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tabLst>
                <a:tab pos="704850" algn="l"/>
              </a:tabLst>
            </a:pPr>
            <a:r>
              <a:rPr lang="en-GB"/>
              <a:t>Payments and vouchers are classed as income. </a:t>
            </a:r>
            <a:r>
              <a:rPr lang="en-GB" b="1"/>
              <a:t>The University does not deduct tax off this payment</a:t>
            </a:r>
            <a:r>
              <a:rPr lang="en-GB"/>
              <a:t>. You are responsible to pay any tax due. Whether or not you will have to pay tax depends on how much other income you have.</a:t>
            </a:r>
          </a:p>
          <a:p>
            <a:pPr marL="127000" indent="0">
              <a:lnSpc>
                <a:spcPct val="115000"/>
              </a:lnSpc>
              <a:spcAft>
                <a:spcPts val="800"/>
              </a:spcAft>
              <a:buNone/>
              <a:tabLst>
                <a:tab pos="704850" algn="l"/>
              </a:tabLst>
            </a:pPr>
            <a:r>
              <a:rPr lang="en-GB" b="1"/>
              <a:t>You have the right to decline payment or ask for a lower amount, which might be important if you are receiving welfare benefits. </a:t>
            </a:r>
          </a:p>
          <a:p>
            <a:pPr marL="127000" indent="0">
              <a:lnSpc>
                <a:spcPct val="115000"/>
              </a:lnSpc>
              <a:spcAft>
                <a:spcPts val="800"/>
              </a:spcAft>
              <a:buNone/>
              <a:tabLst>
                <a:tab pos="704850" algn="l"/>
              </a:tabLst>
            </a:pPr>
            <a:r>
              <a:rPr lang="en-GB"/>
              <a:t>You can find your local Citizens Advice on the website at https://</a:t>
            </a:r>
            <a:r>
              <a:rPr lang="en-GB" err="1"/>
              <a:t>www.citizensadvice.org.uk</a:t>
            </a:r>
            <a:r>
              <a:rPr lang="en-GB"/>
              <a:t>/ or by telephoning 0800 144 8848.</a:t>
            </a:r>
          </a:p>
        </p:txBody>
      </p:sp>
      <p:pic>
        <p:nvPicPr>
          <p:cNvPr id="109" name="Google Shape;109;p17">
            <a:extLst>
              <a:ext uri="{FF2B5EF4-FFF2-40B4-BE49-F238E27FC236}">
                <a16:creationId xmlns:a16="http://schemas.microsoft.com/office/drawing/2014/main" id="{E43E8103-D2CF-E65B-E5BF-0D9F76417D6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C328139F-77AF-B41C-63FC-B3167D47308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CDF60C12-8237-D7C9-1BEE-8174278E7F1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A6675071-BF73-2502-32A3-19535ACC3774}"/>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763304B9-C5C4-BD89-B28A-BE156CC1F67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1353378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2B8455F-5B41-612D-A981-B794EDF734EC}"/>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5B3C60D-1F43-A288-713F-E1C8428A5C1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Payment for Participation</a:t>
            </a:r>
            <a:endParaRPr/>
          </a:p>
        </p:txBody>
      </p:sp>
      <p:sp>
        <p:nvSpPr>
          <p:cNvPr id="108" name="Google Shape;108;p17">
            <a:extLst>
              <a:ext uri="{FF2B5EF4-FFF2-40B4-BE49-F238E27FC236}">
                <a16:creationId xmlns:a16="http://schemas.microsoft.com/office/drawing/2014/main" id="{F1F4AEBA-03D1-8507-CC8C-4EC6A37C6B31}"/>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lnSpcReduction="10000"/>
          </a:bodyPr>
          <a:lstStyle/>
          <a:p>
            <a:pPr marL="127000" indent="0">
              <a:lnSpc>
                <a:spcPct val="115000"/>
              </a:lnSpc>
              <a:spcAft>
                <a:spcPts val="800"/>
              </a:spcAft>
              <a:buNone/>
              <a:tabLst>
                <a:tab pos="704850" algn="l"/>
              </a:tabLst>
            </a:pPr>
            <a:r>
              <a:rPr lang="en-GB" b="1"/>
              <a:t>Payments will be sent out as bank transfer a few weeks after the Assembly ends. We will aim to get these processed as quickly as possible but there may be delays.</a:t>
            </a:r>
          </a:p>
          <a:p>
            <a:pPr marL="469900" indent="-342900">
              <a:lnSpc>
                <a:spcPct val="115000"/>
              </a:lnSpc>
              <a:spcAft>
                <a:spcPts val="800"/>
              </a:spcAft>
              <a:buFont typeface="+mj-lt"/>
              <a:buAutoNum type="arabicPeriod"/>
              <a:tabLst>
                <a:tab pos="704850" algn="l"/>
              </a:tabLst>
            </a:pPr>
            <a:r>
              <a:rPr lang="en-GB"/>
              <a:t>Each morning at the registration desk you will sign a participant payment form to confirm your attendance. We need your bank details in advance to set-up a direct transfer. </a:t>
            </a:r>
          </a:p>
          <a:p>
            <a:pPr marL="469900" indent="-342900">
              <a:lnSpc>
                <a:spcPct val="115000"/>
              </a:lnSpc>
              <a:spcAft>
                <a:spcPts val="800"/>
              </a:spcAft>
              <a:buFont typeface="+mj-lt"/>
              <a:buAutoNum type="arabicPeriod"/>
              <a:tabLst>
                <a:tab pos="704850" algn="l"/>
              </a:tabLst>
            </a:pPr>
            <a:r>
              <a:rPr lang="en-GB"/>
              <a:t>We will email you today to request these details. Please ensure the name on your bank account matches the name you provide us.</a:t>
            </a:r>
          </a:p>
        </p:txBody>
      </p:sp>
      <p:pic>
        <p:nvPicPr>
          <p:cNvPr id="109" name="Google Shape;109;p17">
            <a:extLst>
              <a:ext uri="{FF2B5EF4-FFF2-40B4-BE49-F238E27FC236}">
                <a16:creationId xmlns:a16="http://schemas.microsoft.com/office/drawing/2014/main" id="{C9190C58-6C47-2CDE-A904-8AC049E9FD9D}"/>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9B717E06-52E0-A93C-E29A-FAE89C090CA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E1710A56-3EAD-118B-DF39-E3AA1096466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D9F4EFA-A007-A5DA-F7B5-40D49B2BC9CE}"/>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B93A636C-2322-D3E5-015F-5C013053501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2172202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DE6D5ECF-0E7A-A870-A875-D967BEA9352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AC28214-4AE1-C9E6-FAF5-41FA9695980C}"/>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Payment for Travel</a:t>
            </a:r>
            <a:endParaRPr/>
          </a:p>
        </p:txBody>
      </p:sp>
      <p:sp>
        <p:nvSpPr>
          <p:cNvPr id="108" name="Google Shape;108;p17">
            <a:extLst>
              <a:ext uri="{FF2B5EF4-FFF2-40B4-BE49-F238E27FC236}">
                <a16:creationId xmlns:a16="http://schemas.microsoft.com/office/drawing/2014/main" id="{12D60607-FE13-5E75-2692-3D062E647020}"/>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tabLst>
                <a:tab pos="704850" algn="l"/>
              </a:tabLst>
            </a:pPr>
            <a:r>
              <a:rPr lang="en-GB" b="1"/>
              <a:t>We are offering a £50 digital voucher to cover the cost of travel. You will receive this morning of March 6th.</a:t>
            </a:r>
          </a:p>
          <a:p>
            <a:pPr marL="127000" indent="0">
              <a:lnSpc>
                <a:spcPct val="115000"/>
              </a:lnSpc>
              <a:spcAft>
                <a:spcPts val="800"/>
              </a:spcAft>
              <a:buNone/>
              <a:tabLst>
                <a:tab pos="704850" algn="l"/>
              </a:tabLst>
            </a:pPr>
            <a:r>
              <a:rPr lang="en-GB"/>
              <a:t>If you expect your travel to cost more than this or are concerned about these costs – please email us at </a:t>
            </a:r>
            <a:r>
              <a:rPr lang="en-GB">
                <a:hlinkClick r:id="rId3"/>
              </a:rPr>
              <a:t>cdc.info@Liverpool.ac.uk</a:t>
            </a:r>
            <a:r>
              <a:rPr lang="en-GB"/>
              <a:t>. </a:t>
            </a:r>
          </a:p>
        </p:txBody>
      </p:sp>
      <p:pic>
        <p:nvPicPr>
          <p:cNvPr id="109" name="Google Shape;109;p17">
            <a:extLst>
              <a:ext uri="{FF2B5EF4-FFF2-40B4-BE49-F238E27FC236}">
                <a16:creationId xmlns:a16="http://schemas.microsoft.com/office/drawing/2014/main" id="{CC934F40-5504-B666-9AE7-39678C86D70D}"/>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3719CA7-821B-1CB3-3A6F-DFD6E8779EEA}"/>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A920C137-B42B-7231-FFCB-EC7FEC6D8B7D}"/>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6AEBD5AE-7B58-CE05-8621-872588466A8F}"/>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C2B102B3-DC43-9B0C-8289-221AC65FC87A}"/>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28</a:t>
            </a:fld>
            <a:endParaRPr/>
          </a:p>
        </p:txBody>
      </p:sp>
    </p:spTree>
    <p:extLst>
      <p:ext uri="{BB962C8B-B14F-4D97-AF65-F5344CB8AC3E}">
        <p14:creationId xmlns:p14="http://schemas.microsoft.com/office/powerpoint/2010/main" val="10291667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84A7111F-931C-924F-938B-FC9C09968A31}"/>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22189089-0FDF-161B-B7B5-6DEF6C04B88F}"/>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Vouchers from Today</a:t>
            </a:r>
            <a:endParaRPr/>
          </a:p>
        </p:txBody>
      </p:sp>
      <p:sp>
        <p:nvSpPr>
          <p:cNvPr id="108" name="Google Shape;108;p17">
            <a:extLst>
              <a:ext uri="{FF2B5EF4-FFF2-40B4-BE49-F238E27FC236}">
                <a16:creationId xmlns:a16="http://schemas.microsoft.com/office/drawing/2014/main" id="{3CA606E5-DDBB-4D73-F614-C1390C3D78FC}"/>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tabLst>
                <a:tab pos="704850" algn="l"/>
              </a:tabLst>
            </a:pPr>
            <a:r>
              <a:rPr lang="en-GB" b="1"/>
              <a:t>We are offering a £25 online shopping voucher.  If you want this as a physical voucher – let us know.</a:t>
            </a:r>
          </a:p>
        </p:txBody>
      </p:sp>
      <p:pic>
        <p:nvPicPr>
          <p:cNvPr id="109" name="Google Shape;109;p17">
            <a:extLst>
              <a:ext uri="{FF2B5EF4-FFF2-40B4-BE49-F238E27FC236}">
                <a16:creationId xmlns:a16="http://schemas.microsoft.com/office/drawing/2014/main" id="{B9ED873B-B6DA-45F9-A6B0-A64B3A18480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703137B9-E10C-F827-7268-5BC2EA8BA5AD}"/>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0904BFAF-5732-9F5B-D147-4FAD635B6BA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7B368B82-313D-C811-BC64-4D5FE7308A9F}"/>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1E1B959C-2EFA-1DB0-4D88-8761D72F078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29</a:t>
            </a:fld>
            <a:endParaRPr/>
          </a:p>
        </p:txBody>
      </p:sp>
    </p:spTree>
    <p:extLst>
      <p:ext uri="{BB962C8B-B14F-4D97-AF65-F5344CB8AC3E}">
        <p14:creationId xmlns:p14="http://schemas.microsoft.com/office/powerpoint/2010/main" val="3393748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0540F725-4976-1DD5-62BF-329986E6E19B}"/>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D1C64446-6935-77C1-E0D4-27146764B518}"/>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About the </a:t>
            </a:r>
            <a:br>
              <a:rPr lang="en"/>
            </a:br>
            <a:r>
              <a:rPr lang="en"/>
              <a:t>Assembly</a:t>
            </a:r>
            <a:endParaRPr/>
          </a:p>
        </p:txBody>
      </p:sp>
      <p:pic>
        <p:nvPicPr>
          <p:cNvPr id="97" name="Google Shape;97;p16">
            <a:extLst>
              <a:ext uri="{FF2B5EF4-FFF2-40B4-BE49-F238E27FC236}">
                <a16:creationId xmlns:a16="http://schemas.microsoft.com/office/drawing/2014/main" id="{4E25D1C8-53C3-C5EC-D378-513C403DEF2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291464" y="744575"/>
            <a:ext cx="3401963" cy="1601751"/>
          </a:xfrm>
          <a:prstGeom prst="rect">
            <a:avLst/>
          </a:prstGeom>
          <a:noFill/>
          <a:ln>
            <a:noFill/>
          </a:ln>
        </p:spPr>
      </p:pic>
      <p:pic>
        <p:nvPicPr>
          <p:cNvPr id="98" name="Google Shape;98;p16">
            <a:extLst>
              <a:ext uri="{FF2B5EF4-FFF2-40B4-BE49-F238E27FC236}">
                <a16:creationId xmlns:a16="http://schemas.microsoft.com/office/drawing/2014/main" id="{B91B8063-87CC-8B94-5A03-87597B12468B}"/>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48459" y="1864416"/>
            <a:ext cx="1744101" cy="820608"/>
          </a:xfrm>
          <a:prstGeom prst="rect">
            <a:avLst/>
          </a:prstGeom>
          <a:noFill/>
          <a:ln>
            <a:noFill/>
          </a:ln>
        </p:spPr>
      </p:pic>
      <p:pic>
        <p:nvPicPr>
          <p:cNvPr id="99" name="Google Shape;99;p16">
            <a:extLst>
              <a:ext uri="{FF2B5EF4-FFF2-40B4-BE49-F238E27FC236}">
                <a16:creationId xmlns:a16="http://schemas.microsoft.com/office/drawing/2014/main" id="{B330FC52-6D15-7513-121F-30E705C1351D}"/>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3AB38444-A0EA-8E6E-32C9-4FD0042C1C5A}"/>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43938C97-852E-09F0-6677-023A9B58DD13}"/>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7067208" y="2159315"/>
            <a:ext cx="1751877" cy="824876"/>
          </a:xfrm>
          <a:prstGeom prst="rect">
            <a:avLst/>
          </a:prstGeom>
          <a:noFill/>
          <a:ln>
            <a:noFill/>
          </a:ln>
        </p:spPr>
      </p:pic>
      <p:sp>
        <p:nvSpPr>
          <p:cNvPr id="102" name="Google Shape;102;p16">
            <a:extLst>
              <a:ext uri="{FF2B5EF4-FFF2-40B4-BE49-F238E27FC236}">
                <a16:creationId xmlns:a16="http://schemas.microsoft.com/office/drawing/2014/main" id="{6A29605F-50EB-5696-A6C2-62FD6962FC14}"/>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a:t>
            </a:fld>
            <a:endParaRPr/>
          </a:p>
        </p:txBody>
      </p:sp>
    </p:spTree>
    <p:extLst>
      <p:ext uri="{BB962C8B-B14F-4D97-AF65-F5344CB8AC3E}">
        <p14:creationId xmlns:p14="http://schemas.microsoft.com/office/powerpoint/2010/main" val="35885754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98E8581E-5FA3-2F82-8B6F-3C6BF943090A}"/>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E7DB344A-A0F4-FCB5-9495-09B04EF77065}"/>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Consent</a:t>
            </a:r>
            <a:endParaRPr/>
          </a:p>
        </p:txBody>
      </p:sp>
      <p:pic>
        <p:nvPicPr>
          <p:cNvPr id="97" name="Google Shape;97;p16">
            <a:extLst>
              <a:ext uri="{FF2B5EF4-FFF2-40B4-BE49-F238E27FC236}">
                <a16:creationId xmlns:a16="http://schemas.microsoft.com/office/drawing/2014/main" id="{22D92639-F7EC-1206-607A-A7409DE0A20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291464" y="744575"/>
            <a:ext cx="3401963" cy="1601751"/>
          </a:xfrm>
          <a:prstGeom prst="rect">
            <a:avLst/>
          </a:prstGeom>
          <a:noFill/>
          <a:ln>
            <a:noFill/>
          </a:ln>
        </p:spPr>
      </p:pic>
      <p:pic>
        <p:nvPicPr>
          <p:cNvPr id="98" name="Google Shape;98;p16">
            <a:extLst>
              <a:ext uri="{FF2B5EF4-FFF2-40B4-BE49-F238E27FC236}">
                <a16:creationId xmlns:a16="http://schemas.microsoft.com/office/drawing/2014/main" id="{4997FA41-C6BC-6B49-05A0-852A275CB82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48459" y="1864416"/>
            <a:ext cx="1744101" cy="820608"/>
          </a:xfrm>
          <a:prstGeom prst="rect">
            <a:avLst/>
          </a:prstGeom>
          <a:noFill/>
          <a:ln>
            <a:noFill/>
          </a:ln>
        </p:spPr>
      </p:pic>
      <p:pic>
        <p:nvPicPr>
          <p:cNvPr id="99" name="Google Shape;99;p16">
            <a:extLst>
              <a:ext uri="{FF2B5EF4-FFF2-40B4-BE49-F238E27FC236}">
                <a16:creationId xmlns:a16="http://schemas.microsoft.com/office/drawing/2014/main" id="{11946001-B1DD-FCBC-32E4-A40DCF8FF160}"/>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12910475-3AA6-C3CC-CDBD-9BED395F26F0}"/>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6EB5A0BB-A4FE-B397-DCB0-00ADC62EF045}"/>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7067208" y="2159315"/>
            <a:ext cx="1751877" cy="824876"/>
          </a:xfrm>
          <a:prstGeom prst="rect">
            <a:avLst/>
          </a:prstGeom>
          <a:noFill/>
          <a:ln>
            <a:noFill/>
          </a:ln>
        </p:spPr>
      </p:pic>
      <p:sp>
        <p:nvSpPr>
          <p:cNvPr id="102" name="Google Shape;102;p16">
            <a:extLst>
              <a:ext uri="{FF2B5EF4-FFF2-40B4-BE49-F238E27FC236}">
                <a16:creationId xmlns:a16="http://schemas.microsoft.com/office/drawing/2014/main" id="{3D43C761-1F3E-942B-D1EA-B62AF7B694A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33394883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FD2B-43ED-F3BE-78B5-797DA5EED1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2323D-19A8-1BF9-1C3E-CEC80964D21B}"/>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1D4E4050-F1A3-B84B-38E5-003B7ABDC4C3}"/>
              </a:ext>
            </a:extLst>
          </p:cNvPr>
          <p:cNvSpPr>
            <a:spLocks noGrp="1"/>
          </p:cNvSpPr>
          <p:nvPr>
            <p:ph type="body" idx="1"/>
          </p:nvPr>
        </p:nvSpPr>
        <p:spPr>
          <a:xfrm>
            <a:off x="311700" y="1152474"/>
            <a:ext cx="8520600" cy="3724325"/>
          </a:xfrm>
        </p:spPr>
        <p:txBody>
          <a:bodyPr>
            <a:normAutofit/>
          </a:bodyPr>
          <a:lstStyle/>
          <a:p>
            <a:pPr marL="469900" indent="-342900">
              <a:buFont typeface="+mj-lt"/>
              <a:buAutoNum type="arabicPeriod"/>
            </a:pPr>
            <a:r>
              <a:rPr lang="en-US" sz="1800"/>
              <a:t>The facilitators are committed to providing a friendly, respectful and welcoming environment for all and to ensure a harassment-free experience for everyone. We request all participants be treated with dignity and respect. </a:t>
            </a:r>
          </a:p>
          <a:p>
            <a:pPr marL="469900" indent="-342900">
              <a:buFont typeface="+mj-lt"/>
              <a:buAutoNum type="arabicPeriod"/>
            </a:pPr>
            <a:r>
              <a:rPr lang="en-US" sz="1800"/>
              <a:t>Participants are encouraged to positively challenge, debate and engage in constructive dialogue in an environment where ideas can be safely shared and discussed. </a:t>
            </a:r>
          </a:p>
          <a:p>
            <a:pPr marL="469900" indent="-342900">
              <a:buFont typeface="+mj-lt"/>
              <a:buAutoNum type="arabicPeriod"/>
            </a:pPr>
            <a:r>
              <a:rPr lang="en-US" sz="1800"/>
              <a:t>Harassment of participants in any form will not be tolerated at any point during talks, workshops, breaks, sessions or on online media. </a:t>
            </a:r>
          </a:p>
          <a:p>
            <a:pPr marL="127000" indent="0">
              <a:buNone/>
            </a:pPr>
            <a:r>
              <a:rPr lang="en-US" sz="1800"/>
              <a:t> </a:t>
            </a:r>
          </a:p>
        </p:txBody>
      </p:sp>
      <p:sp>
        <p:nvSpPr>
          <p:cNvPr id="4" name="Slide Number Placeholder 3">
            <a:extLst>
              <a:ext uri="{FF2B5EF4-FFF2-40B4-BE49-F238E27FC236}">
                <a16:creationId xmlns:a16="http://schemas.microsoft.com/office/drawing/2014/main" id="{2E1E1796-8CE0-3887-DC73-0919A9B884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31</a:t>
            </a:fld>
            <a:endParaRPr lang="en"/>
          </a:p>
        </p:txBody>
      </p:sp>
    </p:spTree>
    <p:extLst>
      <p:ext uri="{BB962C8B-B14F-4D97-AF65-F5344CB8AC3E}">
        <p14:creationId xmlns:p14="http://schemas.microsoft.com/office/powerpoint/2010/main" val="386316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B017-EF34-87B5-954B-541BE4FA82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F9D85-B6A7-832F-DEA2-FF712EA022CD}"/>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9F80A1B7-926F-09FD-6305-D211CF022B64}"/>
              </a:ext>
            </a:extLst>
          </p:cNvPr>
          <p:cNvSpPr>
            <a:spLocks noGrp="1"/>
          </p:cNvSpPr>
          <p:nvPr>
            <p:ph type="body" idx="1"/>
          </p:nvPr>
        </p:nvSpPr>
        <p:spPr>
          <a:xfrm>
            <a:off x="311700" y="1152474"/>
            <a:ext cx="8520592" cy="3724325"/>
          </a:xfrm>
        </p:spPr>
        <p:txBody>
          <a:bodyPr>
            <a:normAutofit/>
          </a:bodyPr>
          <a:lstStyle/>
          <a:p>
            <a:pPr marL="469900" indent="-342900">
              <a:buFont typeface="+mj-lt"/>
              <a:buAutoNum type="arabicPeriod" startAt="4"/>
            </a:pPr>
            <a:r>
              <a:rPr lang="en-US" sz="1800"/>
              <a:t>If a participant engages in </a:t>
            </a:r>
            <a:r>
              <a:rPr lang="en-US" sz="1800" err="1"/>
              <a:t>behaviour</a:t>
            </a:r>
            <a:r>
              <a:rPr lang="en-US" sz="1800"/>
              <a:t> that falls outside of the code of conduct, the facilitators may take any action they deem appropriate, including warning the individual(s) or expulsion from the session. </a:t>
            </a:r>
          </a:p>
          <a:p>
            <a:pPr marL="469900" indent="-342900">
              <a:buFont typeface="+mj-lt"/>
              <a:buAutoNum type="arabicPeriod" startAt="4"/>
            </a:pPr>
            <a:r>
              <a:rPr lang="en-US" sz="1800"/>
              <a:t>If you are being harassed, notice that someone else is being harassed, or have any other concerns, please contact a member of University staff immediately. University staff will be identified at the start of the session. </a:t>
            </a:r>
          </a:p>
          <a:p>
            <a:pPr marL="469900" indent="-342900">
              <a:buFont typeface="+mj-lt"/>
              <a:buAutoNum type="arabicPeriod" startAt="4"/>
            </a:pPr>
            <a:r>
              <a:rPr lang="en-US" sz="1800"/>
              <a:t>Participants must not share any personal information shared by other participants in the session outside of the session.</a:t>
            </a:r>
          </a:p>
          <a:p>
            <a:pPr marL="469900" indent="-342900">
              <a:buFont typeface="+mj-lt"/>
              <a:buAutoNum type="arabicPeriod" startAt="4"/>
            </a:pPr>
            <a:r>
              <a:rPr lang="en-US" sz="1800"/>
              <a:t>The facilitators aim to create a collaborative environment where everyone’s voice can be heard and thank you for your cooperation.</a:t>
            </a:r>
          </a:p>
          <a:p>
            <a:pPr marL="469900" indent="-342900">
              <a:buFont typeface="+mj-lt"/>
              <a:buAutoNum type="arabicPeriod" startAt="4"/>
            </a:pPr>
            <a:endParaRPr lang="en-US" sz="1800"/>
          </a:p>
        </p:txBody>
      </p:sp>
      <p:sp>
        <p:nvSpPr>
          <p:cNvPr id="4" name="Slide Number Placeholder 3">
            <a:extLst>
              <a:ext uri="{FF2B5EF4-FFF2-40B4-BE49-F238E27FC236}">
                <a16:creationId xmlns:a16="http://schemas.microsoft.com/office/drawing/2014/main" id="{333D78DA-0A90-E02D-37EF-843DA6D09F8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32</a:t>
            </a:fld>
            <a:endParaRPr lang="en"/>
          </a:p>
        </p:txBody>
      </p:sp>
    </p:spTree>
    <p:extLst>
      <p:ext uri="{BB962C8B-B14F-4D97-AF65-F5344CB8AC3E}">
        <p14:creationId xmlns:p14="http://schemas.microsoft.com/office/powerpoint/2010/main" val="22079355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C09775-637D-4488-B939-3D6BB7691C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D5FC01-531C-0140-A211-C55936065741}"/>
              </a:ext>
            </a:extLst>
          </p:cNvPr>
          <p:cNvSpPr>
            <a:spLocks noGrp="1"/>
          </p:cNvSpPr>
          <p:nvPr>
            <p:ph type="title"/>
          </p:nvPr>
        </p:nvSpPr>
        <p:spPr/>
        <p:txBody>
          <a:bodyPr>
            <a:normAutofit fontScale="90000"/>
          </a:bodyPr>
          <a:lstStyle/>
          <a:p>
            <a:r>
              <a:rPr lang="en-US"/>
              <a:t>What to do if something goes wrong</a:t>
            </a:r>
          </a:p>
        </p:txBody>
      </p:sp>
      <p:sp>
        <p:nvSpPr>
          <p:cNvPr id="3" name="Text Placeholder 2">
            <a:extLst>
              <a:ext uri="{FF2B5EF4-FFF2-40B4-BE49-F238E27FC236}">
                <a16:creationId xmlns:a16="http://schemas.microsoft.com/office/drawing/2014/main" id="{9F34F879-6BE5-A81A-48B0-FC1F3E6CAD61}"/>
              </a:ext>
            </a:extLst>
          </p:cNvPr>
          <p:cNvSpPr>
            <a:spLocks noGrp="1"/>
          </p:cNvSpPr>
          <p:nvPr>
            <p:ph type="body" idx="1"/>
          </p:nvPr>
        </p:nvSpPr>
        <p:spPr/>
        <p:txBody>
          <a:bodyPr>
            <a:normAutofit/>
          </a:bodyPr>
          <a:lstStyle/>
          <a:p>
            <a:pPr marL="127000" indent="0">
              <a:buNone/>
            </a:pPr>
            <a:r>
              <a:rPr lang="en-US" b="1"/>
              <a:t>You can stop taking part at any time for any reason. </a:t>
            </a:r>
          </a:p>
          <a:p>
            <a:pPr marL="127000" indent="0">
              <a:buNone/>
            </a:pPr>
            <a:endParaRPr lang="en-US"/>
          </a:p>
          <a:p>
            <a:pPr marL="127000" indent="0">
              <a:buNone/>
            </a:pPr>
            <a:r>
              <a:rPr lang="en-US"/>
              <a:t>There will an optional group debrief event online or over the phone for all participants. </a:t>
            </a:r>
            <a:r>
              <a:rPr lang="en-US" b="1"/>
              <a:t>If you would like a one-to-one debrief on the day or after the Assembly, please contact Emily Rempel during the day </a:t>
            </a:r>
            <a:r>
              <a:rPr lang="en-US"/>
              <a:t>or at </a:t>
            </a:r>
            <a:r>
              <a:rPr lang="en-US" err="1"/>
              <a:t>Emily.Rempel@liverpool.ac.uk</a:t>
            </a:r>
            <a:r>
              <a:rPr lang="en-US"/>
              <a:t>/07341 792998. </a:t>
            </a:r>
          </a:p>
          <a:p>
            <a:pPr marL="127000" indent="0">
              <a:buNone/>
            </a:pPr>
            <a:endParaRPr lang="en-US"/>
          </a:p>
          <a:p>
            <a:pPr marL="127000" indent="0">
              <a:buNone/>
            </a:pPr>
            <a:endParaRPr lang="en-US"/>
          </a:p>
          <a:p>
            <a:endParaRPr lang="en-US"/>
          </a:p>
        </p:txBody>
      </p:sp>
      <p:sp>
        <p:nvSpPr>
          <p:cNvPr id="4" name="Slide Number Placeholder 3">
            <a:extLst>
              <a:ext uri="{FF2B5EF4-FFF2-40B4-BE49-F238E27FC236}">
                <a16:creationId xmlns:a16="http://schemas.microsoft.com/office/drawing/2014/main" id="{ED7E9696-EA8D-548B-2347-C8D2B0047BD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33</a:t>
            </a:fld>
            <a:endParaRPr lang="en"/>
          </a:p>
        </p:txBody>
      </p:sp>
    </p:spTree>
    <p:extLst>
      <p:ext uri="{BB962C8B-B14F-4D97-AF65-F5344CB8AC3E}">
        <p14:creationId xmlns:p14="http://schemas.microsoft.com/office/powerpoint/2010/main" val="4100668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97F12-51D7-74BE-8A30-88ACA7E9AEBF}"/>
              </a:ext>
            </a:extLst>
          </p:cNvPr>
          <p:cNvSpPr>
            <a:spLocks noGrp="1"/>
          </p:cNvSpPr>
          <p:nvPr>
            <p:ph type="title"/>
          </p:nvPr>
        </p:nvSpPr>
        <p:spPr/>
        <p:txBody>
          <a:bodyPr>
            <a:normAutofit fontScale="90000"/>
          </a:bodyPr>
          <a:lstStyle/>
          <a:p>
            <a:r>
              <a:rPr lang="en-US"/>
              <a:t>What to do if things go wrong</a:t>
            </a:r>
          </a:p>
        </p:txBody>
      </p:sp>
      <p:sp>
        <p:nvSpPr>
          <p:cNvPr id="3" name="Text Placeholder 2">
            <a:extLst>
              <a:ext uri="{FF2B5EF4-FFF2-40B4-BE49-F238E27FC236}">
                <a16:creationId xmlns:a16="http://schemas.microsoft.com/office/drawing/2014/main" id="{8BC2A346-8DC3-D52C-C78B-A27F3CDCF16F}"/>
              </a:ext>
            </a:extLst>
          </p:cNvPr>
          <p:cNvSpPr>
            <a:spLocks noGrp="1"/>
          </p:cNvSpPr>
          <p:nvPr>
            <p:ph type="body" idx="1"/>
          </p:nvPr>
        </p:nvSpPr>
        <p:spPr/>
        <p:txBody>
          <a:bodyPr>
            <a:normAutofit fontScale="92500" lnSpcReduction="20000"/>
          </a:bodyPr>
          <a:lstStyle/>
          <a:p>
            <a:pPr marL="342900" lvl="0" indent="-342900">
              <a:lnSpc>
                <a:spcPct val="115000"/>
              </a:lnSpc>
              <a:buFont typeface="Symbol" pitchFamily="2" charset="2"/>
              <a:buChar char=""/>
            </a:pPr>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If you remain unhappy or have a complaint, which you feel you cannot come to us with, then you should contact the Research Ethics and Integrity Office at </a:t>
            </a:r>
            <a:r>
              <a:rPr lang="en-GB" sz="1800" u="sng">
                <a:solidFill>
                  <a:srgbClr val="000000"/>
                </a:solidFill>
                <a:effectLst/>
                <a:latin typeface="Montserrat" pitchFamily="2" charset="77"/>
                <a:ea typeface="Calibri" panose="020F0502020204030204" pitchFamily="34" charset="0"/>
                <a:cs typeface="Times New Roman" panose="02020603050405020304" pitchFamily="18" charset="0"/>
                <a:hlinkClick r:id="rId3"/>
              </a:rPr>
              <a:t>ethics@liv.ac.uk</a:t>
            </a:r>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 When contacting the Research Ethics and Integrity Office, please provide details of the name or description of the Assembly, the people involved, and the details of the complaint you wish to make.</a:t>
            </a:r>
          </a:p>
          <a:p>
            <a:pPr marL="342900" lvl="0" indent="-342900">
              <a:lnSpc>
                <a:spcPct val="115000"/>
              </a:lnSpc>
              <a:buFont typeface="Symbol" pitchFamily="2" charset="2"/>
              <a:buChar char=""/>
            </a:pPr>
            <a:endParaRPr lang="en-GB" sz="1800">
              <a:effectLst/>
              <a:latin typeface="Montserrat" pitchFamily="2" charset="77"/>
              <a:ea typeface="Calibri" panose="020F0502020204030204" pitchFamily="34" charset="0"/>
              <a:cs typeface="Times New Roman" panose="02020603050405020304" pitchFamily="18" charset="0"/>
            </a:endParaRPr>
          </a:p>
          <a:p>
            <a:pPr marL="342900" lvl="0" indent="-342900">
              <a:lnSpc>
                <a:spcPct val="115000"/>
              </a:lnSpc>
              <a:buFont typeface="Symbol" pitchFamily="2" charset="2"/>
              <a:buChar char=""/>
            </a:pPr>
            <a:r>
              <a:rPr lang="en-GB" sz="1800">
                <a:solidFill>
                  <a:srgbClr val="000000"/>
                </a:solidFill>
                <a:effectLst/>
                <a:latin typeface="Montserrat" pitchFamily="2" charset="77"/>
                <a:ea typeface="Calibri" panose="020F0502020204030204" pitchFamily="34" charset="0"/>
                <a:cs typeface="Times New Roman" panose="02020603050405020304" pitchFamily="18" charset="0"/>
              </a:rPr>
              <a:t>The University strives to maintain the highest standards of rigour in the processing of your data. However, if you have any concerns about the way in which the University processes your personal data, it is important that you are aware of your right to lodge a complaint with the Information Commissioner's Office by calling 0303 123 1113.</a:t>
            </a:r>
            <a:endParaRPr lang="en-GB" sz="1800">
              <a:effectLst/>
              <a:latin typeface="Montserrat" pitchFamily="2" charset="77"/>
              <a:ea typeface="Calibri" panose="020F0502020204030204" pitchFamily="34" charset="0"/>
              <a:cs typeface="Times New Roman" panose="02020603050405020304" pitchFamily="18" charset="0"/>
            </a:endParaRPr>
          </a:p>
          <a:p>
            <a:endParaRPr lang="en-US">
              <a:latin typeface="Montserrat" pitchFamily="2" charset="77"/>
            </a:endParaRPr>
          </a:p>
        </p:txBody>
      </p:sp>
      <p:sp>
        <p:nvSpPr>
          <p:cNvPr id="4" name="Slide Number Placeholder 3">
            <a:extLst>
              <a:ext uri="{FF2B5EF4-FFF2-40B4-BE49-F238E27FC236}">
                <a16:creationId xmlns:a16="http://schemas.microsoft.com/office/drawing/2014/main" id="{D13DFA62-DBA8-FB5A-6AAF-57DC25A35FC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34</a:t>
            </a:fld>
            <a:endParaRPr lang="en"/>
          </a:p>
        </p:txBody>
      </p:sp>
    </p:spTree>
    <p:extLst>
      <p:ext uri="{BB962C8B-B14F-4D97-AF65-F5344CB8AC3E}">
        <p14:creationId xmlns:p14="http://schemas.microsoft.com/office/powerpoint/2010/main" val="4844090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99F96F2D-88E1-5253-9609-54B94BDC7A83}"/>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94200CCD-92EA-F515-7251-998EADE8A7BC}"/>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Last few details </a:t>
            </a:r>
            <a:br>
              <a:rPr lang="en"/>
            </a:br>
            <a:r>
              <a:rPr lang="en"/>
              <a:t>(I promise)</a:t>
            </a:r>
            <a:endParaRPr/>
          </a:p>
        </p:txBody>
      </p:sp>
      <p:pic>
        <p:nvPicPr>
          <p:cNvPr id="97" name="Google Shape;97;p16">
            <a:extLst>
              <a:ext uri="{FF2B5EF4-FFF2-40B4-BE49-F238E27FC236}">
                <a16:creationId xmlns:a16="http://schemas.microsoft.com/office/drawing/2014/main" id="{CAE351BC-62DA-8743-580A-22615F72555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5291464" y="744575"/>
            <a:ext cx="3401963" cy="1601751"/>
          </a:xfrm>
          <a:prstGeom prst="rect">
            <a:avLst/>
          </a:prstGeom>
          <a:noFill/>
          <a:ln>
            <a:noFill/>
          </a:ln>
        </p:spPr>
      </p:pic>
      <p:pic>
        <p:nvPicPr>
          <p:cNvPr id="98" name="Google Shape;98;p16">
            <a:extLst>
              <a:ext uri="{FF2B5EF4-FFF2-40B4-BE49-F238E27FC236}">
                <a16:creationId xmlns:a16="http://schemas.microsoft.com/office/drawing/2014/main" id="{5E6B31C0-E8E8-91E4-19C8-8C82E45CD2E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248459" y="1864416"/>
            <a:ext cx="1744101" cy="820608"/>
          </a:xfrm>
          <a:prstGeom prst="rect">
            <a:avLst/>
          </a:prstGeom>
          <a:noFill/>
          <a:ln>
            <a:noFill/>
          </a:ln>
        </p:spPr>
      </p:pic>
      <p:pic>
        <p:nvPicPr>
          <p:cNvPr id="99" name="Google Shape;99;p16">
            <a:extLst>
              <a:ext uri="{FF2B5EF4-FFF2-40B4-BE49-F238E27FC236}">
                <a16:creationId xmlns:a16="http://schemas.microsoft.com/office/drawing/2014/main" id="{8AA22DDF-0723-7EE3-A46A-EF78E9EE3FF6}"/>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E5964001-1763-E217-C63A-377FCF1235B1}"/>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C4F6459D-DC57-7B38-28CE-FC72B27C97C0}"/>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7067208" y="2159315"/>
            <a:ext cx="1751877" cy="824876"/>
          </a:xfrm>
          <a:prstGeom prst="rect">
            <a:avLst/>
          </a:prstGeom>
          <a:noFill/>
          <a:ln>
            <a:noFill/>
          </a:ln>
        </p:spPr>
      </p:pic>
      <p:sp>
        <p:nvSpPr>
          <p:cNvPr id="102" name="Google Shape;102;p16">
            <a:extLst>
              <a:ext uri="{FF2B5EF4-FFF2-40B4-BE49-F238E27FC236}">
                <a16:creationId xmlns:a16="http://schemas.microsoft.com/office/drawing/2014/main" id="{1F1E25E1-9DD0-A295-F80F-766D2E2E29C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1977256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993C8-0E0A-F2A3-568A-858654A6833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308808A-03D4-6B0A-6491-F9645ED10B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36</a:t>
            </a:fld>
            <a:endParaRPr lang="en"/>
          </a:p>
        </p:txBody>
      </p:sp>
      <p:sp>
        <p:nvSpPr>
          <p:cNvPr id="5" name="Title 4">
            <a:extLst>
              <a:ext uri="{FF2B5EF4-FFF2-40B4-BE49-F238E27FC236}">
                <a16:creationId xmlns:a16="http://schemas.microsoft.com/office/drawing/2014/main" id="{A921792F-2B20-B7C2-BB56-EAA36C060D58}"/>
              </a:ext>
            </a:extLst>
          </p:cNvPr>
          <p:cNvSpPr>
            <a:spLocks noGrp="1"/>
          </p:cNvSpPr>
          <p:nvPr>
            <p:ph type="title"/>
          </p:nvPr>
        </p:nvSpPr>
        <p:spPr/>
        <p:txBody>
          <a:bodyPr>
            <a:normAutofit fontScale="90000"/>
          </a:bodyPr>
          <a:lstStyle/>
          <a:p>
            <a:r>
              <a:rPr lang="en-US"/>
              <a:t>Pre-Assembly Learning</a:t>
            </a:r>
          </a:p>
        </p:txBody>
      </p:sp>
      <p:pic>
        <p:nvPicPr>
          <p:cNvPr id="6" name="Google Shape;109;p17">
            <a:extLst>
              <a:ext uri="{FF2B5EF4-FFF2-40B4-BE49-F238E27FC236}">
                <a16:creationId xmlns:a16="http://schemas.microsoft.com/office/drawing/2014/main" id="{23DD538D-FDAA-8834-823A-85687CC3D2DB}"/>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7" name="Google Shape;112;p17">
            <a:extLst>
              <a:ext uri="{FF2B5EF4-FFF2-40B4-BE49-F238E27FC236}">
                <a16:creationId xmlns:a16="http://schemas.microsoft.com/office/drawing/2014/main" id="{ED1AD19A-257B-3A33-E9A8-971CA461241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1082980E-3EC6-CE9C-8256-F062C0B0130C}"/>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2" name="Google Shape;108;p17">
            <a:extLst>
              <a:ext uri="{FF2B5EF4-FFF2-40B4-BE49-F238E27FC236}">
                <a16:creationId xmlns:a16="http://schemas.microsoft.com/office/drawing/2014/main" id="{A582E129-5404-81A8-F34D-8459C030F5BE}"/>
              </a:ext>
            </a:extLst>
          </p:cNvPr>
          <p:cNvSpPr txBox="1">
            <a:spLocks noGrp="1"/>
          </p:cNvSpPr>
          <p:nvPr>
            <p:ph type="body" idx="1"/>
          </p:nvPr>
        </p:nvSpPr>
        <p:spPr>
          <a:xfrm>
            <a:off x="391890" y="1151822"/>
            <a:ext cx="8520600" cy="3276076"/>
          </a:xfrm>
          <a:prstGeom prst="rect">
            <a:avLst/>
          </a:prstGeom>
        </p:spPr>
        <p:txBody>
          <a:bodyPr spcFirstLastPara="1" wrap="square" lIns="91425" tIns="91425" rIns="91425" bIns="91425" anchor="t" anchorCtr="0">
            <a:normAutofit/>
          </a:bodyPr>
          <a:lstStyle/>
          <a:p>
            <a:pPr marL="342900" lvl="0" indent="-342900">
              <a:lnSpc>
                <a:spcPct val="115000"/>
              </a:lnSpc>
              <a:spcAft>
                <a:spcPts val="800"/>
              </a:spcAft>
              <a:buFont typeface="Apple Color Emoji" pitchFamily="2" charset="0"/>
              <a:buChar char="✔"/>
              <a:tabLst>
                <a:tab pos="457200" algn="l"/>
              </a:tabLst>
            </a:pPr>
            <a:r>
              <a:rPr lang="en-GB" sz="1800" b="1" kern="100">
                <a:effectLst/>
                <a:latin typeface="Aptos" panose="020B0004020202020204" pitchFamily="34" charset="0"/>
                <a:ea typeface="Aptos" panose="020B0004020202020204" pitchFamily="34" charset="0"/>
                <a:cs typeface="Times New Roman" panose="02020603050405020304" pitchFamily="18" charset="0"/>
              </a:rPr>
              <a:t>About AI benefits and risks: AI and Us Episode 1 – Healthcare and AI in Liverpool</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Font typeface="Apple Color Emoji" pitchFamily="2" charset="0"/>
              <a:buChar char="✔"/>
              <a:tabLst>
                <a:tab pos="457200" algn="l"/>
              </a:tabLst>
            </a:pPr>
            <a:r>
              <a:rPr lang="en-GB" sz="1800" b="1" kern="100">
                <a:effectLst/>
                <a:latin typeface="Aptos" panose="020B0004020202020204" pitchFamily="34" charset="0"/>
                <a:ea typeface="Aptos" panose="020B0004020202020204" pitchFamily="34" charset="0"/>
                <a:cs typeface="Times New Roman" panose="02020603050405020304" pitchFamily="18" charset="0"/>
              </a:rPr>
              <a:t>About NHS data usage in Cheshire and Merseyside: </a:t>
            </a:r>
            <a:r>
              <a:rPr lang="en-GB" sz="1800" b="1"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6"/>
              </a:rPr>
              <a:t>https://www.youtube.com/watch?v=kbA45LkvmPI&amp;t=1s</a:t>
            </a:r>
            <a:r>
              <a:rPr lang="en-GB" sz="1800" b="1" kern="10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Font typeface="Apple Color Emoji" pitchFamily="2" charset="0"/>
              <a:buChar char="✔"/>
              <a:tabLst>
                <a:tab pos="457200" algn="l"/>
              </a:tabLst>
            </a:pPr>
            <a:r>
              <a:rPr lang="en-GB" sz="1800" b="1" kern="100">
                <a:effectLst/>
                <a:latin typeface="Aptos" panose="020B0004020202020204" pitchFamily="34" charset="0"/>
                <a:ea typeface="Aptos" panose="020B0004020202020204" pitchFamily="34" charset="0"/>
                <a:cs typeface="Times New Roman" panose="02020603050405020304" pitchFamily="18" charset="0"/>
              </a:rPr>
              <a:t>About the Liverpool Resident Perspective on AI -  </a:t>
            </a:r>
            <a:r>
              <a:rPr lang="en-GB" sz="1800" b="1"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7"/>
              </a:rPr>
              <a:t>https://www.youtube.com/watch?v=gPe_6FYh0iM</a:t>
            </a:r>
            <a:r>
              <a:rPr lang="en-GB" sz="1800" b="1" kern="10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Font typeface="Apple Color Emoji" pitchFamily="2" charset="0"/>
              <a:buChar char="✔"/>
              <a:tabLst>
                <a:tab pos="457200" algn="l"/>
              </a:tabLst>
            </a:pPr>
            <a:r>
              <a:rPr lang="en-GB" sz="1800" b="1" kern="100">
                <a:effectLst/>
                <a:latin typeface="Aptos" panose="020B0004020202020204" pitchFamily="34" charset="0"/>
                <a:ea typeface="Aptos" panose="020B0004020202020204" pitchFamily="34" charset="0"/>
                <a:cs typeface="Times New Roman" panose="02020603050405020304" pitchFamily="18" charset="0"/>
              </a:rPr>
              <a:t>About the Residents’ Assembly: </a:t>
            </a:r>
            <a:r>
              <a:rPr lang="en-GB" sz="1800" b="1"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8"/>
              </a:rPr>
              <a:t>https://civicdatacooperative.com/residents-assembly/</a:t>
            </a:r>
            <a:r>
              <a:rPr lang="en-GB" sz="1800" b="1" kern="10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352858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521FF-DFF0-AE4D-05C3-9B926E55C230}"/>
              </a:ext>
            </a:extLst>
          </p:cNvPr>
          <p:cNvSpPr>
            <a:spLocks noGrp="1"/>
          </p:cNvSpPr>
          <p:nvPr>
            <p:ph type="title"/>
          </p:nvPr>
        </p:nvSpPr>
        <p:spPr/>
        <p:txBody>
          <a:bodyPr>
            <a:normAutofit fontScale="90000"/>
          </a:bodyPr>
          <a:lstStyle/>
          <a:p>
            <a:r>
              <a:rPr lang="en-US"/>
              <a:t>What we need to know</a:t>
            </a:r>
          </a:p>
        </p:txBody>
      </p:sp>
      <p:sp>
        <p:nvSpPr>
          <p:cNvPr id="3" name="Text Placeholder 2">
            <a:extLst>
              <a:ext uri="{FF2B5EF4-FFF2-40B4-BE49-F238E27FC236}">
                <a16:creationId xmlns:a16="http://schemas.microsoft.com/office/drawing/2014/main" id="{FBABCB62-2278-17AB-96EF-931B571BBF32}"/>
              </a:ext>
            </a:extLst>
          </p:cNvPr>
          <p:cNvSpPr>
            <a:spLocks noGrp="1"/>
          </p:cNvSpPr>
          <p:nvPr>
            <p:ph type="body" idx="1"/>
          </p:nvPr>
        </p:nvSpPr>
        <p:spPr/>
        <p:txBody>
          <a:bodyPr/>
          <a:lstStyle/>
          <a:p>
            <a:pPr marL="469900" indent="-342900">
              <a:spcAft>
                <a:spcPts val="800"/>
              </a:spcAft>
              <a:buFont typeface="+mj-lt"/>
              <a:buAutoNum type="arabicPeriod"/>
              <a:tabLst>
                <a:tab pos="704850" algn="l"/>
              </a:tabLst>
            </a:pPr>
            <a:r>
              <a:rPr lang="en-GB"/>
              <a:t>Do you need a letter of support e.g. for an employer?</a:t>
            </a:r>
          </a:p>
          <a:p>
            <a:pPr marL="469900" indent="-342900">
              <a:spcAft>
                <a:spcPts val="800"/>
              </a:spcAft>
              <a:buFont typeface="+mj-lt"/>
              <a:buAutoNum type="arabicPeriod"/>
              <a:tabLst>
                <a:tab pos="704850" algn="l"/>
              </a:tabLst>
            </a:pPr>
            <a:r>
              <a:rPr lang="en-GB"/>
              <a:t>Do you need any specific day-of support including quiet space or live interpretation?</a:t>
            </a:r>
            <a:endParaRPr lang="en-US"/>
          </a:p>
        </p:txBody>
      </p:sp>
      <p:sp>
        <p:nvSpPr>
          <p:cNvPr id="4" name="Slide Number Placeholder 3">
            <a:extLst>
              <a:ext uri="{FF2B5EF4-FFF2-40B4-BE49-F238E27FC236}">
                <a16:creationId xmlns:a16="http://schemas.microsoft.com/office/drawing/2014/main" id="{EF9EC2E8-0DBF-D3B0-1F28-F97D2CB5328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37</a:t>
            </a:fld>
            <a:endParaRPr lang="en"/>
          </a:p>
        </p:txBody>
      </p:sp>
    </p:spTree>
    <p:extLst>
      <p:ext uri="{BB962C8B-B14F-4D97-AF65-F5344CB8AC3E}">
        <p14:creationId xmlns:p14="http://schemas.microsoft.com/office/powerpoint/2010/main" val="16072371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CECC0-B0DC-D9D8-DF1B-654D67DE33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305179-869F-06F9-A178-674370C1F239}"/>
              </a:ext>
            </a:extLst>
          </p:cNvPr>
          <p:cNvSpPr>
            <a:spLocks noGrp="1"/>
          </p:cNvSpPr>
          <p:nvPr>
            <p:ph type="title"/>
          </p:nvPr>
        </p:nvSpPr>
        <p:spPr/>
        <p:txBody>
          <a:bodyPr>
            <a:normAutofit fontScale="90000"/>
          </a:bodyPr>
          <a:lstStyle/>
          <a:p>
            <a:r>
              <a:rPr lang="en-US"/>
              <a:t>What you need to do </a:t>
            </a:r>
          </a:p>
        </p:txBody>
      </p:sp>
      <p:sp>
        <p:nvSpPr>
          <p:cNvPr id="3" name="Text Placeholder 2">
            <a:extLst>
              <a:ext uri="{FF2B5EF4-FFF2-40B4-BE49-F238E27FC236}">
                <a16:creationId xmlns:a16="http://schemas.microsoft.com/office/drawing/2014/main" id="{41CE2EF7-986E-7326-1997-C3F780A90922}"/>
              </a:ext>
            </a:extLst>
          </p:cNvPr>
          <p:cNvSpPr>
            <a:spLocks noGrp="1"/>
          </p:cNvSpPr>
          <p:nvPr>
            <p:ph type="body" idx="1"/>
          </p:nvPr>
        </p:nvSpPr>
        <p:spPr/>
        <p:txBody>
          <a:bodyPr/>
          <a:lstStyle/>
          <a:p>
            <a:pPr marL="469900" indent="-342900">
              <a:lnSpc>
                <a:spcPct val="115000"/>
              </a:lnSpc>
              <a:spcAft>
                <a:spcPts val="800"/>
              </a:spcAft>
              <a:buFont typeface="+mj-lt"/>
              <a:buAutoNum type="arabicPeriod"/>
            </a:pPr>
            <a:r>
              <a:rPr lang="en-GB" sz="1600" kern="100">
                <a:effectLst/>
                <a:latin typeface="Aptos" panose="020B0004020202020204" pitchFamily="34" charset="0"/>
                <a:ea typeface="Aptos" panose="020B0004020202020204" pitchFamily="34" charset="0"/>
                <a:cs typeface="Arial" panose="020B0604020202020204" pitchFamily="34" charset="0"/>
              </a:rPr>
              <a:t>Fill in and send your consent form if you’re happy to do so</a:t>
            </a:r>
          </a:p>
          <a:p>
            <a:pPr marL="469900" indent="-342900">
              <a:lnSpc>
                <a:spcPct val="115000"/>
              </a:lnSpc>
              <a:spcAft>
                <a:spcPts val="800"/>
              </a:spcAft>
              <a:buFont typeface="+mj-lt"/>
              <a:buAutoNum type="arabicPeriod"/>
            </a:pPr>
            <a:r>
              <a:rPr lang="en-GB" kern="100">
                <a:latin typeface="Aptos" panose="020B0004020202020204" pitchFamily="34" charset="0"/>
                <a:ea typeface="Aptos" panose="020B0004020202020204" pitchFamily="34" charset="0"/>
                <a:cs typeface="Arial" panose="020B0604020202020204" pitchFamily="34" charset="0"/>
              </a:rPr>
              <a:t>Share your banking details with </a:t>
            </a:r>
            <a:r>
              <a:rPr lang="en-GB" kern="100" err="1">
                <a:latin typeface="Aptos" panose="020B0004020202020204" pitchFamily="34" charset="0"/>
                <a:ea typeface="Aptos" panose="020B0004020202020204" pitchFamily="34" charset="0"/>
                <a:cs typeface="Arial" panose="020B0604020202020204" pitchFamily="34" charset="0"/>
              </a:rPr>
              <a:t>cdc.info@Liverpool.ac.uk</a:t>
            </a:r>
            <a:endParaRPr lang="en-GB" kern="100">
              <a:latin typeface="Aptos" panose="020B0004020202020204" pitchFamily="34" charset="0"/>
              <a:ea typeface="Aptos" panose="020B0004020202020204" pitchFamily="34" charset="0"/>
              <a:cs typeface="Arial" panose="020B0604020202020204" pitchFamily="34" charset="0"/>
            </a:endParaRPr>
          </a:p>
          <a:p>
            <a:pPr marL="469900" indent="-342900">
              <a:lnSpc>
                <a:spcPct val="115000"/>
              </a:lnSpc>
              <a:spcAft>
                <a:spcPts val="800"/>
              </a:spcAft>
              <a:buFont typeface="+mj-lt"/>
              <a:buAutoNum type="arabicPeriod"/>
            </a:pPr>
            <a:r>
              <a:rPr lang="en-GB" sz="1600" kern="100">
                <a:effectLst/>
                <a:latin typeface="Aptos" panose="020B0004020202020204" pitchFamily="34" charset="0"/>
                <a:ea typeface="Aptos" panose="020B0004020202020204" pitchFamily="34" charset="0"/>
                <a:cs typeface="Arial" panose="020B0604020202020204" pitchFamily="34" charset="0"/>
              </a:rPr>
              <a:t>Let us know if you need any support on the day or additional support fo</a:t>
            </a:r>
            <a:r>
              <a:rPr lang="en-GB" kern="100">
                <a:latin typeface="Aptos" panose="020B0004020202020204" pitchFamily="34" charset="0"/>
                <a:ea typeface="Aptos" panose="020B0004020202020204" pitchFamily="34" charset="0"/>
                <a:cs typeface="Arial" panose="020B0604020202020204" pitchFamily="34" charset="0"/>
              </a:rPr>
              <a:t>r travel</a:t>
            </a:r>
          </a:p>
          <a:p>
            <a:pPr marL="469900" indent="-342900">
              <a:lnSpc>
                <a:spcPct val="115000"/>
              </a:lnSpc>
              <a:spcAft>
                <a:spcPts val="800"/>
              </a:spcAft>
              <a:buFont typeface="+mj-lt"/>
              <a:buAutoNum type="arabicPeriod"/>
            </a:pPr>
            <a:r>
              <a:rPr lang="en-GB" kern="100">
                <a:latin typeface="Aptos" panose="020B0004020202020204" pitchFamily="34" charset="0"/>
                <a:ea typeface="Aptos" panose="020B0004020202020204" pitchFamily="34" charset="0"/>
                <a:cs typeface="Arial" panose="020B0604020202020204" pitchFamily="34" charset="0"/>
              </a:rPr>
              <a:t>Be ready bright and early on March 6</a:t>
            </a:r>
            <a:r>
              <a:rPr lang="en-GB" kern="100" baseline="30000">
                <a:latin typeface="Aptos" panose="020B0004020202020204" pitchFamily="34" charset="0"/>
                <a:ea typeface="Aptos" panose="020B0004020202020204" pitchFamily="34" charset="0"/>
                <a:cs typeface="Arial" panose="020B0604020202020204" pitchFamily="34" charset="0"/>
              </a:rPr>
              <a:t>th</a:t>
            </a:r>
            <a:r>
              <a:rPr lang="en-GB" kern="100">
                <a:latin typeface="Aptos" panose="020B0004020202020204" pitchFamily="34" charset="0"/>
                <a:ea typeface="Aptos" panose="020B0004020202020204" pitchFamily="34" charset="0"/>
                <a:cs typeface="Arial" panose="020B0604020202020204" pitchFamily="34" charset="0"/>
              </a:rPr>
              <a:t> – but not too early! </a:t>
            </a:r>
          </a:p>
          <a:p>
            <a:pPr marL="469900" indent="-342900">
              <a:lnSpc>
                <a:spcPct val="115000"/>
              </a:lnSpc>
              <a:spcAft>
                <a:spcPts val="800"/>
              </a:spcAft>
              <a:buFont typeface="+mj-lt"/>
              <a:buAutoNum type="arabicPeriod"/>
            </a:pPr>
            <a:endParaRPr lang="en-GB" kern="100">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7B472754-5653-B644-B281-884F97AFA54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38</a:t>
            </a:fld>
            <a:endParaRPr lang="en"/>
          </a:p>
        </p:txBody>
      </p:sp>
    </p:spTree>
    <p:extLst>
      <p:ext uri="{BB962C8B-B14F-4D97-AF65-F5344CB8AC3E}">
        <p14:creationId xmlns:p14="http://schemas.microsoft.com/office/powerpoint/2010/main" val="22945787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FCB18-99EB-7BCC-96C1-B8E149964F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C71EFBD-F157-CB90-76BB-5BF37DF1CC2B}"/>
              </a:ext>
            </a:extLst>
          </p:cNvPr>
          <p:cNvSpPr>
            <a:spLocks noGrp="1"/>
          </p:cNvSpPr>
          <p:nvPr>
            <p:ph type="title"/>
          </p:nvPr>
        </p:nvSpPr>
        <p:spPr/>
        <p:txBody>
          <a:bodyPr>
            <a:normAutofit fontScale="90000"/>
          </a:bodyPr>
          <a:lstStyle/>
          <a:p>
            <a:r>
              <a:rPr lang="en-US"/>
              <a:t>Final Questions</a:t>
            </a:r>
          </a:p>
        </p:txBody>
      </p:sp>
      <p:sp>
        <p:nvSpPr>
          <p:cNvPr id="3" name="Text Placeholder 2">
            <a:extLst>
              <a:ext uri="{FF2B5EF4-FFF2-40B4-BE49-F238E27FC236}">
                <a16:creationId xmlns:a16="http://schemas.microsoft.com/office/drawing/2014/main" id="{D672B9E0-3F43-FF0A-48BC-D808E91CD099}"/>
              </a:ext>
            </a:extLst>
          </p:cNvPr>
          <p:cNvSpPr>
            <a:spLocks noGrp="1"/>
          </p:cNvSpPr>
          <p:nvPr>
            <p:ph type="body" idx="1"/>
          </p:nvPr>
        </p:nvSpPr>
        <p:spPr/>
        <p:txBody>
          <a:bodyPr/>
          <a:lstStyle/>
          <a:p>
            <a:pPr>
              <a:lnSpc>
                <a:spcPct val="115000"/>
              </a:lnSpc>
              <a:spcAft>
                <a:spcPts val="800"/>
              </a:spcAft>
            </a:pPr>
            <a:r>
              <a:rPr lang="en-US" sz="1600" i="1" kern="0">
                <a:effectLst/>
                <a:latin typeface="Aptos" panose="020B0004020202020204" pitchFamily="34" charset="0"/>
                <a:ea typeface="Aptos" panose="020B0004020202020204" pitchFamily="34" charset="0"/>
                <a:cs typeface="Arial" panose="020B0604020202020204" pitchFamily="34" charset="0"/>
              </a:rPr>
              <a:t>Are there any other questions you want to ask before the Assembly?</a:t>
            </a:r>
            <a:endParaRPr lang="en-GB" sz="1600" kern="100">
              <a:effectLst/>
              <a:latin typeface="Aptos" panose="020B0004020202020204" pitchFamily="34" charset="0"/>
              <a:ea typeface="Aptos" panose="020B00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02087CB9-910C-0E7B-6F8B-F61E644A48C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39</a:t>
            </a:fld>
            <a:endParaRPr lang="en"/>
          </a:p>
        </p:txBody>
      </p:sp>
    </p:spTree>
    <p:extLst>
      <p:ext uri="{BB962C8B-B14F-4D97-AF65-F5344CB8AC3E}">
        <p14:creationId xmlns:p14="http://schemas.microsoft.com/office/powerpoint/2010/main" val="2340999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5633441-3967-741F-F5AD-4903056031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2CE4D3F-F863-B44D-B472-F100179645A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C9876D1D-046A-EA2B-6010-9FFB0D02C04E}"/>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a:latin typeface="Aptos" panose="020B0004020202020204" pitchFamily="34" charset="0"/>
                <a:ea typeface="Aptos" panose="020B0004020202020204" pitchFamily="34" charset="0"/>
                <a:cs typeface="Times New Roman" panose="02020603050405020304" pitchFamily="18" charset="0"/>
              </a:rPr>
              <a:t>To create a </a:t>
            </a:r>
            <a:r>
              <a:rPr lang="en-GB" sz="2400" kern="10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FE509A65-502F-2481-821C-0429316AE16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D494FF8B-CD61-2727-942B-AAC2634C9A4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D7E67F-D42F-E03E-7B35-3F98987A533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3533CBD-BEDD-0C82-C469-122E1B590F4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2395EB4-D73F-0C9E-2255-1B90FD5E30CC}"/>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E72F77E-F9ED-1D0F-3799-72F0DC5B701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376396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141;p20">
            <a:extLst>
              <a:ext uri="{FF2B5EF4-FFF2-40B4-BE49-F238E27FC236}">
                <a16:creationId xmlns:a16="http://schemas.microsoft.com/office/drawing/2014/main" id="{EABA003D-E087-D435-15E6-F7C433461B1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6946631" y="709159"/>
            <a:ext cx="1837026" cy="3128952"/>
          </a:xfrm>
          <a:prstGeom prst="rect">
            <a:avLst/>
          </a:prstGeom>
          <a:noFill/>
          <a:ln>
            <a:noFill/>
          </a:ln>
          <a:effectLst>
            <a:outerShdw blurRad="50800" dist="38100" dir="2700000" algn="tl" rotWithShape="0">
              <a:prstClr val="black">
                <a:alpha val="40000"/>
              </a:prstClr>
            </a:outerShdw>
          </a:effectLst>
        </p:spPr>
      </p:pic>
      <p:pic>
        <p:nvPicPr>
          <p:cNvPr id="5" name="Google Shape;136;p20">
            <a:extLst>
              <a:ext uri="{FF2B5EF4-FFF2-40B4-BE49-F238E27FC236}">
                <a16:creationId xmlns:a16="http://schemas.microsoft.com/office/drawing/2014/main" id="{E494FC09-134A-B80D-333D-3EF9F26AAAC2}"/>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713384" y="2618085"/>
            <a:ext cx="5902351" cy="2244556"/>
          </a:xfrm>
          <a:prstGeom prst="rect">
            <a:avLst/>
          </a:prstGeom>
          <a:noFill/>
          <a:ln w="9525" cap="flat" cmpd="sng">
            <a:solidFill>
              <a:schemeClr val="lt2"/>
            </a:solidFill>
            <a:prstDash val="solid"/>
            <a:round/>
            <a:headEnd type="none" w="sm" len="sm"/>
            <a:tailEnd type="none" w="sm" len="sm"/>
          </a:ln>
          <a:effectLst>
            <a:outerShdw blurRad="50800" dist="38100" dir="2700000" algn="tl" rotWithShape="0">
              <a:prstClr val="black">
                <a:alpha val="40000"/>
              </a:prstClr>
            </a:outerShdw>
          </a:effectLst>
        </p:spPr>
      </p:pic>
      <p:pic>
        <p:nvPicPr>
          <p:cNvPr id="6" name="Google Shape;140;p20">
            <a:extLst>
              <a:ext uri="{FF2B5EF4-FFF2-40B4-BE49-F238E27FC236}">
                <a16:creationId xmlns:a16="http://schemas.microsoft.com/office/drawing/2014/main" id="{0E46B1F7-F58A-1055-B5C3-C0C5BE63553F}"/>
              </a:ext>
            </a:extLst>
          </p:cNvPr>
          <p:cNvPicPr preferRelativeResize="0"/>
          <p:nvPr/>
        </p:nvPicPr>
        <p:blipFill>
          <a:blip r:embed="rId5">
            <a:alphaModFix/>
          </a:blip>
          <a:stretch>
            <a:fillRect/>
          </a:stretch>
        </p:blipFill>
        <p:spPr>
          <a:xfrm>
            <a:off x="392762" y="2952750"/>
            <a:ext cx="4179238" cy="1923388"/>
          </a:xfrm>
          <a:prstGeom prst="rect">
            <a:avLst/>
          </a:prstGeom>
          <a:noFill/>
          <a:ln>
            <a:noFill/>
          </a:ln>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28ACC247-FE07-692B-5A37-AD84CBA727D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46042" y="1199062"/>
            <a:ext cx="5829300" cy="2838045"/>
          </a:xfrm>
          <a:prstGeom prst="rect">
            <a:avLst/>
          </a:prstGeom>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9F85D16B-AE00-BBD0-3968-F36D16FE9DD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1803" y="429221"/>
            <a:ext cx="3006632" cy="3217545"/>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107E2375-4A5D-28EE-249F-5AD4CE1C05D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894219" y="498705"/>
            <a:ext cx="3886200" cy="274295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43379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ACAF633-86DF-FABF-0FDF-58118BE0EFED}"/>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469FBC78-0343-A051-576C-B94BC8AD3011}"/>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is data and AI?</a:t>
            </a:r>
            <a:endParaRPr/>
          </a:p>
        </p:txBody>
      </p:sp>
      <p:sp>
        <p:nvSpPr>
          <p:cNvPr id="108" name="Google Shape;108;p17">
            <a:extLst>
              <a:ext uri="{FF2B5EF4-FFF2-40B4-BE49-F238E27FC236}">
                <a16:creationId xmlns:a16="http://schemas.microsoft.com/office/drawing/2014/main" id="{31C6386F-CEB6-C233-22A8-341472B6547A}"/>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a:bodyPr>
          <a:lstStyle/>
          <a:p>
            <a:pPr marL="127000" indent="0" algn="l">
              <a:buNone/>
            </a:pPr>
            <a:endParaRPr lang="en-GB" sz="2800" b="0" i="0">
              <a:solidFill>
                <a:srgbClr val="27406F"/>
              </a:solidFill>
              <a:effectLst/>
              <a:latin typeface="Mont Regular"/>
            </a:endParaRPr>
          </a:p>
        </p:txBody>
      </p:sp>
      <p:pic>
        <p:nvPicPr>
          <p:cNvPr id="109" name="Google Shape;109;p17">
            <a:extLst>
              <a:ext uri="{FF2B5EF4-FFF2-40B4-BE49-F238E27FC236}">
                <a16:creationId xmlns:a16="http://schemas.microsoft.com/office/drawing/2014/main" id="{29E89E61-C8EA-B741-2289-29FC1743B10D}"/>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200E15FE-DA38-70E8-DEAB-08185461F28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0B43CBC-831B-FADF-E91D-23737FF4878F}"/>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721D3BA9-9FC7-5435-F333-45C80186C46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13BC8EB7-3187-0E06-96A8-8E6F51198B31}"/>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37407A68-1F00-22DB-06DB-A4E5B6FAB02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574013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21FE9004-6566-3D17-5417-B61020317BF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42C3C8-28B4-EDBD-45E9-CBA2DAAE893A}"/>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is data and AI?</a:t>
            </a:r>
            <a:endParaRPr/>
          </a:p>
        </p:txBody>
      </p:sp>
      <p:sp>
        <p:nvSpPr>
          <p:cNvPr id="108" name="Google Shape;108;p17">
            <a:extLst>
              <a:ext uri="{FF2B5EF4-FFF2-40B4-BE49-F238E27FC236}">
                <a16:creationId xmlns:a16="http://schemas.microsoft.com/office/drawing/2014/main" id="{00C79433-D54E-DE5C-40B2-814485268B40}"/>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62500" lnSpcReduction="20000"/>
          </a:bodyPr>
          <a:lstStyle/>
          <a:p>
            <a:pPr algn="l"/>
            <a:r>
              <a:rPr lang="en-GB" sz="2800" b="0" i="0">
                <a:solidFill>
                  <a:srgbClr val="27406F"/>
                </a:solidFill>
                <a:effectLst/>
                <a:latin typeface="Mont Regular"/>
              </a:rPr>
              <a:t>Data is facts or details collected in different forms for many purposes. It includes numbers, text, images, sound, and objects. Data is information in </a:t>
            </a:r>
            <a:r>
              <a:rPr lang="en-GB" sz="2800">
                <a:solidFill>
                  <a:srgbClr val="27406F"/>
                </a:solidFill>
                <a:latin typeface="Mont Regular"/>
              </a:rPr>
              <a:t>its’</a:t>
            </a:r>
            <a:r>
              <a:rPr lang="en-GB" sz="2800" b="0" i="0">
                <a:solidFill>
                  <a:srgbClr val="27406F"/>
                </a:solidFill>
                <a:effectLst/>
                <a:latin typeface="Mont Regular"/>
              </a:rPr>
              <a:t> raw form.</a:t>
            </a:r>
          </a:p>
          <a:p>
            <a:pPr algn="l"/>
            <a:r>
              <a:rPr lang="en-GB" sz="2800" b="0" i="0">
                <a:solidFill>
                  <a:srgbClr val="27406F"/>
                </a:solidFill>
                <a:effectLst/>
                <a:latin typeface="Mont Regular"/>
              </a:rPr>
              <a:t>Artificial Intelligence is the use of </a:t>
            </a:r>
            <a:r>
              <a:rPr lang="en-GB" sz="2800" b="0" i="0" u="sng">
                <a:solidFill>
                  <a:srgbClr val="08B2BE"/>
                </a:solidFill>
                <a:effectLst/>
                <a:latin typeface="Mont Regular"/>
                <a:hlinkClick r:id="rId3"/>
              </a:rPr>
              <a:t>computers to create technology that thinks like humans. </a:t>
            </a:r>
            <a:r>
              <a:rPr lang="en-GB" sz="2800" b="0" i="0">
                <a:solidFill>
                  <a:srgbClr val="27406F"/>
                </a:solidFill>
                <a:effectLst/>
                <a:latin typeface="Mont Regular"/>
              </a:rPr>
              <a:t>That can mean creating tech that can </a:t>
            </a:r>
            <a:r>
              <a:rPr lang="en-GB" sz="2800" b="0" i="0" u="sng">
                <a:solidFill>
                  <a:srgbClr val="08B2BE"/>
                </a:solidFill>
                <a:effectLst/>
                <a:latin typeface="Mont Regular"/>
                <a:hlinkClick r:id="rId4"/>
              </a:rPr>
              <a:t>understand, explain, and create things using data</a:t>
            </a:r>
            <a:r>
              <a:rPr lang="en-GB" sz="2800" b="0" i="0">
                <a:solidFill>
                  <a:srgbClr val="27406F"/>
                </a:solidFill>
                <a:effectLst/>
                <a:latin typeface="Mont Regular"/>
              </a:rPr>
              <a:t>.</a:t>
            </a:r>
          </a:p>
          <a:p>
            <a:pPr marL="127000" indent="0" algn="l">
              <a:buNone/>
            </a:pPr>
            <a:endParaRPr lang="en-GB" sz="2800" b="0" i="0">
              <a:solidFill>
                <a:srgbClr val="27406F"/>
              </a:solidFill>
              <a:effectLst/>
              <a:latin typeface="Mont Regular"/>
            </a:endParaRPr>
          </a:p>
        </p:txBody>
      </p:sp>
      <p:pic>
        <p:nvPicPr>
          <p:cNvPr id="109" name="Google Shape;109;p17">
            <a:extLst>
              <a:ext uri="{FF2B5EF4-FFF2-40B4-BE49-F238E27FC236}">
                <a16:creationId xmlns:a16="http://schemas.microsoft.com/office/drawing/2014/main" id="{C825AC7A-077E-B77B-9D57-DDC2D67D62C4}"/>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A93A86B8-45A7-0ABF-737C-2D5D9319CA8E}"/>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A4A20B21-34EB-D2BB-D445-5FE00C7200F4}"/>
              </a:ext>
            </a:extLst>
          </p:cNvPr>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07E00624-5478-2C1F-85DC-261872AEA55C}"/>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36C80AE3-0933-2B73-5C3E-B36B8E249CD7}"/>
              </a:ext>
            </a:extLst>
          </p:cNvPr>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3C4AAC09-7A9F-2D93-32B5-48C81470F72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4126079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EECC82E9-C864-50A4-21B5-8534B206DFAD}"/>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AF03EC-C95D-A856-0C8F-B95CCECB3636}"/>
              </a:ext>
            </a:extLst>
          </p:cNvPr>
          <p:cNvSpPr txBox="1">
            <a:spLocks noGrp="1"/>
          </p:cNvSpPr>
          <p:nvPr>
            <p:ph type="title"/>
          </p:nvPr>
        </p:nvSpPr>
        <p:spPr>
          <a:xfrm>
            <a:off x="311700" y="445025"/>
            <a:ext cx="6242715" cy="572700"/>
          </a:xfrm>
          <a:prstGeom prst="rect">
            <a:avLst/>
          </a:prstGeom>
        </p:spPr>
        <p:txBody>
          <a:bodyPr spcFirstLastPara="1" wrap="square" lIns="91425" tIns="91425" rIns="91425" bIns="91425" anchor="t" anchorCtr="0">
            <a:normAutofit fontScale="90000"/>
          </a:bodyPr>
          <a:lstStyle/>
          <a:p>
            <a:pPr>
              <a:lnSpc>
                <a:spcPct val="115000"/>
              </a:lnSpc>
              <a:spcAft>
                <a:spcPts val="800"/>
              </a:spcAft>
            </a:pPr>
            <a:r>
              <a:rPr lang="en-GB"/>
              <a:t>Building a Liverpool City Region Data and AI innovation charter</a:t>
            </a:r>
          </a:p>
        </p:txBody>
      </p:sp>
      <p:sp>
        <p:nvSpPr>
          <p:cNvPr id="108" name="Google Shape;108;p17">
            <a:extLst>
              <a:ext uri="{FF2B5EF4-FFF2-40B4-BE49-F238E27FC236}">
                <a16:creationId xmlns:a16="http://schemas.microsoft.com/office/drawing/2014/main" id="{F60D3B11-C437-1434-2BC0-A07D95A92770}"/>
              </a:ext>
            </a:extLst>
          </p:cNvPr>
          <p:cNvSpPr txBox="1">
            <a:spLocks noGrp="1"/>
          </p:cNvSpPr>
          <p:nvPr>
            <p:ph type="body" idx="1"/>
          </p:nvPr>
        </p:nvSpPr>
        <p:spPr>
          <a:xfrm>
            <a:off x="213377" y="1522828"/>
            <a:ext cx="7917900" cy="1331352"/>
          </a:xfrm>
          <a:prstGeom prst="rect">
            <a:avLst/>
          </a:prstGeom>
        </p:spPr>
        <p:txBody>
          <a:bodyPr spcFirstLastPara="1" wrap="square" lIns="91425" tIns="91425" rIns="91425" bIns="91425" anchor="t" anchorCtr="0">
            <a:normAutofit lnSpcReduction="10000"/>
          </a:bodyPr>
          <a:lstStyle/>
          <a:p>
            <a:pPr marL="127000" indent="0">
              <a:lnSpc>
                <a:spcPct val="115000"/>
              </a:lnSpc>
              <a:spcAft>
                <a:spcPts val="800"/>
              </a:spcAft>
              <a:buNone/>
            </a:pPr>
            <a:r>
              <a:rPr lang="en-GB"/>
              <a:t>A charter is a set of principles outlining the values and expectations for an organisation or topic. A charter will help organisations more easily align their data and innovation projects to public expectations. It creates a mandate for future work that will help facilitate innovation. </a:t>
            </a:r>
          </a:p>
        </p:txBody>
      </p:sp>
      <p:pic>
        <p:nvPicPr>
          <p:cNvPr id="109" name="Google Shape;109;p17">
            <a:extLst>
              <a:ext uri="{FF2B5EF4-FFF2-40B4-BE49-F238E27FC236}">
                <a16:creationId xmlns:a16="http://schemas.microsoft.com/office/drawing/2014/main" id="{981BFE71-6BE6-941B-8C5C-B8D29AC9D15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97DC09B8-6107-578F-C14C-E21600CBB2DA}"/>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8B13E72F-B3E1-8ABE-1477-47B6B7748A37}"/>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D1B2879-0E27-B73E-A726-C5D1F98B8D6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AF3B9F1F-8EFB-9654-C32E-E6EC3B1416A6}"/>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B77E0242-662F-CF03-989A-408E260904F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027160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B357117-E9FC-4ED0-73E4-1521E89432A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CCE281B-4E9A-0AB4-DF11-100E45EBC4E8}"/>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Who’s running the Assembly?</a:t>
            </a:r>
            <a:endParaRPr/>
          </a:p>
        </p:txBody>
      </p:sp>
      <p:sp>
        <p:nvSpPr>
          <p:cNvPr id="108" name="Google Shape;108;p17">
            <a:extLst>
              <a:ext uri="{FF2B5EF4-FFF2-40B4-BE49-F238E27FC236}">
                <a16:creationId xmlns:a16="http://schemas.microsoft.com/office/drawing/2014/main" id="{D5522962-B6D3-C82A-7526-5FC0F7417284}"/>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tabLst>
                <a:tab pos="704850" algn="l"/>
              </a:tabLst>
            </a:pPr>
            <a:r>
              <a:rPr lang="en-GB" b="1"/>
              <a:t>The Civic Data Cooperative is running the assembly with external support for evaluation, recruitment, facilitation, and marketing.</a:t>
            </a:r>
          </a:p>
          <a:p>
            <a:pPr marL="127000" indent="0">
              <a:lnSpc>
                <a:spcPct val="115000"/>
              </a:lnSpc>
              <a:spcAft>
                <a:spcPts val="800"/>
              </a:spcAft>
              <a:buNone/>
              <a:tabLst>
                <a:tab pos="704850" algn="l"/>
              </a:tabLst>
            </a:pPr>
            <a:r>
              <a:rPr lang="en-GB" b="1"/>
              <a:t>The following organisations are convening the assembly (and signing the charter):</a:t>
            </a:r>
          </a:p>
          <a:p>
            <a:pPr marL="469900" indent="-342900">
              <a:lnSpc>
                <a:spcPct val="115000"/>
              </a:lnSpc>
              <a:spcAft>
                <a:spcPts val="800"/>
              </a:spcAft>
              <a:buFont typeface="+mj-lt"/>
              <a:buAutoNum type="arabicPeriod"/>
              <a:tabLst>
                <a:tab pos="704850" algn="l"/>
              </a:tabLst>
            </a:pPr>
            <a:r>
              <a:rPr lang="en-GB" b="1"/>
              <a:t>Liverpool City Region Combined Authority </a:t>
            </a:r>
            <a:r>
              <a:rPr lang="en-GB"/>
              <a:t>– funder and signee</a:t>
            </a:r>
          </a:p>
          <a:p>
            <a:pPr marL="469900" indent="-342900">
              <a:lnSpc>
                <a:spcPct val="115000"/>
              </a:lnSpc>
              <a:spcAft>
                <a:spcPts val="800"/>
              </a:spcAft>
              <a:buFont typeface="+mj-lt"/>
              <a:buAutoNum type="arabicPeriod"/>
              <a:tabLst>
                <a:tab pos="704850" algn="l"/>
              </a:tabLst>
            </a:pPr>
            <a:r>
              <a:rPr lang="en-GB" b="1"/>
              <a:t>NHS Cheshire and Merseyside Data into Action Programme </a:t>
            </a:r>
            <a:r>
              <a:rPr lang="en-GB"/>
              <a:t>– signee</a:t>
            </a:r>
          </a:p>
          <a:p>
            <a:pPr marL="469900" indent="-342900">
              <a:lnSpc>
                <a:spcPct val="115000"/>
              </a:lnSpc>
              <a:spcAft>
                <a:spcPts val="800"/>
              </a:spcAft>
              <a:buFont typeface="+mj-lt"/>
              <a:buAutoNum type="arabicPeriod"/>
              <a:tabLst>
                <a:tab pos="704850" algn="l"/>
              </a:tabLst>
            </a:pPr>
            <a:r>
              <a:rPr lang="en-GB" b="1"/>
              <a:t>Civic Health Innovation Lab at the University of Liverpool</a:t>
            </a:r>
            <a:r>
              <a:rPr lang="en-GB"/>
              <a:t> – signee</a:t>
            </a:r>
          </a:p>
          <a:p>
            <a:pPr marL="127000" indent="0">
              <a:lnSpc>
                <a:spcPct val="115000"/>
              </a:lnSpc>
              <a:spcAft>
                <a:spcPts val="800"/>
              </a:spcAft>
              <a:buNone/>
              <a:tabLst>
                <a:tab pos="704850" algn="l"/>
              </a:tabLst>
            </a:pPr>
            <a:endParaRPr lang="en-GB"/>
          </a:p>
        </p:txBody>
      </p:sp>
      <p:pic>
        <p:nvPicPr>
          <p:cNvPr id="109" name="Google Shape;109;p17">
            <a:extLst>
              <a:ext uri="{FF2B5EF4-FFF2-40B4-BE49-F238E27FC236}">
                <a16:creationId xmlns:a16="http://schemas.microsoft.com/office/drawing/2014/main" id="{34F00356-5850-3009-B27C-6057A126C655}"/>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2C3B5AB6-7378-3701-5750-2D5F3FCDB8FD}"/>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36584344-96B8-2931-56F1-8ABC1C9426DB}"/>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FDF33F61-282E-6E22-4DAB-CFA947A0177C}"/>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D999C15-9B39-2756-D2D8-01748C77BA5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9</a:t>
            </a:fld>
            <a:endParaRPr/>
          </a:p>
        </p:txBody>
      </p:sp>
      <p:pic>
        <p:nvPicPr>
          <p:cNvPr id="4" name="Picture 4">
            <a:extLst>
              <a:ext uri="{FF2B5EF4-FFF2-40B4-BE49-F238E27FC236}">
                <a16:creationId xmlns:a16="http://schemas.microsoft.com/office/drawing/2014/main" id="{B30FC3B4-A0DA-5D0F-7EA8-5657E2041CF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803768" y="4051562"/>
            <a:ext cx="3340782" cy="1145146"/>
          </a:xfrm>
          <a:prstGeom prst="rect">
            <a:avLst/>
          </a:prstGeom>
        </p:spPr>
      </p:pic>
      <p:pic>
        <p:nvPicPr>
          <p:cNvPr id="5" name="Picture 4" descr="A blue and white logo&#10;&#10;Description automatically generated">
            <a:extLst>
              <a:ext uri="{FF2B5EF4-FFF2-40B4-BE49-F238E27FC236}">
                <a16:creationId xmlns:a16="http://schemas.microsoft.com/office/drawing/2014/main" id="{397E2DEE-E901-55E6-9BF7-1F33B536F43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44550" y="4093110"/>
            <a:ext cx="965394" cy="853840"/>
          </a:xfrm>
          <a:prstGeom prst="rect">
            <a:avLst/>
          </a:prstGeom>
        </p:spPr>
      </p:pic>
    </p:spTree>
    <p:extLst>
      <p:ext uri="{BB962C8B-B14F-4D97-AF65-F5344CB8AC3E}">
        <p14:creationId xmlns:p14="http://schemas.microsoft.com/office/powerpoint/2010/main" val="704502550"/>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8" ma:contentTypeDescription="Create a new document." ma:contentTypeScope="" ma:versionID="4ac1252a85b8b61fa8338eb6c5bb119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c4748dfba2be884182110adf2f04db2b"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D74484B-644B-4F08-B787-4C8D35B4319A}">
  <ds:schemaRefs>
    <ds:schemaRef ds:uri="http://schemas.microsoft.com/sharepoint/v3/contenttype/forms"/>
  </ds:schemaRefs>
</ds:datastoreItem>
</file>

<file path=customXml/itemProps2.xml><?xml version="1.0" encoding="utf-8"?>
<ds:datastoreItem xmlns:ds="http://schemas.openxmlformats.org/officeDocument/2006/customXml" ds:itemID="{641C4ABF-ACEF-485F-8E17-3A0D95A5C95A}">
  <ds:schemaRefs>
    <ds:schemaRef ds:uri="56a78b52-95d7-4ab8-8b6a-475ca5191ab9"/>
    <ds:schemaRef ds:uri="afc9d382-737c-4b13-aa20-f7f2008b06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DC14120-4213-4507-9BAD-53CAFFB93264}">
  <ds:schemaRefs>
    <ds:schemaRef ds:uri="http://schemas.microsoft.com/office/2006/metadata/properties"/>
    <ds:schemaRef ds:uri="http://schemas.openxmlformats.org/package/2006/metadata/core-properties"/>
    <ds:schemaRef ds:uri="http://www.w3.org/XML/1998/namespace"/>
    <ds:schemaRef ds:uri="http://purl.org/dc/terms/"/>
    <ds:schemaRef ds:uri="http://purl.org/dc/dcmitype/"/>
    <ds:schemaRef ds:uri="afc9d382-737c-4b13-aa20-f7f2008b060a"/>
    <ds:schemaRef ds:uri="http://schemas.microsoft.com/office/2006/documentManagement/types"/>
    <ds:schemaRef ds:uri="http://purl.org/dc/elements/1.1/"/>
    <ds:schemaRef ds:uri="http://schemas.microsoft.com/office/infopath/2007/PartnerControls"/>
    <ds:schemaRef ds:uri="56a78b52-95d7-4ab8-8b6a-475ca5191ab9"/>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17</TotalTime>
  <Words>2381</Words>
  <Application>Microsoft Macintosh PowerPoint</Application>
  <PresentationFormat>On-screen Show (16:9)</PresentationFormat>
  <Paragraphs>207</Paragraphs>
  <Slides>39</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Times New Roman</vt:lpstr>
      <vt:lpstr>Apple Color Emoji</vt:lpstr>
      <vt:lpstr>Aptos</vt:lpstr>
      <vt:lpstr>Symbol</vt:lpstr>
      <vt:lpstr>Mont Regular</vt:lpstr>
      <vt:lpstr>Montserrat</vt:lpstr>
      <vt:lpstr>Montserrat Medium</vt:lpstr>
      <vt:lpstr>Arial</vt:lpstr>
      <vt:lpstr>CDC - Presentation Template</vt:lpstr>
      <vt:lpstr>  Assembly Induction</vt:lpstr>
      <vt:lpstr>Welcome</vt:lpstr>
      <vt:lpstr>About the  Assembly</vt:lpstr>
      <vt:lpstr>Vision</vt:lpstr>
      <vt:lpstr>PowerPoint Presentation</vt:lpstr>
      <vt:lpstr>What is data and AI?</vt:lpstr>
      <vt:lpstr>What is data and AI?</vt:lpstr>
      <vt:lpstr>Building a Liverpool City Region Data and AI innovation charter</vt:lpstr>
      <vt:lpstr>Who’s running the Assembly?</vt:lpstr>
      <vt:lpstr>The CDC supports people and organisations to use data to help improve service delivery and solve big problems</vt:lpstr>
      <vt:lpstr>Why (and what is)  public engagement?</vt:lpstr>
      <vt:lpstr>Session Overview</vt:lpstr>
      <vt:lpstr>Overview of Assembly experience</vt:lpstr>
      <vt:lpstr>Our focus</vt:lpstr>
      <vt:lpstr>Our question to you</vt:lpstr>
      <vt:lpstr>Timeline</vt:lpstr>
      <vt:lpstr>Who’s taking part?</vt:lpstr>
      <vt:lpstr>Practical Info</vt:lpstr>
      <vt:lpstr>The Venue</vt:lpstr>
      <vt:lpstr>The Venue</vt:lpstr>
      <vt:lpstr>Times</vt:lpstr>
      <vt:lpstr>The Vibe</vt:lpstr>
      <vt:lpstr>Photography and media</vt:lpstr>
      <vt:lpstr>Evaluation</vt:lpstr>
      <vt:lpstr>Payment for Participation</vt:lpstr>
      <vt:lpstr>Payment for Participation</vt:lpstr>
      <vt:lpstr>Payment for Participation</vt:lpstr>
      <vt:lpstr>Payment for Travel</vt:lpstr>
      <vt:lpstr>Vouchers from Today</vt:lpstr>
      <vt:lpstr>Consent</vt:lpstr>
      <vt:lpstr>Residents Assembly Code of Conduct</vt:lpstr>
      <vt:lpstr>Residents Assembly Code of Conduct</vt:lpstr>
      <vt:lpstr>What to do if something goes wrong</vt:lpstr>
      <vt:lpstr>What to do if things go wrong</vt:lpstr>
      <vt:lpstr>Last few details  (I promise)</vt:lpstr>
      <vt:lpstr>Pre-Assembly Learning</vt:lpstr>
      <vt:lpstr>What we need to know</vt:lpstr>
      <vt:lpstr>What you need to do </vt:lpstr>
      <vt:lpstr>Final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1</cp:revision>
  <dcterms:modified xsi:type="dcterms:W3CDTF">2025-03-07T06:41:24Z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